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12188825" cy="6858000"/>
  <p:notesSz cx="6858000" cy="9144000"/>
  <p:embeddedFontLst>
    <p:embeddedFont>
      <p:font typeface="Calibri" panose="020F0502020204030204" pitchFamily="34" charset="0"/>
      <p:regular r:id="rId27"/>
      <p:bold r:id="rId28"/>
      <p:italic r:id="rId29"/>
      <p:boldItalic r:id="rId30"/>
    </p:embeddedFont>
    <p:embeddedFont>
      <p:font typeface="Lato" panose="020F0502020204030203" pitchFamily="34" charset="0"/>
      <p:regular r:id="rId31"/>
      <p:bold r:id="rId32"/>
      <p:italic r:id="rId33"/>
      <p:boldItalic r:id="rId34"/>
    </p:embeddedFont>
    <p:embeddedFont>
      <p:font typeface="Open Sans" panose="020B0606030504020204" pitchFamily="34" charset="0"/>
      <p:regular r:id="rId35"/>
      <p:bold r:id="rId36"/>
      <p:italic r:id="rId37"/>
      <p:boldItalic r:id="rId38"/>
    </p:embeddedFont>
    <p:embeddedFont>
      <p:font typeface="Playfair Display" panose="00000500000000000000" pitchFamily="2" charset="0"/>
      <p:regular r:id="rId39"/>
      <p:bold r:id="rId40"/>
      <p:italic r:id="rId41"/>
      <p:boldItalic r:id="rId42"/>
    </p:embeddedFont>
    <p:embeddedFont>
      <p:font typeface="Roboto" panose="02000000000000000000" pitchFamily="2" charset="0"/>
      <p:regular r:id="rId43"/>
      <p:bold r:id="rId44"/>
      <p:italic r:id="rId45"/>
      <p:boldItalic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8" roundtripDataSignature="AMtx7miNJNmF3qHLpxaavQOevm6FpGuib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83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font" Target="fonts/font13.fntdata"/><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font" Target="fonts/font16.fntdata"/><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3.fntdata"/><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schemas.openxmlformats.org/officeDocument/2006/relationships/font" Target="fonts/font19.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4" Type="http://schemas.openxmlformats.org/officeDocument/2006/relationships/font" Target="fonts/font18.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font" Target="fonts/font17.fntdata"/><Relationship Id="rId48" Type="http://customschemas.google.com/relationships/presentationmetadata" Target="metadata"/><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font" Target="fonts/font12.fntdata"/><Relationship Id="rId46" Type="http://schemas.openxmlformats.org/officeDocument/2006/relationships/font" Target="fonts/font20.fntdata"/><Relationship Id="rId20" Type="http://schemas.openxmlformats.org/officeDocument/2006/relationships/slide" Target="slides/slide19.xml"/><Relationship Id="rId41"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inews.id/finance/bisnis/berkiprah-70-tahun-mengapa-toys-r-us-bisa-bangkrut"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translate.googleusercontent.com/translate_c?depth=1&amp;pto=aue&amp;rurl=translate.google.com&amp;sl=en&amp;sp=nmt4&amp;tl=id&amp;u=https://corporatefinanceinstitute.com/resources/knowledge/accounting/profitability-index/&amp;usg=ALkJrhhUVTIAZ-Cvi-JzQ8jQBQc8oBP09w"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s://translate.googleusercontent.com/translate_c?depth=1&amp;pto=aue&amp;rurl=translate.google.com&amp;sl=en&amp;sp=nmt4&amp;tl=id&amp;u=https://www.iii.org/fact-statistic/facts-statistics-identity-theft-and-cybercrime&amp;usg=ALkJrhj1h0KrUTIGhkuhYHO4BJoPR-28qA"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4" name="Google Shape;74;p1: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10fc0c49a3c_0_16: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1" name="Google Shape;151;g10fc0c49a3c_0_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10fc0c49a3c_0_24: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10fc0c49a3c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10fc0c49a3c_0_37: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10fc0c49a3c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10fc0c49a3c_0_60: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10fc0c49a3c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10fc0c49a3c_0_68: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10fc0c49a3c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10fc0c49a3c_0_45: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10fc0c49a3c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10fc0c49a3c_0_76: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10fc0c49a3c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10fc0c49a3c_0_85: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10fc0c49a3c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10fc0c49a3c_0_95: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10fc0c49a3c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50">
                <a:solidFill>
                  <a:srgbClr val="555555"/>
                </a:solidFill>
                <a:highlight>
                  <a:srgbClr val="FFFFFF"/>
                </a:highlight>
                <a:latin typeface="Roboto"/>
                <a:ea typeface="Roboto"/>
                <a:cs typeface="Roboto"/>
                <a:sym typeface="Roboto"/>
              </a:rPr>
              <a:t>artikel referensi:</a:t>
            </a:r>
            <a:endParaRPr sz="1150">
              <a:solidFill>
                <a:srgbClr val="555555"/>
              </a:solidFill>
              <a:highlight>
                <a:srgbClr val="FFFFFF"/>
              </a:highlight>
              <a:latin typeface="Roboto"/>
              <a:ea typeface="Roboto"/>
              <a:cs typeface="Roboto"/>
              <a:sym typeface="Roboto"/>
            </a:endParaRPr>
          </a:p>
          <a:p>
            <a:pPr marL="0" lvl="0" indent="0" algn="l" rtl="0">
              <a:spcBef>
                <a:spcPts val="0"/>
              </a:spcBef>
              <a:spcAft>
                <a:spcPts val="0"/>
              </a:spcAft>
              <a:buNone/>
            </a:pPr>
            <a:r>
              <a:rPr lang="en-US" sz="1150">
                <a:solidFill>
                  <a:srgbClr val="555555"/>
                </a:solidFill>
                <a:highlight>
                  <a:srgbClr val="FFFFFF"/>
                </a:highlight>
                <a:latin typeface="Roboto"/>
                <a:ea typeface="Roboto"/>
                <a:cs typeface="Roboto"/>
                <a:sym typeface="Roboto"/>
              </a:rPr>
              <a:t>" Berkiprah 70 Tahun, Mengapa Toys "R" Us Bisa Bangkrut? :</a:t>
            </a:r>
            <a:endParaRPr sz="1150">
              <a:solidFill>
                <a:srgbClr val="555555"/>
              </a:solidFill>
              <a:highlight>
                <a:srgbClr val="FFFFFF"/>
              </a:highlight>
              <a:latin typeface="Roboto"/>
              <a:ea typeface="Roboto"/>
              <a:cs typeface="Roboto"/>
              <a:sym typeface="Roboto"/>
            </a:endParaRPr>
          </a:p>
          <a:p>
            <a:pPr marL="0" lvl="0" indent="0" algn="l" rtl="0">
              <a:spcBef>
                <a:spcPts val="0"/>
              </a:spcBef>
              <a:spcAft>
                <a:spcPts val="0"/>
              </a:spcAft>
              <a:buNone/>
            </a:pPr>
            <a:r>
              <a:rPr lang="en-US" sz="1150">
                <a:solidFill>
                  <a:srgbClr val="FB8C00"/>
                </a:solidFill>
                <a:highlight>
                  <a:srgbClr val="FFFFFF"/>
                </a:highlight>
                <a:uFill>
                  <a:noFill/>
                </a:uFill>
                <a:latin typeface="Roboto"/>
                <a:ea typeface="Roboto"/>
                <a:cs typeface="Roboto"/>
                <a:sym typeface="Roboto"/>
                <a:hlinkClick r:id="rId3">
                  <a:extLst>
                    <a:ext uri="{A12FA001-AC4F-418D-AE19-62706E023703}">
                      <ahyp:hlinkClr xmlns:ahyp="http://schemas.microsoft.com/office/drawing/2018/hyperlinkcolor" val="tx"/>
                    </a:ext>
                  </a:extLst>
                </a:hlinkClick>
              </a:rPr>
              <a:t>https://www.inews.id/finance/bisnis/berkiprah-70-tahun-mengapa-toys-r-us-bisa-bangkrut</a:t>
            </a:r>
            <a:r>
              <a:rPr lang="en-US" sz="1150">
                <a:solidFill>
                  <a:srgbClr val="555555"/>
                </a:solidFill>
                <a:highlight>
                  <a:srgbClr val="FFFFFF"/>
                </a:highlight>
                <a:latin typeface="Roboto"/>
                <a:ea typeface="Roboto"/>
                <a:cs typeface="Roboto"/>
                <a:sym typeface="Roboto"/>
              </a:rPr>
              <a:t>.</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1105ab00216_0_418: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1" name="Google Shape;211;g1105ab00216_0_4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8: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10fc0c49a3c_0_104: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10fc0c49a3c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10fc0c49a3c_0_112: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7" name="Google Shape;227;g10fc0c49a3c_0_1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800"/>
              </a:spcBef>
              <a:spcAft>
                <a:spcPts val="0"/>
              </a:spcAft>
              <a:buClr>
                <a:schemeClr val="dk1"/>
              </a:buClr>
              <a:buSzPts val="1100"/>
              <a:buFont typeface="Arial"/>
              <a:buNone/>
            </a:pPr>
            <a:r>
              <a:rPr lang="en-US" sz="1200" b="1">
                <a:solidFill>
                  <a:srgbClr val="555555"/>
                </a:solidFill>
                <a:highlight>
                  <a:srgbClr val="FFFFFF"/>
                </a:highlight>
              </a:rPr>
              <a:t>Pentingnya Kontrol Keuangan</a:t>
            </a:r>
            <a:endParaRPr sz="1200">
              <a:solidFill>
                <a:srgbClr val="555555"/>
              </a:solidFill>
              <a:highlight>
                <a:srgbClr val="FFFFFF"/>
              </a:highlight>
              <a:latin typeface="Roboto"/>
              <a:ea typeface="Roboto"/>
              <a:cs typeface="Roboto"/>
              <a:sym typeface="Roboto"/>
            </a:endParaRPr>
          </a:p>
          <a:p>
            <a:pPr marL="0" lvl="0" indent="0" algn="l" rtl="0">
              <a:lnSpc>
                <a:spcPct val="115000"/>
              </a:lnSpc>
              <a:spcBef>
                <a:spcPts val="800"/>
              </a:spcBef>
              <a:spcAft>
                <a:spcPts val="0"/>
              </a:spcAft>
              <a:buClr>
                <a:schemeClr val="dk1"/>
              </a:buClr>
              <a:buSzPts val="1100"/>
              <a:buFont typeface="Arial"/>
              <a:buNone/>
            </a:pPr>
            <a:r>
              <a:rPr lang="en-US" sz="1200" b="1">
                <a:solidFill>
                  <a:srgbClr val="555555"/>
                </a:solidFill>
                <a:highlight>
                  <a:srgbClr val="FFFFFF"/>
                </a:highlight>
              </a:rPr>
              <a:t>1. Pemeliharaan arus kas</a:t>
            </a:r>
            <a:endParaRPr sz="1200" b="1">
              <a:solidFill>
                <a:srgbClr val="555555"/>
              </a:solidFill>
              <a:highlight>
                <a:srgbClr val="FFFFFF"/>
              </a:highlight>
            </a:endParaRPr>
          </a:p>
          <a:p>
            <a:pPr marL="0" lvl="0" indent="0" algn="l" rtl="0">
              <a:lnSpc>
                <a:spcPct val="115000"/>
              </a:lnSpc>
              <a:spcBef>
                <a:spcPts val="800"/>
              </a:spcBef>
              <a:spcAft>
                <a:spcPts val="0"/>
              </a:spcAft>
              <a:buClr>
                <a:schemeClr val="dk1"/>
              </a:buClr>
              <a:buSzPts val="1100"/>
              <a:buFont typeface="Arial"/>
              <a:buNone/>
            </a:pPr>
            <a:r>
              <a:rPr lang="en-US" sz="1200">
                <a:solidFill>
                  <a:srgbClr val="555555"/>
                </a:solidFill>
                <a:highlight>
                  <a:srgbClr val="FFFFFF"/>
                </a:highlight>
                <a:latin typeface="Roboto"/>
                <a:ea typeface="Roboto"/>
                <a:cs typeface="Roboto"/>
                <a:sym typeface="Roboto"/>
              </a:rPr>
              <a:t>Langkah-langkah pengendalian keuangan yang efisien berkontribusi secara signifikan terhadap pemeliharaan arus kas organisasi. Ketika mekanisme kontrol yang efektif diterapkan, arus kas masuk dan keluar secara keseluruhan dipantau dan direncanakan, yang menghasilkan operasi yang efisien.</a:t>
            </a:r>
            <a:endParaRPr sz="1200">
              <a:solidFill>
                <a:srgbClr val="555555"/>
              </a:solidFill>
              <a:highlight>
                <a:srgbClr val="FFFFFF"/>
              </a:highlight>
              <a:latin typeface="Roboto"/>
              <a:ea typeface="Roboto"/>
              <a:cs typeface="Roboto"/>
              <a:sym typeface="Roboto"/>
            </a:endParaRPr>
          </a:p>
          <a:p>
            <a:pPr marL="0" lvl="0" indent="0" algn="l" rtl="0">
              <a:lnSpc>
                <a:spcPct val="115000"/>
              </a:lnSpc>
              <a:spcBef>
                <a:spcPts val="800"/>
              </a:spcBef>
              <a:spcAft>
                <a:spcPts val="0"/>
              </a:spcAft>
              <a:buClr>
                <a:schemeClr val="dk1"/>
              </a:buClr>
              <a:buSzPts val="1100"/>
              <a:buFont typeface="Arial"/>
              <a:buNone/>
            </a:pPr>
            <a:r>
              <a:rPr lang="en-US" sz="1200">
                <a:solidFill>
                  <a:srgbClr val="555555"/>
                </a:solidFill>
                <a:highlight>
                  <a:srgbClr val="FFFFFF"/>
                </a:highlight>
                <a:latin typeface="Roboto"/>
                <a:ea typeface="Roboto"/>
                <a:cs typeface="Roboto"/>
                <a:sym typeface="Roboto"/>
              </a:rPr>
              <a:t> </a:t>
            </a:r>
            <a:endParaRPr sz="1200">
              <a:solidFill>
                <a:srgbClr val="555555"/>
              </a:solidFill>
              <a:highlight>
                <a:srgbClr val="FFFFFF"/>
              </a:highlight>
              <a:latin typeface="Roboto"/>
              <a:ea typeface="Roboto"/>
              <a:cs typeface="Roboto"/>
              <a:sym typeface="Roboto"/>
            </a:endParaRPr>
          </a:p>
          <a:p>
            <a:pPr marL="0" lvl="0" indent="0" algn="l" rtl="0">
              <a:lnSpc>
                <a:spcPct val="115000"/>
              </a:lnSpc>
              <a:spcBef>
                <a:spcPts val="800"/>
              </a:spcBef>
              <a:spcAft>
                <a:spcPts val="0"/>
              </a:spcAft>
              <a:buClr>
                <a:schemeClr val="dk1"/>
              </a:buClr>
              <a:buSzPts val="1100"/>
              <a:buFont typeface="Arial"/>
              <a:buNone/>
            </a:pPr>
            <a:r>
              <a:rPr lang="en-US" sz="1200" b="1">
                <a:solidFill>
                  <a:srgbClr val="555555"/>
                </a:solidFill>
                <a:highlight>
                  <a:srgbClr val="FFFFFF"/>
                </a:highlight>
              </a:rPr>
              <a:t>2. Manajemen sumber daya</a:t>
            </a:r>
            <a:endParaRPr sz="1200" b="1">
              <a:solidFill>
                <a:srgbClr val="555555"/>
              </a:solidFill>
              <a:highlight>
                <a:srgbClr val="FFFFFF"/>
              </a:highlight>
            </a:endParaRPr>
          </a:p>
          <a:p>
            <a:pPr marL="0" lvl="0" indent="0" algn="l" rtl="0">
              <a:lnSpc>
                <a:spcPct val="115000"/>
              </a:lnSpc>
              <a:spcBef>
                <a:spcPts val="800"/>
              </a:spcBef>
              <a:spcAft>
                <a:spcPts val="0"/>
              </a:spcAft>
              <a:buClr>
                <a:schemeClr val="dk1"/>
              </a:buClr>
              <a:buSzPts val="1100"/>
              <a:buFont typeface="Arial"/>
              <a:buNone/>
            </a:pPr>
            <a:r>
              <a:rPr lang="en-US" sz="1200">
                <a:solidFill>
                  <a:srgbClr val="555555"/>
                </a:solidFill>
                <a:highlight>
                  <a:srgbClr val="FFFFFF"/>
                </a:highlight>
                <a:latin typeface="Roboto"/>
                <a:ea typeface="Roboto"/>
                <a:cs typeface="Roboto"/>
                <a:sym typeface="Roboto"/>
              </a:rPr>
              <a:t>Sumber daya keuangan suatu organisasi merupakan inti dari efisiensi operasional organisasi mana pun. Sumber daya keuangan menyediakan semua sumber daya lain yang diperlukan untuk menjalankan bisnis. Oleh karena itu, manajemen sumber daya keuangan sangat penting untuk mengelola semua sumber daya lainnya. Oleh karena itu, langkah-langkah pengendalian keuangan yang efektif sangat penting untuk memastikan manajemen sumber daya dalam suatu organisasi.</a:t>
            </a:r>
            <a:endParaRPr sz="1200">
              <a:solidFill>
                <a:srgbClr val="555555"/>
              </a:solidFill>
              <a:highlight>
                <a:srgbClr val="FFFFFF"/>
              </a:highlight>
              <a:latin typeface="Roboto"/>
              <a:ea typeface="Roboto"/>
              <a:cs typeface="Roboto"/>
              <a:sym typeface="Roboto"/>
            </a:endParaRPr>
          </a:p>
          <a:p>
            <a:pPr marL="0" lvl="0" indent="0" algn="l" rtl="0">
              <a:lnSpc>
                <a:spcPct val="115000"/>
              </a:lnSpc>
              <a:spcBef>
                <a:spcPts val="800"/>
              </a:spcBef>
              <a:spcAft>
                <a:spcPts val="0"/>
              </a:spcAft>
              <a:buClr>
                <a:schemeClr val="dk1"/>
              </a:buClr>
              <a:buSzPts val="1100"/>
              <a:buFont typeface="Arial"/>
              <a:buNone/>
            </a:pPr>
            <a:r>
              <a:rPr lang="en-US" sz="1200">
                <a:solidFill>
                  <a:srgbClr val="555555"/>
                </a:solidFill>
                <a:highlight>
                  <a:srgbClr val="FFFFFF"/>
                </a:highlight>
                <a:latin typeface="Roboto"/>
                <a:ea typeface="Roboto"/>
                <a:cs typeface="Roboto"/>
                <a:sym typeface="Roboto"/>
              </a:rPr>
              <a:t> </a:t>
            </a:r>
            <a:endParaRPr sz="1200">
              <a:solidFill>
                <a:srgbClr val="555555"/>
              </a:solidFill>
              <a:highlight>
                <a:srgbClr val="FFFFFF"/>
              </a:highlight>
              <a:latin typeface="Roboto"/>
              <a:ea typeface="Roboto"/>
              <a:cs typeface="Roboto"/>
              <a:sym typeface="Roboto"/>
            </a:endParaRPr>
          </a:p>
          <a:p>
            <a:pPr marL="0" lvl="0" indent="0" algn="l" rtl="0">
              <a:lnSpc>
                <a:spcPct val="115000"/>
              </a:lnSpc>
              <a:spcBef>
                <a:spcPts val="800"/>
              </a:spcBef>
              <a:spcAft>
                <a:spcPts val="0"/>
              </a:spcAft>
              <a:buClr>
                <a:schemeClr val="dk1"/>
              </a:buClr>
              <a:buSzPts val="1100"/>
              <a:buFont typeface="Arial"/>
              <a:buNone/>
            </a:pPr>
            <a:r>
              <a:rPr lang="en-US" sz="1200" b="1">
                <a:solidFill>
                  <a:srgbClr val="555555"/>
                </a:solidFill>
                <a:highlight>
                  <a:srgbClr val="FFFFFF"/>
                </a:highlight>
              </a:rPr>
              <a:t>3. Efisiensi operasional</a:t>
            </a:r>
            <a:endParaRPr sz="1200" b="1">
              <a:solidFill>
                <a:srgbClr val="555555"/>
              </a:solidFill>
              <a:highlight>
                <a:srgbClr val="FFFFFF"/>
              </a:highlight>
            </a:endParaRPr>
          </a:p>
          <a:p>
            <a:pPr marL="0" lvl="0" indent="0" algn="l" rtl="0">
              <a:lnSpc>
                <a:spcPct val="115000"/>
              </a:lnSpc>
              <a:spcBef>
                <a:spcPts val="800"/>
              </a:spcBef>
              <a:spcAft>
                <a:spcPts val="0"/>
              </a:spcAft>
              <a:buClr>
                <a:schemeClr val="dk1"/>
              </a:buClr>
              <a:buSzPts val="1100"/>
              <a:buFont typeface="Arial"/>
              <a:buNone/>
            </a:pPr>
            <a:r>
              <a:rPr lang="en-US" sz="1200">
                <a:solidFill>
                  <a:srgbClr val="555555"/>
                </a:solidFill>
                <a:highlight>
                  <a:srgbClr val="FFFFFF"/>
                </a:highlight>
                <a:latin typeface="Roboto"/>
                <a:ea typeface="Roboto"/>
                <a:cs typeface="Roboto"/>
                <a:sym typeface="Roboto"/>
              </a:rPr>
              <a:t>Mekanisme kontrol keuangan yang efektif memastikan efisiensi operasional secara keseluruhan dalam suatu organisasi.</a:t>
            </a:r>
            <a:endParaRPr sz="1200">
              <a:solidFill>
                <a:srgbClr val="555555"/>
              </a:solidFill>
              <a:highlight>
                <a:srgbClr val="FFFFFF"/>
              </a:highlight>
              <a:latin typeface="Roboto"/>
              <a:ea typeface="Roboto"/>
              <a:cs typeface="Roboto"/>
              <a:sym typeface="Roboto"/>
            </a:endParaRPr>
          </a:p>
          <a:p>
            <a:pPr marL="0" lvl="0" indent="0" algn="l" rtl="0">
              <a:lnSpc>
                <a:spcPct val="115000"/>
              </a:lnSpc>
              <a:spcBef>
                <a:spcPts val="800"/>
              </a:spcBef>
              <a:spcAft>
                <a:spcPts val="0"/>
              </a:spcAft>
              <a:buClr>
                <a:schemeClr val="dk1"/>
              </a:buClr>
              <a:buSzPts val="1100"/>
              <a:buFont typeface="Arial"/>
              <a:buNone/>
            </a:pPr>
            <a:r>
              <a:rPr lang="en-US" sz="1200">
                <a:solidFill>
                  <a:srgbClr val="555555"/>
                </a:solidFill>
                <a:highlight>
                  <a:srgbClr val="FFFFFF"/>
                </a:highlight>
                <a:latin typeface="Roboto"/>
                <a:ea typeface="Roboto"/>
                <a:cs typeface="Roboto"/>
                <a:sym typeface="Roboto"/>
              </a:rPr>
              <a:t> </a:t>
            </a:r>
            <a:endParaRPr sz="1200">
              <a:solidFill>
                <a:srgbClr val="555555"/>
              </a:solidFill>
              <a:highlight>
                <a:srgbClr val="FFFFFF"/>
              </a:highlight>
              <a:latin typeface="Roboto"/>
              <a:ea typeface="Roboto"/>
              <a:cs typeface="Roboto"/>
              <a:sym typeface="Roboto"/>
            </a:endParaRPr>
          </a:p>
          <a:p>
            <a:pPr marL="0" lvl="0" indent="0" algn="l" rtl="0">
              <a:lnSpc>
                <a:spcPct val="115000"/>
              </a:lnSpc>
              <a:spcBef>
                <a:spcPts val="800"/>
              </a:spcBef>
              <a:spcAft>
                <a:spcPts val="0"/>
              </a:spcAft>
              <a:buClr>
                <a:schemeClr val="dk1"/>
              </a:buClr>
              <a:buSzPts val="1100"/>
              <a:buFont typeface="Arial"/>
              <a:buNone/>
            </a:pPr>
            <a:r>
              <a:rPr lang="en-US" sz="1200" b="1">
                <a:solidFill>
                  <a:srgbClr val="555555"/>
                </a:solidFill>
                <a:highlight>
                  <a:srgbClr val="FFFFFF"/>
                </a:highlight>
              </a:rPr>
              <a:t>4. Profitabilitas</a:t>
            </a:r>
            <a:endParaRPr sz="1200" b="1">
              <a:solidFill>
                <a:srgbClr val="555555"/>
              </a:solidFill>
              <a:highlight>
                <a:srgbClr val="FFFFFF"/>
              </a:highlight>
            </a:endParaRPr>
          </a:p>
          <a:p>
            <a:pPr marL="0" lvl="0" indent="0" algn="l" rtl="0">
              <a:lnSpc>
                <a:spcPct val="115000"/>
              </a:lnSpc>
              <a:spcBef>
                <a:spcPts val="800"/>
              </a:spcBef>
              <a:spcAft>
                <a:spcPts val="0"/>
              </a:spcAft>
              <a:buClr>
                <a:schemeClr val="dk1"/>
              </a:buClr>
              <a:buSzPts val="1100"/>
              <a:buFont typeface="Arial"/>
              <a:buNone/>
            </a:pPr>
            <a:r>
              <a:rPr lang="en-US" sz="1200">
                <a:solidFill>
                  <a:srgbClr val="555555"/>
                </a:solidFill>
                <a:highlight>
                  <a:srgbClr val="FFFFFF"/>
                </a:highlight>
                <a:latin typeface="Roboto"/>
                <a:ea typeface="Roboto"/>
                <a:cs typeface="Roboto"/>
                <a:sym typeface="Roboto"/>
              </a:rPr>
              <a:t>Memastikan efisiensi operasional organisasi secara keseluruhan mengarah pada kelancaran fungsi setiap departemen organisasi. Ini, pada gilirannya, meningkatkan produktivitas. yang datang dengan hubungan langsung dan positif dengan </a:t>
            </a:r>
            <a:r>
              <a:rPr lang="en-US" sz="1200">
                <a:solidFill>
                  <a:srgbClr val="FB8C00"/>
                </a:solidFill>
                <a:highlight>
                  <a:srgbClr val="FFFFFF"/>
                </a:highlight>
                <a:uFill>
                  <a:noFill/>
                </a:uFill>
                <a:latin typeface="Roboto"/>
                <a:ea typeface="Roboto"/>
                <a:cs typeface="Roboto"/>
                <a:sym typeface="Roboto"/>
                <a:hlinkClick r:id="rId3">
                  <a:extLst>
                    <a:ext uri="{A12FA001-AC4F-418D-AE19-62706E023703}">
                      <ahyp:hlinkClr xmlns:ahyp="http://schemas.microsoft.com/office/drawing/2018/hyperlinkcolor" val="tx"/>
                    </a:ext>
                  </a:extLst>
                </a:hlinkClick>
              </a:rPr>
              <a:t>profitabilitas</a:t>
            </a:r>
            <a:r>
              <a:rPr lang="en-US" sz="1200">
                <a:solidFill>
                  <a:srgbClr val="555555"/>
                </a:solidFill>
                <a:highlight>
                  <a:srgbClr val="FFFFFF"/>
                </a:highlight>
                <a:latin typeface="Roboto"/>
                <a:ea typeface="Roboto"/>
                <a:cs typeface="Roboto"/>
                <a:sym typeface="Roboto"/>
              </a:rPr>
              <a:t> . Karenanya, menetapkan langkah-langkah pengendalian keuangan yang efektif memastikan peningkatan profitabilitas bisnis apa pun.</a:t>
            </a:r>
            <a:endParaRPr sz="1200">
              <a:solidFill>
                <a:srgbClr val="555555"/>
              </a:solidFill>
              <a:highlight>
                <a:srgbClr val="FFFFFF"/>
              </a:highlight>
              <a:latin typeface="Roboto"/>
              <a:ea typeface="Roboto"/>
              <a:cs typeface="Roboto"/>
              <a:sym typeface="Roboto"/>
            </a:endParaRPr>
          </a:p>
          <a:p>
            <a:pPr marL="0" lvl="0" indent="0" algn="l" rtl="0">
              <a:lnSpc>
                <a:spcPct val="115000"/>
              </a:lnSpc>
              <a:spcBef>
                <a:spcPts val="800"/>
              </a:spcBef>
              <a:spcAft>
                <a:spcPts val="0"/>
              </a:spcAft>
              <a:buClr>
                <a:schemeClr val="dk1"/>
              </a:buClr>
              <a:buSzPts val="1100"/>
              <a:buFont typeface="Arial"/>
              <a:buNone/>
            </a:pPr>
            <a:r>
              <a:rPr lang="en-US" sz="1200">
                <a:solidFill>
                  <a:srgbClr val="555555"/>
                </a:solidFill>
                <a:highlight>
                  <a:srgbClr val="FFFFFF"/>
                </a:highlight>
                <a:latin typeface="Roboto"/>
                <a:ea typeface="Roboto"/>
                <a:cs typeface="Roboto"/>
                <a:sym typeface="Roboto"/>
              </a:rPr>
              <a:t> </a:t>
            </a:r>
            <a:endParaRPr sz="1200">
              <a:solidFill>
                <a:srgbClr val="555555"/>
              </a:solidFill>
              <a:highlight>
                <a:srgbClr val="FFFFFF"/>
              </a:highlight>
              <a:latin typeface="Roboto"/>
              <a:ea typeface="Roboto"/>
              <a:cs typeface="Roboto"/>
              <a:sym typeface="Roboto"/>
            </a:endParaRPr>
          </a:p>
          <a:p>
            <a:pPr marL="0" lvl="0" indent="0" algn="l" rtl="0">
              <a:lnSpc>
                <a:spcPct val="115000"/>
              </a:lnSpc>
              <a:spcBef>
                <a:spcPts val="800"/>
              </a:spcBef>
              <a:spcAft>
                <a:spcPts val="0"/>
              </a:spcAft>
              <a:buClr>
                <a:schemeClr val="dk1"/>
              </a:buClr>
              <a:buSzPts val="1100"/>
              <a:buFont typeface="Arial"/>
              <a:buNone/>
            </a:pPr>
            <a:r>
              <a:rPr lang="en-US" sz="1200" b="1">
                <a:solidFill>
                  <a:srgbClr val="555555"/>
                </a:solidFill>
                <a:highlight>
                  <a:srgbClr val="FFFFFF"/>
                </a:highlight>
              </a:rPr>
              <a:t>5. Pencegahan penipuan</a:t>
            </a:r>
            <a:endParaRPr sz="1200" b="1">
              <a:solidFill>
                <a:srgbClr val="555555"/>
              </a:solidFill>
              <a:highlight>
                <a:srgbClr val="FFFFFF"/>
              </a:highlight>
            </a:endParaRPr>
          </a:p>
          <a:p>
            <a:pPr marL="0" lvl="0" indent="0" algn="l" rtl="0">
              <a:lnSpc>
                <a:spcPct val="115000"/>
              </a:lnSpc>
              <a:spcBef>
                <a:spcPts val="800"/>
              </a:spcBef>
              <a:spcAft>
                <a:spcPts val="0"/>
              </a:spcAft>
              <a:buClr>
                <a:schemeClr val="dk1"/>
              </a:buClr>
              <a:buSzPts val="1100"/>
              <a:buFont typeface="Arial"/>
              <a:buNone/>
            </a:pPr>
            <a:r>
              <a:rPr lang="en-US" sz="1200">
                <a:solidFill>
                  <a:srgbClr val="555555"/>
                </a:solidFill>
                <a:highlight>
                  <a:srgbClr val="FFFFFF"/>
                </a:highlight>
                <a:latin typeface="Roboto"/>
                <a:ea typeface="Roboto"/>
                <a:cs typeface="Roboto"/>
                <a:sym typeface="Roboto"/>
              </a:rPr>
              <a:t>Pengendalian keuangan berfungsi sebagai tindakan pencegahan terhadap aktivitas penipuan dalam suatu organisasi. Ini dapat membantu mencegah aktivitas yang tidak diinginkan seperti penipuan karyawan, </a:t>
            </a:r>
            <a:r>
              <a:rPr lang="en-US" sz="1200">
                <a:solidFill>
                  <a:srgbClr val="FB8C00"/>
                </a:solidFill>
                <a:highlight>
                  <a:srgbClr val="FFFFFF"/>
                </a:highlight>
                <a:uFill>
                  <a:noFill/>
                </a:uFill>
                <a:latin typeface="Roboto"/>
                <a:ea typeface="Roboto"/>
                <a:cs typeface="Roboto"/>
                <a:sym typeface="Roboto"/>
                <a:hlinkClick r:id="rId4">
                  <a:extLst>
                    <a:ext uri="{A12FA001-AC4F-418D-AE19-62706E023703}">
                      <ahyp:hlinkClr xmlns:ahyp="http://schemas.microsoft.com/office/drawing/2018/hyperlinkcolor" val="tx"/>
                    </a:ext>
                  </a:extLst>
                </a:hlinkClick>
              </a:rPr>
              <a:t>pencurian online</a:t>
            </a:r>
            <a:r>
              <a:rPr lang="en-US" sz="1200">
                <a:solidFill>
                  <a:srgbClr val="555555"/>
                </a:solidFill>
                <a:highlight>
                  <a:srgbClr val="FFFFFF"/>
                </a:highlight>
                <a:latin typeface="Roboto"/>
                <a:ea typeface="Roboto"/>
                <a:cs typeface="Roboto"/>
                <a:sym typeface="Roboto"/>
              </a:rPr>
              <a:t> , dan banyak lainnya dengan memantau aliran masuk dan keluar sumber daya keuangan.</a:t>
            </a:r>
            <a:endParaRPr sz="1200">
              <a:solidFill>
                <a:srgbClr val="555555"/>
              </a:solidFill>
              <a:highlight>
                <a:srgbClr val="FFFFFF"/>
              </a:highlight>
              <a:latin typeface="Roboto"/>
              <a:ea typeface="Roboto"/>
              <a:cs typeface="Roboto"/>
              <a:sym typeface="Roboto"/>
            </a:endParaRPr>
          </a:p>
          <a:p>
            <a:pPr marL="0" lvl="0" indent="0" algn="l" rtl="0">
              <a:lnSpc>
                <a:spcPct val="100000"/>
              </a:lnSpc>
              <a:spcBef>
                <a:spcPts val="80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10fc0c49a3c_0_119: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10fc0c49a3c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10fc0c49a3c_0_127: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10fc0c49a3c_0_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10fc0c49a3c_0_135: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10fc0c49a3c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1105ab00216_0_39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4" name="Google Shape;104;g1105ab00216_0_391: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10c81468532_0_44: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0" name="Google Shape;110;g10c81468532_0_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1105ab00216_0_354: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8" name="Google Shape;118;g1105ab00216_0_3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10c81468532_0_20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6" name="Google Shape;126;g10c81468532_0_201: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10fc0c49a3c_0_1: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2" name="Google Shape;132;g10fc0c49a3c_0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10fc0c49a3c_0_54: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10fc0c49a3c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10fc0c49a3c_0_9: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4" name="Google Shape;144;g10fc0c49a3c_0_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9"/>
        <p:cNvGrpSpPr/>
        <p:nvPr/>
      </p:nvGrpSpPr>
      <p:grpSpPr>
        <a:xfrm>
          <a:off x="0" y="0"/>
          <a:ext cx="0" cy="0"/>
          <a:chOff x="0" y="0"/>
          <a:chExt cx="0" cy="0"/>
        </a:xfrm>
      </p:grpSpPr>
      <p:pic>
        <p:nvPicPr>
          <p:cNvPr id="10" name="Google Shape;10;g1105ab00216_0_334" descr="A picture containing text, outdoor&#10;&#10;Description automatically generated"/>
          <p:cNvPicPr preferRelativeResize="0"/>
          <p:nvPr/>
        </p:nvPicPr>
        <p:blipFill rotWithShape="1">
          <a:blip r:embed="rId2">
            <a:alphaModFix amt="10000"/>
          </a:blip>
          <a:srcRect t="24783" r="268" b="33129"/>
          <a:stretch/>
        </p:blipFill>
        <p:spPr>
          <a:xfrm>
            <a:off x="1" y="-1"/>
            <a:ext cx="12188823" cy="6858002"/>
          </a:xfrm>
          <a:prstGeom prst="rect">
            <a:avLst/>
          </a:prstGeom>
          <a:noFill/>
          <a:ln>
            <a:noFill/>
          </a:ln>
        </p:spPr>
      </p:pic>
      <p:sp>
        <p:nvSpPr>
          <p:cNvPr id="11" name="Google Shape;11;g1105ab00216_0_334"/>
          <p:cNvSpPr txBox="1">
            <a:spLocks noGrp="1"/>
          </p:cNvSpPr>
          <p:nvPr>
            <p:ph type="title"/>
          </p:nvPr>
        </p:nvSpPr>
        <p:spPr>
          <a:xfrm>
            <a:off x="876140" y="1020387"/>
            <a:ext cx="10360200" cy="1904100"/>
          </a:xfrm>
          <a:prstGeom prst="rect">
            <a:avLst/>
          </a:prstGeom>
          <a:noFill/>
          <a:ln>
            <a:noFill/>
          </a:ln>
        </p:spPr>
        <p:txBody>
          <a:bodyPr spcFirstLastPara="1" wrap="square" lIns="117200" tIns="58600" rIns="117200" bIns="58600" anchor="ctr" anchorCtr="0">
            <a:normAutofit/>
          </a:bodyPr>
          <a:lstStyle>
            <a:lvl1pPr lvl="0" algn="ctr">
              <a:lnSpc>
                <a:spcPct val="100000"/>
              </a:lnSpc>
              <a:spcBef>
                <a:spcPts val="0"/>
              </a:spcBef>
              <a:spcAft>
                <a:spcPts val="0"/>
              </a:spcAft>
              <a:buClr>
                <a:schemeClr val="dk1"/>
              </a:buClr>
              <a:buSzPts val="3600"/>
              <a:buFont typeface="Calibri"/>
              <a:buNone/>
              <a:defRPr sz="3600">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 name="Google Shape;12;g1105ab00216_0_334"/>
          <p:cNvSpPr/>
          <p:nvPr/>
        </p:nvSpPr>
        <p:spPr>
          <a:xfrm>
            <a:off x="0" y="3200400"/>
            <a:ext cx="12188700" cy="914400"/>
          </a:xfrm>
          <a:prstGeom prst="rect">
            <a:avLst/>
          </a:prstGeom>
          <a:solidFill>
            <a:srgbClr val="1F497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00"/>
              <a:buFont typeface="Arial"/>
              <a:buNone/>
            </a:pPr>
            <a:endParaRPr sz="2300" b="0" i="0" u="none" strike="noStrike" cap="none">
              <a:solidFill>
                <a:schemeClr val="lt1"/>
              </a:solidFill>
              <a:latin typeface="Open Sans"/>
              <a:ea typeface="Open Sans"/>
              <a:cs typeface="Open Sans"/>
              <a:sym typeface="Open Sans"/>
            </a:endParaRPr>
          </a:p>
        </p:txBody>
      </p:sp>
      <p:sp>
        <p:nvSpPr>
          <p:cNvPr id="13" name="Google Shape;13;g1105ab00216_0_334"/>
          <p:cNvSpPr txBox="1">
            <a:spLocks noGrp="1"/>
          </p:cNvSpPr>
          <p:nvPr>
            <p:ph type="body" idx="1"/>
          </p:nvPr>
        </p:nvSpPr>
        <p:spPr>
          <a:xfrm>
            <a:off x="9066211" y="6228806"/>
            <a:ext cx="2895600" cy="457200"/>
          </a:xfrm>
          <a:prstGeom prst="rect">
            <a:avLst/>
          </a:prstGeom>
          <a:noFill/>
          <a:ln>
            <a:noFill/>
          </a:ln>
        </p:spPr>
        <p:txBody>
          <a:bodyPr spcFirstLastPara="1" wrap="square" lIns="117200" tIns="58600" rIns="117200" bIns="58600" anchor="t" anchorCtr="0">
            <a:noAutofit/>
          </a:bodyPr>
          <a:lstStyle>
            <a:lvl1pPr marL="457200" lvl="0" indent="-228600" algn="ctr">
              <a:lnSpc>
                <a:spcPct val="100000"/>
              </a:lnSpc>
              <a:spcBef>
                <a:spcPts val="240"/>
              </a:spcBef>
              <a:spcAft>
                <a:spcPts val="0"/>
              </a:spcAft>
              <a:buClr>
                <a:schemeClr val="lt1"/>
              </a:buClr>
              <a:buSzPts val="1200"/>
              <a:buNone/>
              <a:defRPr sz="1200">
                <a:solidFill>
                  <a:schemeClr val="lt1"/>
                </a:solidFill>
              </a:defRPr>
            </a:lvl1pPr>
            <a:lvl2pPr marL="914400" lvl="1" indent="-304800" algn="l">
              <a:lnSpc>
                <a:spcPct val="100000"/>
              </a:lnSpc>
              <a:spcBef>
                <a:spcPts val="240"/>
              </a:spcBef>
              <a:spcAft>
                <a:spcPts val="0"/>
              </a:spcAft>
              <a:buClr>
                <a:schemeClr val="dk1"/>
              </a:buClr>
              <a:buSzPts val="1200"/>
              <a:buChar char="–"/>
              <a:defRPr sz="1200"/>
            </a:lvl2pPr>
            <a:lvl3pPr marL="1371600" lvl="2" indent="-304800" algn="l">
              <a:lnSpc>
                <a:spcPct val="100000"/>
              </a:lnSpc>
              <a:spcBef>
                <a:spcPts val="240"/>
              </a:spcBef>
              <a:spcAft>
                <a:spcPts val="0"/>
              </a:spcAft>
              <a:buClr>
                <a:schemeClr val="dk1"/>
              </a:buClr>
              <a:buSzPts val="1200"/>
              <a:buChar char="•"/>
              <a:defRPr sz="1200"/>
            </a:lvl3pPr>
            <a:lvl4pPr marL="1828800" lvl="3" indent="-304800" algn="l">
              <a:lnSpc>
                <a:spcPct val="100000"/>
              </a:lnSpc>
              <a:spcBef>
                <a:spcPts val="240"/>
              </a:spcBef>
              <a:spcAft>
                <a:spcPts val="0"/>
              </a:spcAft>
              <a:buClr>
                <a:schemeClr val="dk1"/>
              </a:buClr>
              <a:buSzPts val="1200"/>
              <a:buChar char="–"/>
              <a:defRPr sz="1200"/>
            </a:lvl4pPr>
            <a:lvl5pPr marL="2286000" lvl="4" indent="-304800" algn="l">
              <a:lnSpc>
                <a:spcPct val="100000"/>
              </a:lnSpc>
              <a:spcBef>
                <a:spcPts val="240"/>
              </a:spcBef>
              <a:spcAft>
                <a:spcPts val="0"/>
              </a:spcAft>
              <a:buClr>
                <a:schemeClr val="dk1"/>
              </a:buClr>
              <a:buSzPts val="1200"/>
              <a:buChar char="»"/>
              <a:defRPr sz="12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4" name="Google Shape;14;g1105ab00216_0_334"/>
          <p:cNvSpPr txBox="1">
            <a:spLocks noGrp="1"/>
          </p:cNvSpPr>
          <p:nvPr>
            <p:ph type="body" idx="2"/>
          </p:nvPr>
        </p:nvSpPr>
        <p:spPr>
          <a:xfrm>
            <a:off x="379412" y="6228806"/>
            <a:ext cx="2895600" cy="457200"/>
          </a:xfrm>
          <a:prstGeom prst="rect">
            <a:avLst/>
          </a:prstGeom>
          <a:noFill/>
          <a:ln>
            <a:noFill/>
          </a:ln>
        </p:spPr>
        <p:txBody>
          <a:bodyPr spcFirstLastPara="1" wrap="square" lIns="117200" tIns="58600" rIns="117200" bIns="58600" anchor="t" anchorCtr="0">
            <a:noAutofit/>
          </a:bodyPr>
          <a:lstStyle>
            <a:lvl1pPr marL="457200" lvl="0" indent="-228600" algn="ctr">
              <a:lnSpc>
                <a:spcPct val="100000"/>
              </a:lnSpc>
              <a:spcBef>
                <a:spcPts val="240"/>
              </a:spcBef>
              <a:spcAft>
                <a:spcPts val="0"/>
              </a:spcAft>
              <a:buClr>
                <a:schemeClr val="lt1"/>
              </a:buClr>
              <a:buSzPts val="1200"/>
              <a:buNone/>
              <a:defRPr sz="1200">
                <a:solidFill>
                  <a:schemeClr val="lt1"/>
                </a:solidFill>
              </a:defRPr>
            </a:lvl1pPr>
            <a:lvl2pPr marL="914400" lvl="1" indent="-304800" algn="l">
              <a:lnSpc>
                <a:spcPct val="100000"/>
              </a:lnSpc>
              <a:spcBef>
                <a:spcPts val="240"/>
              </a:spcBef>
              <a:spcAft>
                <a:spcPts val="0"/>
              </a:spcAft>
              <a:buClr>
                <a:schemeClr val="dk1"/>
              </a:buClr>
              <a:buSzPts val="1200"/>
              <a:buChar char="–"/>
              <a:defRPr sz="1200"/>
            </a:lvl2pPr>
            <a:lvl3pPr marL="1371600" lvl="2" indent="-304800" algn="l">
              <a:lnSpc>
                <a:spcPct val="100000"/>
              </a:lnSpc>
              <a:spcBef>
                <a:spcPts val="240"/>
              </a:spcBef>
              <a:spcAft>
                <a:spcPts val="0"/>
              </a:spcAft>
              <a:buClr>
                <a:schemeClr val="dk1"/>
              </a:buClr>
              <a:buSzPts val="1200"/>
              <a:buChar char="•"/>
              <a:defRPr sz="1200"/>
            </a:lvl3pPr>
            <a:lvl4pPr marL="1828800" lvl="3" indent="-304800" algn="l">
              <a:lnSpc>
                <a:spcPct val="100000"/>
              </a:lnSpc>
              <a:spcBef>
                <a:spcPts val="240"/>
              </a:spcBef>
              <a:spcAft>
                <a:spcPts val="0"/>
              </a:spcAft>
              <a:buClr>
                <a:schemeClr val="dk1"/>
              </a:buClr>
              <a:buSzPts val="1200"/>
              <a:buChar char="–"/>
              <a:defRPr sz="1200"/>
            </a:lvl4pPr>
            <a:lvl5pPr marL="2286000" lvl="4" indent="-304800" algn="l">
              <a:lnSpc>
                <a:spcPct val="100000"/>
              </a:lnSpc>
              <a:spcBef>
                <a:spcPts val="240"/>
              </a:spcBef>
              <a:spcAft>
                <a:spcPts val="0"/>
              </a:spcAft>
              <a:buClr>
                <a:schemeClr val="dk1"/>
              </a:buClr>
              <a:buSzPts val="1200"/>
              <a:buChar char="»"/>
              <a:defRPr sz="12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5" name="Google Shape;15;g1105ab00216_0_334"/>
          <p:cNvSpPr>
            <a:spLocks noGrp="1"/>
          </p:cNvSpPr>
          <p:nvPr>
            <p:ph type="pic" idx="3"/>
          </p:nvPr>
        </p:nvSpPr>
        <p:spPr>
          <a:xfrm>
            <a:off x="9555230" y="4270861"/>
            <a:ext cx="1752600" cy="1682100"/>
          </a:xfrm>
          <a:prstGeom prst="flowChartConnector">
            <a:avLst/>
          </a:prstGeom>
          <a:noFill/>
          <a:ln>
            <a:noFill/>
          </a:ln>
        </p:spPr>
      </p:sp>
      <p:sp>
        <p:nvSpPr>
          <p:cNvPr id="16" name="Google Shape;16;g1105ab00216_0_334"/>
          <p:cNvSpPr txBox="1">
            <a:spLocks noGrp="1"/>
          </p:cNvSpPr>
          <p:nvPr>
            <p:ph type="body" idx="4"/>
          </p:nvPr>
        </p:nvSpPr>
        <p:spPr>
          <a:xfrm>
            <a:off x="608012" y="3276600"/>
            <a:ext cx="10896600" cy="719100"/>
          </a:xfrm>
          <a:prstGeom prst="rect">
            <a:avLst/>
          </a:prstGeom>
          <a:noFill/>
          <a:ln>
            <a:noFill/>
          </a:ln>
        </p:spPr>
        <p:txBody>
          <a:bodyPr spcFirstLastPara="1" wrap="square" lIns="117200" tIns="58600" rIns="117200" bIns="58600" anchor="t" anchorCtr="0">
            <a:normAutofit/>
          </a:bodyPr>
          <a:lstStyle>
            <a:lvl1pPr marL="457200" lvl="0" indent="-228600" algn="l">
              <a:lnSpc>
                <a:spcPct val="100000"/>
              </a:lnSpc>
              <a:spcBef>
                <a:spcPts val="820"/>
              </a:spcBef>
              <a:spcAft>
                <a:spcPts val="0"/>
              </a:spcAft>
              <a:buClr>
                <a:schemeClr val="dk1"/>
              </a:buClr>
              <a:buSzPts val="4100"/>
              <a:buNone/>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transition spd="slow">
    <p:push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dk2"/>
        </a:solidFill>
        <a:effectLst/>
      </p:bgPr>
    </p:bg>
    <p:spTree>
      <p:nvGrpSpPr>
        <p:cNvPr id="1" name="Shape 52"/>
        <p:cNvGrpSpPr/>
        <p:nvPr/>
      </p:nvGrpSpPr>
      <p:grpSpPr>
        <a:xfrm>
          <a:off x="0" y="0"/>
          <a:ext cx="0" cy="0"/>
          <a:chOff x="0" y="0"/>
          <a:chExt cx="0" cy="0"/>
        </a:xfrm>
      </p:grpSpPr>
      <p:sp>
        <p:nvSpPr>
          <p:cNvPr id="53" name="Google Shape;53;g1105ab00216_0_314"/>
          <p:cNvSpPr txBox="1">
            <a:spLocks noGrp="1"/>
          </p:cNvSpPr>
          <p:nvPr>
            <p:ph type="title"/>
          </p:nvPr>
        </p:nvSpPr>
        <p:spPr>
          <a:xfrm>
            <a:off x="653496" y="701800"/>
            <a:ext cx="7489500" cy="5454300"/>
          </a:xfrm>
          <a:prstGeom prst="rect">
            <a:avLst/>
          </a:prstGeom>
          <a:noFill/>
          <a:ln>
            <a:noFill/>
          </a:ln>
        </p:spPr>
        <p:txBody>
          <a:bodyPr spcFirstLastPara="1" wrap="square" lIns="121875" tIns="121875" rIns="121875" bIns="121875" anchor="ctr" anchorCtr="0">
            <a:normAutofit/>
          </a:bodyPr>
          <a:lstStyle>
            <a:lvl1pPr lvl="0" algn="l">
              <a:lnSpc>
                <a:spcPct val="100000"/>
              </a:lnSpc>
              <a:spcBef>
                <a:spcPts val="0"/>
              </a:spcBef>
              <a:spcAft>
                <a:spcPts val="0"/>
              </a:spcAft>
              <a:buClr>
                <a:schemeClr val="lt1"/>
              </a:buClr>
              <a:buSzPts val="6400"/>
              <a:buFont typeface="Lato"/>
              <a:buNone/>
              <a:defRPr sz="6400" b="0">
                <a:solidFill>
                  <a:schemeClr val="lt1"/>
                </a:solidFill>
                <a:latin typeface="Lato"/>
                <a:ea typeface="Lato"/>
                <a:cs typeface="Lato"/>
                <a:sym typeface="Lato"/>
              </a:defRPr>
            </a:lvl1pPr>
            <a:lvl2pPr lvl="1" algn="l">
              <a:lnSpc>
                <a:spcPct val="100000"/>
              </a:lnSpc>
              <a:spcBef>
                <a:spcPts val="0"/>
              </a:spcBef>
              <a:spcAft>
                <a:spcPts val="0"/>
              </a:spcAft>
              <a:buClr>
                <a:schemeClr val="lt1"/>
              </a:buClr>
              <a:buSzPts val="6400"/>
              <a:buFont typeface="Lato"/>
              <a:buNone/>
              <a:defRPr sz="6400" b="0">
                <a:solidFill>
                  <a:schemeClr val="lt1"/>
                </a:solidFill>
                <a:latin typeface="Lato"/>
                <a:ea typeface="Lato"/>
                <a:cs typeface="Lato"/>
                <a:sym typeface="Lato"/>
              </a:defRPr>
            </a:lvl2pPr>
            <a:lvl3pPr lvl="2" algn="l">
              <a:lnSpc>
                <a:spcPct val="100000"/>
              </a:lnSpc>
              <a:spcBef>
                <a:spcPts val="0"/>
              </a:spcBef>
              <a:spcAft>
                <a:spcPts val="0"/>
              </a:spcAft>
              <a:buClr>
                <a:schemeClr val="lt1"/>
              </a:buClr>
              <a:buSzPts val="6400"/>
              <a:buFont typeface="Lato"/>
              <a:buNone/>
              <a:defRPr sz="6400" b="0">
                <a:solidFill>
                  <a:schemeClr val="lt1"/>
                </a:solidFill>
                <a:latin typeface="Lato"/>
                <a:ea typeface="Lato"/>
                <a:cs typeface="Lato"/>
                <a:sym typeface="Lato"/>
              </a:defRPr>
            </a:lvl3pPr>
            <a:lvl4pPr lvl="3" algn="l">
              <a:lnSpc>
                <a:spcPct val="100000"/>
              </a:lnSpc>
              <a:spcBef>
                <a:spcPts val="0"/>
              </a:spcBef>
              <a:spcAft>
                <a:spcPts val="0"/>
              </a:spcAft>
              <a:buClr>
                <a:schemeClr val="lt1"/>
              </a:buClr>
              <a:buSzPts val="6400"/>
              <a:buFont typeface="Lato"/>
              <a:buNone/>
              <a:defRPr sz="6400" b="0">
                <a:solidFill>
                  <a:schemeClr val="lt1"/>
                </a:solidFill>
                <a:latin typeface="Lato"/>
                <a:ea typeface="Lato"/>
                <a:cs typeface="Lato"/>
                <a:sym typeface="Lato"/>
              </a:defRPr>
            </a:lvl4pPr>
            <a:lvl5pPr lvl="4" algn="l">
              <a:lnSpc>
                <a:spcPct val="100000"/>
              </a:lnSpc>
              <a:spcBef>
                <a:spcPts val="0"/>
              </a:spcBef>
              <a:spcAft>
                <a:spcPts val="0"/>
              </a:spcAft>
              <a:buClr>
                <a:schemeClr val="lt1"/>
              </a:buClr>
              <a:buSzPts val="6400"/>
              <a:buFont typeface="Lato"/>
              <a:buNone/>
              <a:defRPr sz="6400" b="0">
                <a:solidFill>
                  <a:schemeClr val="lt1"/>
                </a:solidFill>
                <a:latin typeface="Lato"/>
                <a:ea typeface="Lato"/>
                <a:cs typeface="Lato"/>
                <a:sym typeface="Lato"/>
              </a:defRPr>
            </a:lvl5pPr>
            <a:lvl6pPr lvl="5" algn="l">
              <a:lnSpc>
                <a:spcPct val="100000"/>
              </a:lnSpc>
              <a:spcBef>
                <a:spcPts val="0"/>
              </a:spcBef>
              <a:spcAft>
                <a:spcPts val="0"/>
              </a:spcAft>
              <a:buClr>
                <a:schemeClr val="lt1"/>
              </a:buClr>
              <a:buSzPts val="6400"/>
              <a:buFont typeface="Lato"/>
              <a:buNone/>
              <a:defRPr sz="6400" b="0">
                <a:solidFill>
                  <a:schemeClr val="lt1"/>
                </a:solidFill>
                <a:latin typeface="Lato"/>
                <a:ea typeface="Lato"/>
                <a:cs typeface="Lato"/>
                <a:sym typeface="Lato"/>
              </a:defRPr>
            </a:lvl6pPr>
            <a:lvl7pPr lvl="6" algn="l">
              <a:lnSpc>
                <a:spcPct val="100000"/>
              </a:lnSpc>
              <a:spcBef>
                <a:spcPts val="0"/>
              </a:spcBef>
              <a:spcAft>
                <a:spcPts val="0"/>
              </a:spcAft>
              <a:buClr>
                <a:schemeClr val="lt1"/>
              </a:buClr>
              <a:buSzPts val="6400"/>
              <a:buFont typeface="Lato"/>
              <a:buNone/>
              <a:defRPr sz="6400" b="0">
                <a:solidFill>
                  <a:schemeClr val="lt1"/>
                </a:solidFill>
                <a:latin typeface="Lato"/>
                <a:ea typeface="Lato"/>
                <a:cs typeface="Lato"/>
                <a:sym typeface="Lato"/>
              </a:defRPr>
            </a:lvl7pPr>
            <a:lvl8pPr lvl="7" algn="l">
              <a:lnSpc>
                <a:spcPct val="100000"/>
              </a:lnSpc>
              <a:spcBef>
                <a:spcPts val="0"/>
              </a:spcBef>
              <a:spcAft>
                <a:spcPts val="0"/>
              </a:spcAft>
              <a:buClr>
                <a:schemeClr val="lt1"/>
              </a:buClr>
              <a:buSzPts val="6400"/>
              <a:buFont typeface="Lato"/>
              <a:buNone/>
              <a:defRPr sz="6400" b="0">
                <a:solidFill>
                  <a:schemeClr val="lt1"/>
                </a:solidFill>
                <a:latin typeface="Lato"/>
                <a:ea typeface="Lato"/>
                <a:cs typeface="Lato"/>
                <a:sym typeface="Lato"/>
              </a:defRPr>
            </a:lvl8pPr>
            <a:lvl9pPr lvl="8" algn="l">
              <a:lnSpc>
                <a:spcPct val="100000"/>
              </a:lnSpc>
              <a:spcBef>
                <a:spcPts val="0"/>
              </a:spcBef>
              <a:spcAft>
                <a:spcPts val="0"/>
              </a:spcAft>
              <a:buClr>
                <a:schemeClr val="lt1"/>
              </a:buClr>
              <a:buSzPts val="6400"/>
              <a:buFont typeface="Lato"/>
              <a:buNone/>
              <a:defRPr sz="6400" b="0">
                <a:solidFill>
                  <a:schemeClr val="lt1"/>
                </a:solidFill>
                <a:latin typeface="Lato"/>
                <a:ea typeface="Lato"/>
                <a:cs typeface="Lato"/>
                <a:sym typeface="Lato"/>
              </a:defRPr>
            </a:lvl9pPr>
          </a:lstStyle>
          <a:p>
            <a:endParaRPr/>
          </a:p>
        </p:txBody>
      </p:sp>
      <p:sp>
        <p:nvSpPr>
          <p:cNvPr id="54" name="Google Shape;54;g1105ab00216_0_314"/>
          <p:cNvSpPr txBox="1">
            <a:spLocks noGrp="1"/>
          </p:cNvSpPr>
          <p:nvPr>
            <p:ph type="sldNum" idx="12"/>
          </p:nvPr>
        </p:nvSpPr>
        <p:spPr>
          <a:xfrm>
            <a:off x="11317385" y="6241346"/>
            <a:ext cx="731400" cy="524700"/>
          </a:xfrm>
          <a:prstGeom prst="rect">
            <a:avLst/>
          </a:prstGeom>
          <a:noFill/>
          <a:ln>
            <a:noFill/>
          </a:ln>
        </p:spPr>
        <p:txBody>
          <a:bodyPr spcFirstLastPara="1" wrap="square" lIns="121875" tIns="121875" rIns="121875" bIns="121875"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5"/>
        <p:cNvGrpSpPr/>
        <p:nvPr/>
      </p:nvGrpSpPr>
      <p:grpSpPr>
        <a:xfrm>
          <a:off x="0" y="0"/>
          <a:ext cx="0" cy="0"/>
          <a:chOff x="0" y="0"/>
          <a:chExt cx="0" cy="0"/>
        </a:xfrm>
      </p:grpSpPr>
      <p:sp>
        <p:nvSpPr>
          <p:cNvPr id="56" name="Google Shape;56;g1105ab00216_0_317"/>
          <p:cNvSpPr/>
          <p:nvPr/>
        </p:nvSpPr>
        <p:spPr>
          <a:xfrm>
            <a:off x="6094413" y="-33"/>
            <a:ext cx="6094500" cy="6858000"/>
          </a:xfrm>
          <a:prstGeom prst="rect">
            <a:avLst/>
          </a:prstGeom>
          <a:solidFill>
            <a:schemeClr val="dk1"/>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57" name="Google Shape;57;g1105ab00216_0_317"/>
          <p:cNvCxnSpPr/>
          <p:nvPr/>
        </p:nvCxnSpPr>
        <p:spPr>
          <a:xfrm>
            <a:off x="6704487" y="5994000"/>
            <a:ext cx="624300" cy="0"/>
          </a:xfrm>
          <a:prstGeom prst="straightConnector1">
            <a:avLst/>
          </a:prstGeom>
          <a:noFill/>
          <a:ln w="19050" cap="flat" cmpd="sng">
            <a:solidFill>
              <a:schemeClr val="lt1"/>
            </a:solidFill>
            <a:prstDash val="solid"/>
            <a:round/>
            <a:headEnd type="none" w="sm" len="sm"/>
            <a:tailEnd type="none" w="sm" len="sm"/>
          </a:ln>
        </p:spPr>
      </p:cxnSp>
      <p:sp>
        <p:nvSpPr>
          <p:cNvPr id="58" name="Google Shape;58;g1105ab00216_0_317"/>
          <p:cNvSpPr txBox="1">
            <a:spLocks noGrp="1"/>
          </p:cNvSpPr>
          <p:nvPr>
            <p:ph type="title"/>
          </p:nvPr>
        </p:nvSpPr>
        <p:spPr>
          <a:xfrm>
            <a:off x="353908" y="1477267"/>
            <a:ext cx="5392200" cy="2244900"/>
          </a:xfrm>
          <a:prstGeom prst="rect">
            <a:avLst/>
          </a:prstGeom>
          <a:noFill/>
          <a:ln>
            <a:noFill/>
          </a:ln>
        </p:spPr>
        <p:txBody>
          <a:bodyPr spcFirstLastPara="1" wrap="square" lIns="121875" tIns="121875" rIns="121875" bIns="121875" anchor="b" anchorCtr="0">
            <a:normAutofit/>
          </a:bodyPr>
          <a:lstStyle>
            <a:lvl1pPr lvl="0" algn="ctr">
              <a:lnSpc>
                <a:spcPct val="100000"/>
              </a:lnSpc>
              <a:spcBef>
                <a:spcPts val="0"/>
              </a:spcBef>
              <a:spcAft>
                <a:spcPts val="0"/>
              </a:spcAft>
              <a:buSzPts val="5600"/>
              <a:buNone/>
              <a:defRPr sz="5600"/>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a:endParaRPr/>
          </a:p>
        </p:txBody>
      </p:sp>
      <p:sp>
        <p:nvSpPr>
          <p:cNvPr id="59" name="Google Shape;59;g1105ab00216_0_317"/>
          <p:cNvSpPr txBox="1">
            <a:spLocks noGrp="1"/>
          </p:cNvSpPr>
          <p:nvPr>
            <p:ph type="subTitle" idx="1"/>
          </p:nvPr>
        </p:nvSpPr>
        <p:spPr>
          <a:xfrm>
            <a:off x="353908" y="3793601"/>
            <a:ext cx="5392200" cy="1794000"/>
          </a:xfrm>
          <a:prstGeom prst="rect">
            <a:avLst/>
          </a:prstGeom>
          <a:noFill/>
          <a:ln>
            <a:noFill/>
          </a:ln>
        </p:spPr>
        <p:txBody>
          <a:bodyPr spcFirstLastPara="1" wrap="square" lIns="121875" tIns="121875" rIns="121875" bIns="12187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60" name="Google Shape;60;g1105ab00216_0_317"/>
          <p:cNvSpPr txBox="1">
            <a:spLocks noGrp="1"/>
          </p:cNvSpPr>
          <p:nvPr>
            <p:ph type="body" idx="2"/>
          </p:nvPr>
        </p:nvSpPr>
        <p:spPr>
          <a:xfrm>
            <a:off x="6584285" y="965600"/>
            <a:ext cx="5114700" cy="4926900"/>
          </a:xfrm>
          <a:prstGeom prst="rect">
            <a:avLst/>
          </a:prstGeom>
          <a:noFill/>
          <a:ln>
            <a:noFill/>
          </a:ln>
        </p:spPr>
        <p:txBody>
          <a:bodyPr spcFirstLastPara="1" wrap="square" lIns="121875" tIns="121875" rIns="121875" bIns="121875" anchor="ctr" anchorCtr="0">
            <a:normAutofit/>
          </a:bodyPr>
          <a:lstStyle>
            <a:lvl1pPr marL="457200" lvl="0" indent="-381000" algn="l">
              <a:lnSpc>
                <a:spcPct val="115000"/>
              </a:lnSpc>
              <a:spcBef>
                <a:spcPts val="0"/>
              </a:spcBef>
              <a:spcAft>
                <a:spcPts val="0"/>
              </a:spcAft>
              <a:buClr>
                <a:schemeClr val="lt1"/>
              </a:buClr>
              <a:buSzPts val="2400"/>
              <a:buChar char="●"/>
              <a:defRPr>
                <a:solidFill>
                  <a:schemeClr val="lt1"/>
                </a:solidFill>
              </a:defRPr>
            </a:lvl1pPr>
            <a:lvl2pPr marL="914400" lvl="1" indent="-349250" algn="l">
              <a:lnSpc>
                <a:spcPct val="115000"/>
              </a:lnSpc>
              <a:spcBef>
                <a:spcPts val="0"/>
              </a:spcBef>
              <a:spcAft>
                <a:spcPts val="0"/>
              </a:spcAft>
              <a:buClr>
                <a:schemeClr val="lt1"/>
              </a:buClr>
              <a:buSzPts val="1900"/>
              <a:buChar char="○"/>
              <a:defRPr>
                <a:solidFill>
                  <a:schemeClr val="lt1"/>
                </a:solidFill>
              </a:defRPr>
            </a:lvl2pPr>
            <a:lvl3pPr marL="1371600" lvl="2" indent="-349250" algn="l">
              <a:lnSpc>
                <a:spcPct val="115000"/>
              </a:lnSpc>
              <a:spcBef>
                <a:spcPts val="0"/>
              </a:spcBef>
              <a:spcAft>
                <a:spcPts val="0"/>
              </a:spcAft>
              <a:buClr>
                <a:schemeClr val="lt1"/>
              </a:buClr>
              <a:buSzPts val="1900"/>
              <a:buChar char="■"/>
              <a:defRPr>
                <a:solidFill>
                  <a:schemeClr val="lt1"/>
                </a:solidFill>
              </a:defRPr>
            </a:lvl3pPr>
            <a:lvl4pPr marL="1828800" lvl="3" indent="-349250" algn="l">
              <a:lnSpc>
                <a:spcPct val="115000"/>
              </a:lnSpc>
              <a:spcBef>
                <a:spcPts val="0"/>
              </a:spcBef>
              <a:spcAft>
                <a:spcPts val="0"/>
              </a:spcAft>
              <a:buClr>
                <a:schemeClr val="lt1"/>
              </a:buClr>
              <a:buSzPts val="1900"/>
              <a:buChar char="●"/>
              <a:defRPr>
                <a:solidFill>
                  <a:schemeClr val="lt1"/>
                </a:solidFill>
              </a:defRPr>
            </a:lvl4pPr>
            <a:lvl5pPr marL="2286000" lvl="4" indent="-349250" algn="l">
              <a:lnSpc>
                <a:spcPct val="115000"/>
              </a:lnSpc>
              <a:spcBef>
                <a:spcPts val="0"/>
              </a:spcBef>
              <a:spcAft>
                <a:spcPts val="0"/>
              </a:spcAft>
              <a:buClr>
                <a:schemeClr val="lt1"/>
              </a:buClr>
              <a:buSzPts val="1900"/>
              <a:buChar char="○"/>
              <a:defRPr>
                <a:solidFill>
                  <a:schemeClr val="lt1"/>
                </a:solidFill>
              </a:defRPr>
            </a:lvl5pPr>
            <a:lvl6pPr marL="2743200" lvl="5" indent="-349250" algn="l">
              <a:lnSpc>
                <a:spcPct val="115000"/>
              </a:lnSpc>
              <a:spcBef>
                <a:spcPts val="0"/>
              </a:spcBef>
              <a:spcAft>
                <a:spcPts val="0"/>
              </a:spcAft>
              <a:buClr>
                <a:schemeClr val="lt1"/>
              </a:buClr>
              <a:buSzPts val="1900"/>
              <a:buChar char="■"/>
              <a:defRPr>
                <a:solidFill>
                  <a:schemeClr val="lt1"/>
                </a:solidFill>
              </a:defRPr>
            </a:lvl6pPr>
            <a:lvl7pPr marL="3200400" lvl="6" indent="-349250" algn="l">
              <a:lnSpc>
                <a:spcPct val="115000"/>
              </a:lnSpc>
              <a:spcBef>
                <a:spcPts val="0"/>
              </a:spcBef>
              <a:spcAft>
                <a:spcPts val="0"/>
              </a:spcAft>
              <a:buClr>
                <a:schemeClr val="lt1"/>
              </a:buClr>
              <a:buSzPts val="1900"/>
              <a:buChar char="●"/>
              <a:defRPr>
                <a:solidFill>
                  <a:schemeClr val="lt1"/>
                </a:solidFill>
              </a:defRPr>
            </a:lvl7pPr>
            <a:lvl8pPr marL="3657600" lvl="7" indent="-349250" algn="l">
              <a:lnSpc>
                <a:spcPct val="115000"/>
              </a:lnSpc>
              <a:spcBef>
                <a:spcPts val="0"/>
              </a:spcBef>
              <a:spcAft>
                <a:spcPts val="0"/>
              </a:spcAft>
              <a:buClr>
                <a:schemeClr val="lt1"/>
              </a:buClr>
              <a:buSzPts val="1900"/>
              <a:buChar char="○"/>
              <a:defRPr>
                <a:solidFill>
                  <a:schemeClr val="lt1"/>
                </a:solidFill>
              </a:defRPr>
            </a:lvl8pPr>
            <a:lvl9pPr marL="4114800" lvl="8" indent="-349250" algn="l">
              <a:lnSpc>
                <a:spcPct val="115000"/>
              </a:lnSpc>
              <a:spcBef>
                <a:spcPts val="0"/>
              </a:spcBef>
              <a:spcAft>
                <a:spcPts val="0"/>
              </a:spcAft>
              <a:buClr>
                <a:schemeClr val="lt1"/>
              </a:buClr>
              <a:buSzPts val="1900"/>
              <a:buChar char="■"/>
              <a:defRPr>
                <a:solidFill>
                  <a:schemeClr val="lt1"/>
                </a:solidFill>
              </a:defRPr>
            </a:lvl9pPr>
          </a:lstStyle>
          <a:p>
            <a:endParaRPr/>
          </a:p>
        </p:txBody>
      </p:sp>
      <p:sp>
        <p:nvSpPr>
          <p:cNvPr id="61" name="Google Shape;61;g1105ab00216_0_317"/>
          <p:cNvSpPr txBox="1">
            <a:spLocks noGrp="1"/>
          </p:cNvSpPr>
          <p:nvPr>
            <p:ph type="sldNum" idx="12"/>
          </p:nvPr>
        </p:nvSpPr>
        <p:spPr>
          <a:xfrm>
            <a:off x="11317385" y="6241346"/>
            <a:ext cx="731400" cy="524700"/>
          </a:xfrm>
          <a:prstGeom prst="rect">
            <a:avLst/>
          </a:prstGeom>
          <a:noFill/>
          <a:ln>
            <a:noFill/>
          </a:ln>
        </p:spPr>
        <p:txBody>
          <a:bodyPr spcFirstLastPara="1" wrap="square" lIns="121875" tIns="121875" rIns="121875" bIns="121875"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2"/>
        <p:cNvGrpSpPr/>
        <p:nvPr/>
      </p:nvGrpSpPr>
      <p:grpSpPr>
        <a:xfrm>
          <a:off x="0" y="0"/>
          <a:ext cx="0" cy="0"/>
          <a:chOff x="0" y="0"/>
          <a:chExt cx="0" cy="0"/>
        </a:xfrm>
      </p:grpSpPr>
      <p:sp>
        <p:nvSpPr>
          <p:cNvPr id="63" name="Google Shape;63;g1105ab00216_0_324"/>
          <p:cNvSpPr txBox="1">
            <a:spLocks noGrp="1"/>
          </p:cNvSpPr>
          <p:nvPr>
            <p:ph type="body" idx="1"/>
          </p:nvPr>
        </p:nvSpPr>
        <p:spPr>
          <a:xfrm>
            <a:off x="425889" y="5640767"/>
            <a:ext cx="7996200" cy="798300"/>
          </a:xfrm>
          <a:prstGeom prst="rect">
            <a:avLst/>
          </a:prstGeom>
          <a:noFill/>
          <a:ln>
            <a:noFill/>
          </a:ln>
        </p:spPr>
        <p:txBody>
          <a:bodyPr spcFirstLastPara="1" wrap="square" lIns="121875" tIns="121875" rIns="121875" bIns="121875" anchor="ctr" anchorCtr="0">
            <a:normAutofit/>
          </a:bodyPr>
          <a:lstStyle>
            <a:lvl1pPr marL="457200" lvl="0" indent="-228600" algn="l">
              <a:lnSpc>
                <a:spcPct val="100000"/>
              </a:lnSpc>
              <a:spcBef>
                <a:spcPts val="0"/>
              </a:spcBef>
              <a:spcAft>
                <a:spcPts val="0"/>
              </a:spcAft>
              <a:buSzPts val="2400"/>
              <a:buNone/>
              <a:defRPr/>
            </a:lvl1pPr>
          </a:lstStyle>
          <a:p>
            <a:endParaRPr/>
          </a:p>
        </p:txBody>
      </p:sp>
      <p:sp>
        <p:nvSpPr>
          <p:cNvPr id="64" name="Google Shape;64;g1105ab00216_0_324"/>
          <p:cNvSpPr txBox="1">
            <a:spLocks noGrp="1"/>
          </p:cNvSpPr>
          <p:nvPr>
            <p:ph type="sldNum" idx="12"/>
          </p:nvPr>
        </p:nvSpPr>
        <p:spPr>
          <a:xfrm>
            <a:off x="11317385" y="6241346"/>
            <a:ext cx="731400" cy="524700"/>
          </a:xfrm>
          <a:prstGeom prst="rect">
            <a:avLst/>
          </a:prstGeom>
          <a:noFill/>
          <a:ln>
            <a:noFill/>
          </a:ln>
        </p:spPr>
        <p:txBody>
          <a:bodyPr spcFirstLastPara="1" wrap="square" lIns="121875" tIns="121875" rIns="121875" bIns="121875"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5"/>
        <p:cNvGrpSpPr/>
        <p:nvPr/>
      </p:nvGrpSpPr>
      <p:grpSpPr>
        <a:xfrm>
          <a:off x="0" y="0"/>
          <a:ext cx="0" cy="0"/>
          <a:chOff x="0" y="0"/>
          <a:chExt cx="0" cy="0"/>
        </a:xfrm>
      </p:grpSpPr>
      <p:sp>
        <p:nvSpPr>
          <p:cNvPr id="66" name="Google Shape;66;g1105ab00216_0_327"/>
          <p:cNvSpPr/>
          <p:nvPr/>
        </p:nvSpPr>
        <p:spPr>
          <a:xfrm>
            <a:off x="0" y="6727600"/>
            <a:ext cx="12188700" cy="130500"/>
          </a:xfrm>
          <a:prstGeom prst="rect">
            <a:avLst/>
          </a:prstGeom>
          <a:solidFill>
            <a:schemeClr val="dk1"/>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 name="Google Shape;67;g1105ab00216_0_327"/>
          <p:cNvSpPr txBox="1">
            <a:spLocks noGrp="1"/>
          </p:cNvSpPr>
          <p:nvPr>
            <p:ph type="title" hasCustomPrompt="1"/>
          </p:nvPr>
        </p:nvSpPr>
        <p:spPr>
          <a:xfrm>
            <a:off x="415492" y="1644133"/>
            <a:ext cx="11357700" cy="2146800"/>
          </a:xfrm>
          <a:prstGeom prst="rect">
            <a:avLst/>
          </a:prstGeom>
          <a:noFill/>
          <a:ln>
            <a:noFill/>
          </a:ln>
        </p:spPr>
        <p:txBody>
          <a:bodyPr spcFirstLastPara="1" wrap="square" lIns="121875" tIns="121875" rIns="121875" bIns="121875" anchor="b" anchorCtr="0">
            <a:normAutofit/>
          </a:bodyPr>
          <a:lstStyle>
            <a:lvl1pPr lvl="0" algn="ctr">
              <a:lnSpc>
                <a:spcPct val="100000"/>
              </a:lnSpc>
              <a:spcBef>
                <a:spcPts val="0"/>
              </a:spcBef>
              <a:spcAft>
                <a:spcPts val="0"/>
              </a:spcAft>
              <a:buSzPts val="13300"/>
              <a:buFont typeface="Lato"/>
              <a:buNone/>
              <a:defRPr sz="13300">
                <a:latin typeface="Lato"/>
                <a:ea typeface="Lato"/>
                <a:cs typeface="Lato"/>
                <a:sym typeface="Lato"/>
              </a:defRPr>
            </a:lvl1pPr>
            <a:lvl2pPr lvl="1" algn="ctr">
              <a:lnSpc>
                <a:spcPct val="100000"/>
              </a:lnSpc>
              <a:spcBef>
                <a:spcPts val="0"/>
              </a:spcBef>
              <a:spcAft>
                <a:spcPts val="0"/>
              </a:spcAft>
              <a:buSzPts val="13300"/>
              <a:buFont typeface="Lato"/>
              <a:buNone/>
              <a:defRPr sz="13300">
                <a:latin typeface="Lato"/>
                <a:ea typeface="Lato"/>
                <a:cs typeface="Lato"/>
                <a:sym typeface="Lato"/>
              </a:defRPr>
            </a:lvl2pPr>
            <a:lvl3pPr lvl="2" algn="ctr">
              <a:lnSpc>
                <a:spcPct val="100000"/>
              </a:lnSpc>
              <a:spcBef>
                <a:spcPts val="0"/>
              </a:spcBef>
              <a:spcAft>
                <a:spcPts val="0"/>
              </a:spcAft>
              <a:buSzPts val="13300"/>
              <a:buFont typeface="Lato"/>
              <a:buNone/>
              <a:defRPr sz="13300">
                <a:latin typeface="Lato"/>
                <a:ea typeface="Lato"/>
                <a:cs typeface="Lato"/>
                <a:sym typeface="Lato"/>
              </a:defRPr>
            </a:lvl3pPr>
            <a:lvl4pPr lvl="3" algn="ctr">
              <a:lnSpc>
                <a:spcPct val="100000"/>
              </a:lnSpc>
              <a:spcBef>
                <a:spcPts val="0"/>
              </a:spcBef>
              <a:spcAft>
                <a:spcPts val="0"/>
              </a:spcAft>
              <a:buSzPts val="13300"/>
              <a:buFont typeface="Lato"/>
              <a:buNone/>
              <a:defRPr sz="13300">
                <a:latin typeface="Lato"/>
                <a:ea typeface="Lato"/>
                <a:cs typeface="Lato"/>
                <a:sym typeface="Lato"/>
              </a:defRPr>
            </a:lvl4pPr>
            <a:lvl5pPr lvl="4" algn="ctr">
              <a:lnSpc>
                <a:spcPct val="100000"/>
              </a:lnSpc>
              <a:spcBef>
                <a:spcPts val="0"/>
              </a:spcBef>
              <a:spcAft>
                <a:spcPts val="0"/>
              </a:spcAft>
              <a:buSzPts val="13300"/>
              <a:buFont typeface="Lato"/>
              <a:buNone/>
              <a:defRPr sz="13300">
                <a:latin typeface="Lato"/>
                <a:ea typeface="Lato"/>
                <a:cs typeface="Lato"/>
                <a:sym typeface="Lato"/>
              </a:defRPr>
            </a:lvl5pPr>
            <a:lvl6pPr lvl="5" algn="ctr">
              <a:lnSpc>
                <a:spcPct val="100000"/>
              </a:lnSpc>
              <a:spcBef>
                <a:spcPts val="0"/>
              </a:spcBef>
              <a:spcAft>
                <a:spcPts val="0"/>
              </a:spcAft>
              <a:buSzPts val="13300"/>
              <a:buFont typeface="Lato"/>
              <a:buNone/>
              <a:defRPr sz="13300">
                <a:latin typeface="Lato"/>
                <a:ea typeface="Lato"/>
                <a:cs typeface="Lato"/>
                <a:sym typeface="Lato"/>
              </a:defRPr>
            </a:lvl6pPr>
            <a:lvl7pPr lvl="6" algn="ctr">
              <a:lnSpc>
                <a:spcPct val="100000"/>
              </a:lnSpc>
              <a:spcBef>
                <a:spcPts val="0"/>
              </a:spcBef>
              <a:spcAft>
                <a:spcPts val="0"/>
              </a:spcAft>
              <a:buSzPts val="13300"/>
              <a:buFont typeface="Lato"/>
              <a:buNone/>
              <a:defRPr sz="13300">
                <a:latin typeface="Lato"/>
                <a:ea typeface="Lato"/>
                <a:cs typeface="Lato"/>
                <a:sym typeface="Lato"/>
              </a:defRPr>
            </a:lvl7pPr>
            <a:lvl8pPr lvl="7" algn="ctr">
              <a:lnSpc>
                <a:spcPct val="100000"/>
              </a:lnSpc>
              <a:spcBef>
                <a:spcPts val="0"/>
              </a:spcBef>
              <a:spcAft>
                <a:spcPts val="0"/>
              </a:spcAft>
              <a:buSzPts val="13300"/>
              <a:buFont typeface="Lato"/>
              <a:buNone/>
              <a:defRPr sz="13300">
                <a:latin typeface="Lato"/>
                <a:ea typeface="Lato"/>
                <a:cs typeface="Lato"/>
                <a:sym typeface="Lato"/>
              </a:defRPr>
            </a:lvl8pPr>
            <a:lvl9pPr lvl="8" algn="ctr">
              <a:lnSpc>
                <a:spcPct val="100000"/>
              </a:lnSpc>
              <a:spcBef>
                <a:spcPts val="0"/>
              </a:spcBef>
              <a:spcAft>
                <a:spcPts val="0"/>
              </a:spcAft>
              <a:buSzPts val="13300"/>
              <a:buFont typeface="Lato"/>
              <a:buNone/>
              <a:defRPr sz="13300">
                <a:latin typeface="Lato"/>
                <a:ea typeface="Lato"/>
                <a:cs typeface="Lato"/>
                <a:sym typeface="Lato"/>
              </a:defRPr>
            </a:lvl9pPr>
          </a:lstStyle>
          <a:p>
            <a:r>
              <a:t>xx%</a:t>
            </a:r>
          </a:p>
        </p:txBody>
      </p:sp>
      <p:sp>
        <p:nvSpPr>
          <p:cNvPr id="68" name="Google Shape;68;g1105ab00216_0_327"/>
          <p:cNvSpPr txBox="1">
            <a:spLocks noGrp="1"/>
          </p:cNvSpPr>
          <p:nvPr>
            <p:ph type="body" idx="1"/>
          </p:nvPr>
        </p:nvSpPr>
        <p:spPr>
          <a:xfrm>
            <a:off x="415492" y="3892600"/>
            <a:ext cx="11357700" cy="1428900"/>
          </a:xfrm>
          <a:prstGeom prst="rect">
            <a:avLst/>
          </a:prstGeom>
          <a:noFill/>
          <a:ln>
            <a:noFill/>
          </a:ln>
        </p:spPr>
        <p:txBody>
          <a:bodyPr spcFirstLastPara="1" wrap="square" lIns="121875" tIns="121875" rIns="121875" bIns="121875" anchor="t" anchorCtr="0">
            <a:normAutofit/>
          </a:bodyPr>
          <a:lstStyle>
            <a:lvl1pPr marL="457200" lvl="0" indent="-381000" algn="ctr">
              <a:lnSpc>
                <a:spcPct val="115000"/>
              </a:lnSpc>
              <a:spcBef>
                <a:spcPts val="0"/>
              </a:spcBef>
              <a:spcAft>
                <a:spcPts val="0"/>
              </a:spcAft>
              <a:buSzPts val="2400"/>
              <a:buChar char="●"/>
              <a:defRPr/>
            </a:lvl1pPr>
            <a:lvl2pPr marL="914400" lvl="1" indent="-349250" algn="ctr">
              <a:lnSpc>
                <a:spcPct val="115000"/>
              </a:lnSpc>
              <a:spcBef>
                <a:spcPts val="0"/>
              </a:spcBef>
              <a:spcAft>
                <a:spcPts val="0"/>
              </a:spcAft>
              <a:buSzPts val="1900"/>
              <a:buChar char="○"/>
              <a:defRPr/>
            </a:lvl2pPr>
            <a:lvl3pPr marL="1371600" lvl="2" indent="-349250" algn="ctr">
              <a:lnSpc>
                <a:spcPct val="115000"/>
              </a:lnSpc>
              <a:spcBef>
                <a:spcPts val="0"/>
              </a:spcBef>
              <a:spcAft>
                <a:spcPts val="0"/>
              </a:spcAft>
              <a:buSzPts val="1900"/>
              <a:buChar char="■"/>
              <a:defRPr/>
            </a:lvl3pPr>
            <a:lvl4pPr marL="1828800" lvl="3" indent="-349250" algn="ctr">
              <a:lnSpc>
                <a:spcPct val="115000"/>
              </a:lnSpc>
              <a:spcBef>
                <a:spcPts val="0"/>
              </a:spcBef>
              <a:spcAft>
                <a:spcPts val="0"/>
              </a:spcAft>
              <a:buSzPts val="1900"/>
              <a:buChar char="●"/>
              <a:defRPr/>
            </a:lvl4pPr>
            <a:lvl5pPr marL="2286000" lvl="4" indent="-349250" algn="ctr">
              <a:lnSpc>
                <a:spcPct val="115000"/>
              </a:lnSpc>
              <a:spcBef>
                <a:spcPts val="0"/>
              </a:spcBef>
              <a:spcAft>
                <a:spcPts val="0"/>
              </a:spcAft>
              <a:buSzPts val="1900"/>
              <a:buChar char="○"/>
              <a:defRPr/>
            </a:lvl5pPr>
            <a:lvl6pPr marL="2743200" lvl="5" indent="-349250" algn="ctr">
              <a:lnSpc>
                <a:spcPct val="115000"/>
              </a:lnSpc>
              <a:spcBef>
                <a:spcPts val="0"/>
              </a:spcBef>
              <a:spcAft>
                <a:spcPts val="0"/>
              </a:spcAft>
              <a:buSzPts val="1900"/>
              <a:buChar char="■"/>
              <a:defRPr/>
            </a:lvl6pPr>
            <a:lvl7pPr marL="3200400" lvl="6" indent="-349250" algn="ctr">
              <a:lnSpc>
                <a:spcPct val="115000"/>
              </a:lnSpc>
              <a:spcBef>
                <a:spcPts val="0"/>
              </a:spcBef>
              <a:spcAft>
                <a:spcPts val="0"/>
              </a:spcAft>
              <a:buSzPts val="1900"/>
              <a:buChar char="●"/>
              <a:defRPr/>
            </a:lvl7pPr>
            <a:lvl8pPr marL="3657600" lvl="7" indent="-349250" algn="ctr">
              <a:lnSpc>
                <a:spcPct val="115000"/>
              </a:lnSpc>
              <a:spcBef>
                <a:spcPts val="0"/>
              </a:spcBef>
              <a:spcAft>
                <a:spcPts val="0"/>
              </a:spcAft>
              <a:buSzPts val="1900"/>
              <a:buChar char="○"/>
              <a:defRPr/>
            </a:lvl8pPr>
            <a:lvl9pPr marL="4114800" lvl="8" indent="-349250" algn="ctr">
              <a:lnSpc>
                <a:spcPct val="115000"/>
              </a:lnSpc>
              <a:spcBef>
                <a:spcPts val="0"/>
              </a:spcBef>
              <a:spcAft>
                <a:spcPts val="0"/>
              </a:spcAft>
              <a:buSzPts val="1900"/>
              <a:buChar char="■"/>
              <a:defRPr/>
            </a:lvl9pPr>
          </a:lstStyle>
          <a:p>
            <a:endParaRPr/>
          </a:p>
        </p:txBody>
      </p:sp>
      <p:sp>
        <p:nvSpPr>
          <p:cNvPr id="69" name="Google Shape;69;g1105ab00216_0_327"/>
          <p:cNvSpPr txBox="1">
            <a:spLocks noGrp="1"/>
          </p:cNvSpPr>
          <p:nvPr>
            <p:ph type="sldNum" idx="12"/>
          </p:nvPr>
        </p:nvSpPr>
        <p:spPr>
          <a:xfrm>
            <a:off x="11317385" y="6241346"/>
            <a:ext cx="731400" cy="524700"/>
          </a:xfrm>
          <a:prstGeom prst="rect">
            <a:avLst/>
          </a:prstGeom>
          <a:noFill/>
          <a:ln>
            <a:noFill/>
          </a:ln>
        </p:spPr>
        <p:txBody>
          <a:bodyPr spcFirstLastPara="1" wrap="square" lIns="121875" tIns="121875" rIns="121875" bIns="121875"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0"/>
        <p:cNvGrpSpPr/>
        <p:nvPr/>
      </p:nvGrpSpPr>
      <p:grpSpPr>
        <a:xfrm>
          <a:off x="0" y="0"/>
          <a:ext cx="0" cy="0"/>
          <a:chOff x="0" y="0"/>
          <a:chExt cx="0" cy="0"/>
        </a:xfrm>
      </p:grpSpPr>
      <p:sp>
        <p:nvSpPr>
          <p:cNvPr id="71" name="Google Shape;71;g1105ab00216_0_332"/>
          <p:cNvSpPr txBox="1">
            <a:spLocks noGrp="1"/>
          </p:cNvSpPr>
          <p:nvPr>
            <p:ph type="sldNum" idx="12"/>
          </p:nvPr>
        </p:nvSpPr>
        <p:spPr>
          <a:xfrm>
            <a:off x="11317385" y="6241346"/>
            <a:ext cx="731400" cy="524700"/>
          </a:xfrm>
          <a:prstGeom prst="rect">
            <a:avLst/>
          </a:prstGeom>
          <a:noFill/>
          <a:ln>
            <a:noFill/>
          </a:ln>
        </p:spPr>
        <p:txBody>
          <a:bodyPr spcFirstLastPara="1" wrap="square" lIns="121875" tIns="121875" rIns="121875" bIns="121875"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4_Meet_the_team1">
  <p:cSld name="4_Meet_the_team1">
    <p:spTree>
      <p:nvGrpSpPr>
        <p:cNvPr id="1" name="Shape 17"/>
        <p:cNvGrpSpPr/>
        <p:nvPr/>
      </p:nvGrpSpPr>
      <p:grpSpPr>
        <a:xfrm>
          <a:off x="0" y="0"/>
          <a:ext cx="0" cy="0"/>
          <a:chOff x="0" y="0"/>
          <a:chExt cx="0" cy="0"/>
        </a:xfrm>
      </p:grpSpPr>
    </p:spTree>
  </p:cSld>
  <p:clrMapOvr>
    <a:masterClrMapping/>
  </p:clrMapOvr>
  <p:transition spd="slow">
    <p:push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8"/>
        <p:cNvGrpSpPr/>
        <p:nvPr/>
      </p:nvGrpSpPr>
      <p:grpSpPr>
        <a:xfrm>
          <a:off x="0" y="0"/>
          <a:ext cx="0" cy="0"/>
          <a:chOff x="0" y="0"/>
          <a:chExt cx="0" cy="0"/>
        </a:xfrm>
      </p:grpSpPr>
      <p:sp>
        <p:nvSpPr>
          <p:cNvPr id="19" name="Google Shape;19;g1105ab00216_0_343"/>
          <p:cNvSpPr>
            <a:spLocks noGrp="1"/>
          </p:cNvSpPr>
          <p:nvPr>
            <p:ph type="pic" idx="2"/>
          </p:nvPr>
        </p:nvSpPr>
        <p:spPr>
          <a:xfrm>
            <a:off x="0" y="0"/>
            <a:ext cx="12188700" cy="4343400"/>
          </a:xfrm>
          <a:prstGeom prst="rect">
            <a:avLst/>
          </a:prstGeom>
          <a:noFill/>
          <a:ln>
            <a:noFill/>
          </a:ln>
        </p:spPr>
      </p:sp>
    </p:spTree>
  </p:cSld>
  <p:clrMapOvr>
    <a:masterClrMapping/>
  </p:clrMapOvr>
  <p:transition spd="slow">
    <p:push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6"/>
        <p:cNvGrpSpPr/>
        <p:nvPr/>
      </p:nvGrpSpPr>
      <p:grpSpPr>
        <a:xfrm>
          <a:off x="0" y="0"/>
          <a:ext cx="0" cy="0"/>
          <a:chOff x="0" y="0"/>
          <a:chExt cx="0" cy="0"/>
        </a:xfrm>
      </p:grpSpPr>
      <p:sp>
        <p:nvSpPr>
          <p:cNvPr id="27" name="Google Shape;27;g1105ab00216_0_288"/>
          <p:cNvSpPr/>
          <p:nvPr/>
        </p:nvSpPr>
        <p:spPr>
          <a:xfrm>
            <a:off x="3664445" y="998400"/>
            <a:ext cx="4860000" cy="4861200"/>
          </a:xfrm>
          <a:prstGeom prst="rect">
            <a:avLst/>
          </a:prstGeom>
          <a:solidFill>
            <a:schemeClr val="dk1"/>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 name="Google Shape;28;g1105ab00216_0_288"/>
          <p:cNvSpPr/>
          <p:nvPr/>
        </p:nvSpPr>
        <p:spPr>
          <a:xfrm>
            <a:off x="3989561" y="1323600"/>
            <a:ext cx="4209600" cy="4210800"/>
          </a:xfrm>
          <a:prstGeom prst="rect">
            <a:avLst/>
          </a:prstGeom>
          <a:noFill/>
          <a:ln w="28575" cap="flat" cmpd="sng">
            <a:solidFill>
              <a:schemeClr val="lt1"/>
            </a:solidFill>
            <a:prstDash val="solid"/>
            <a:miter lim="8000"/>
            <a:headEnd type="none" w="sm" len="sm"/>
            <a:tailEnd type="none" w="sm" len="sm"/>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29;g1105ab00216_0_288"/>
          <p:cNvSpPr txBox="1">
            <a:spLocks noGrp="1"/>
          </p:cNvSpPr>
          <p:nvPr>
            <p:ph type="ctrTitle"/>
          </p:nvPr>
        </p:nvSpPr>
        <p:spPr>
          <a:xfrm>
            <a:off x="4127258" y="2169600"/>
            <a:ext cx="3934200" cy="2112300"/>
          </a:xfrm>
          <a:prstGeom prst="rect">
            <a:avLst/>
          </a:prstGeom>
          <a:noFill/>
          <a:ln>
            <a:noFill/>
          </a:ln>
        </p:spPr>
        <p:txBody>
          <a:bodyPr spcFirstLastPara="1" wrap="square" lIns="121875" tIns="121875" rIns="121875" bIns="121875" anchor="ctr" anchorCtr="0">
            <a:normAutofit/>
          </a:bodyPr>
          <a:lstStyle>
            <a:lvl1pPr lvl="0" algn="ctr">
              <a:lnSpc>
                <a:spcPct val="100000"/>
              </a:lnSpc>
              <a:spcBef>
                <a:spcPts val="0"/>
              </a:spcBef>
              <a:spcAft>
                <a:spcPts val="0"/>
              </a:spcAft>
              <a:buClr>
                <a:schemeClr val="lt1"/>
              </a:buClr>
              <a:buSzPts val="4300"/>
              <a:buFont typeface="Lato"/>
              <a:buNone/>
              <a:defRPr>
                <a:solidFill>
                  <a:schemeClr val="lt1"/>
                </a:solidFill>
                <a:latin typeface="Lato"/>
                <a:ea typeface="Lato"/>
                <a:cs typeface="Lato"/>
                <a:sym typeface="Lato"/>
              </a:defRPr>
            </a:lvl1pPr>
            <a:lvl2pPr lvl="1" algn="ctr">
              <a:lnSpc>
                <a:spcPct val="100000"/>
              </a:lnSpc>
              <a:spcBef>
                <a:spcPts val="0"/>
              </a:spcBef>
              <a:spcAft>
                <a:spcPts val="0"/>
              </a:spcAft>
              <a:buClr>
                <a:schemeClr val="lt1"/>
              </a:buClr>
              <a:buSzPts val="4300"/>
              <a:buFont typeface="Lato"/>
              <a:buNone/>
              <a:defRPr>
                <a:solidFill>
                  <a:schemeClr val="lt1"/>
                </a:solidFill>
                <a:latin typeface="Lato"/>
                <a:ea typeface="Lato"/>
                <a:cs typeface="Lato"/>
                <a:sym typeface="Lato"/>
              </a:defRPr>
            </a:lvl2pPr>
            <a:lvl3pPr lvl="2" algn="ctr">
              <a:lnSpc>
                <a:spcPct val="100000"/>
              </a:lnSpc>
              <a:spcBef>
                <a:spcPts val="0"/>
              </a:spcBef>
              <a:spcAft>
                <a:spcPts val="0"/>
              </a:spcAft>
              <a:buClr>
                <a:schemeClr val="lt1"/>
              </a:buClr>
              <a:buSzPts val="4300"/>
              <a:buFont typeface="Lato"/>
              <a:buNone/>
              <a:defRPr>
                <a:solidFill>
                  <a:schemeClr val="lt1"/>
                </a:solidFill>
                <a:latin typeface="Lato"/>
                <a:ea typeface="Lato"/>
                <a:cs typeface="Lato"/>
                <a:sym typeface="Lato"/>
              </a:defRPr>
            </a:lvl3pPr>
            <a:lvl4pPr lvl="3" algn="ctr">
              <a:lnSpc>
                <a:spcPct val="100000"/>
              </a:lnSpc>
              <a:spcBef>
                <a:spcPts val="0"/>
              </a:spcBef>
              <a:spcAft>
                <a:spcPts val="0"/>
              </a:spcAft>
              <a:buClr>
                <a:schemeClr val="lt1"/>
              </a:buClr>
              <a:buSzPts val="4300"/>
              <a:buFont typeface="Lato"/>
              <a:buNone/>
              <a:defRPr>
                <a:solidFill>
                  <a:schemeClr val="lt1"/>
                </a:solidFill>
                <a:latin typeface="Lato"/>
                <a:ea typeface="Lato"/>
                <a:cs typeface="Lato"/>
                <a:sym typeface="Lato"/>
              </a:defRPr>
            </a:lvl4pPr>
            <a:lvl5pPr lvl="4" algn="ctr">
              <a:lnSpc>
                <a:spcPct val="100000"/>
              </a:lnSpc>
              <a:spcBef>
                <a:spcPts val="0"/>
              </a:spcBef>
              <a:spcAft>
                <a:spcPts val="0"/>
              </a:spcAft>
              <a:buClr>
                <a:schemeClr val="lt1"/>
              </a:buClr>
              <a:buSzPts val="4300"/>
              <a:buFont typeface="Lato"/>
              <a:buNone/>
              <a:defRPr>
                <a:solidFill>
                  <a:schemeClr val="lt1"/>
                </a:solidFill>
                <a:latin typeface="Lato"/>
                <a:ea typeface="Lato"/>
                <a:cs typeface="Lato"/>
                <a:sym typeface="Lato"/>
              </a:defRPr>
            </a:lvl5pPr>
            <a:lvl6pPr lvl="5" algn="ctr">
              <a:lnSpc>
                <a:spcPct val="100000"/>
              </a:lnSpc>
              <a:spcBef>
                <a:spcPts val="0"/>
              </a:spcBef>
              <a:spcAft>
                <a:spcPts val="0"/>
              </a:spcAft>
              <a:buClr>
                <a:schemeClr val="lt1"/>
              </a:buClr>
              <a:buSzPts val="4300"/>
              <a:buFont typeface="Lato"/>
              <a:buNone/>
              <a:defRPr>
                <a:solidFill>
                  <a:schemeClr val="lt1"/>
                </a:solidFill>
                <a:latin typeface="Lato"/>
                <a:ea typeface="Lato"/>
                <a:cs typeface="Lato"/>
                <a:sym typeface="Lato"/>
              </a:defRPr>
            </a:lvl6pPr>
            <a:lvl7pPr lvl="6" algn="ctr">
              <a:lnSpc>
                <a:spcPct val="100000"/>
              </a:lnSpc>
              <a:spcBef>
                <a:spcPts val="0"/>
              </a:spcBef>
              <a:spcAft>
                <a:spcPts val="0"/>
              </a:spcAft>
              <a:buClr>
                <a:schemeClr val="lt1"/>
              </a:buClr>
              <a:buSzPts val="4300"/>
              <a:buFont typeface="Lato"/>
              <a:buNone/>
              <a:defRPr>
                <a:solidFill>
                  <a:schemeClr val="lt1"/>
                </a:solidFill>
                <a:latin typeface="Lato"/>
                <a:ea typeface="Lato"/>
                <a:cs typeface="Lato"/>
                <a:sym typeface="Lato"/>
              </a:defRPr>
            </a:lvl7pPr>
            <a:lvl8pPr lvl="7" algn="ctr">
              <a:lnSpc>
                <a:spcPct val="100000"/>
              </a:lnSpc>
              <a:spcBef>
                <a:spcPts val="0"/>
              </a:spcBef>
              <a:spcAft>
                <a:spcPts val="0"/>
              </a:spcAft>
              <a:buClr>
                <a:schemeClr val="lt1"/>
              </a:buClr>
              <a:buSzPts val="4300"/>
              <a:buFont typeface="Lato"/>
              <a:buNone/>
              <a:defRPr>
                <a:solidFill>
                  <a:schemeClr val="lt1"/>
                </a:solidFill>
                <a:latin typeface="Lato"/>
                <a:ea typeface="Lato"/>
                <a:cs typeface="Lato"/>
                <a:sym typeface="Lato"/>
              </a:defRPr>
            </a:lvl8pPr>
            <a:lvl9pPr lvl="8" algn="ctr">
              <a:lnSpc>
                <a:spcPct val="100000"/>
              </a:lnSpc>
              <a:spcBef>
                <a:spcPts val="0"/>
              </a:spcBef>
              <a:spcAft>
                <a:spcPts val="0"/>
              </a:spcAft>
              <a:buClr>
                <a:schemeClr val="lt1"/>
              </a:buClr>
              <a:buSzPts val="4300"/>
              <a:buFont typeface="Lato"/>
              <a:buNone/>
              <a:defRPr>
                <a:solidFill>
                  <a:schemeClr val="lt1"/>
                </a:solidFill>
                <a:latin typeface="Lato"/>
                <a:ea typeface="Lato"/>
                <a:cs typeface="Lato"/>
                <a:sym typeface="Lato"/>
              </a:defRPr>
            </a:lvl9pPr>
          </a:lstStyle>
          <a:p>
            <a:endParaRPr/>
          </a:p>
        </p:txBody>
      </p:sp>
      <p:sp>
        <p:nvSpPr>
          <p:cNvPr id="30" name="Google Shape;30;g1105ab00216_0_288"/>
          <p:cNvSpPr txBox="1">
            <a:spLocks noGrp="1"/>
          </p:cNvSpPr>
          <p:nvPr>
            <p:ph type="subTitle" idx="1"/>
          </p:nvPr>
        </p:nvSpPr>
        <p:spPr>
          <a:xfrm>
            <a:off x="4127408" y="4355907"/>
            <a:ext cx="3934200" cy="935100"/>
          </a:xfrm>
          <a:prstGeom prst="rect">
            <a:avLst/>
          </a:prstGeom>
          <a:noFill/>
          <a:ln>
            <a:noFill/>
          </a:ln>
        </p:spPr>
        <p:txBody>
          <a:bodyPr spcFirstLastPara="1" wrap="square" lIns="121875" tIns="121875" rIns="121875" bIns="121875" anchor="b" anchorCtr="0">
            <a:normAutofit/>
          </a:bodyPr>
          <a:lstStyle>
            <a:lvl1pPr lvl="0" algn="ctr">
              <a:lnSpc>
                <a:spcPct val="100000"/>
              </a:lnSpc>
              <a:spcBef>
                <a:spcPts val="0"/>
              </a:spcBef>
              <a:spcAft>
                <a:spcPts val="0"/>
              </a:spcAft>
              <a:buClr>
                <a:schemeClr val="lt1"/>
              </a:buClr>
              <a:buSzPts val="2400"/>
              <a:buFont typeface="Playfair Display"/>
              <a:buNone/>
              <a:defRPr b="1">
                <a:solidFill>
                  <a:schemeClr val="lt1"/>
                </a:solidFill>
                <a:latin typeface="Playfair Display"/>
                <a:ea typeface="Playfair Display"/>
                <a:cs typeface="Playfair Display"/>
                <a:sym typeface="Playfair Display"/>
              </a:defRPr>
            </a:lvl1pPr>
            <a:lvl2pPr lvl="1" algn="ctr">
              <a:lnSpc>
                <a:spcPct val="100000"/>
              </a:lnSpc>
              <a:spcBef>
                <a:spcPts val="0"/>
              </a:spcBef>
              <a:spcAft>
                <a:spcPts val="0"/>
              </a:spcAft>
              <a:buClr>
                <a:schemeClr val="lt1"/>
              </a:buClr>
              <a:buSzPts val="2400"/>
              <a:buFont typeface="Playfair Display"/>
              <a:buNone/>
              <a:defRPr sz="2400" b="1">
                <a:solidFill>
                  <a:schemeClr val="lt1"/>
                </a:solidFill>
                <a:latin typeface="Playfair Display"/>
                <a:ea typeface="Playfair Display"/>
                <a:cs typeface="Playfair Display"/>
                <a:sym typeface="Playfair Display"/>
              </a:defRPr>
            </a:lvl2pPr>
            <a:lvl3pPr lvl="2" algn="ctr">
              <a:lnSpc>
                <a:spcPct val="100000"/>
              </a:lnSpc>
              <a:spcBef>
                <a:spcPts val="0"/>
              </a:spcBef>
              <a:spcAft>
                <a:spcPts val="0"/>
              </a:spcAft>
              <a:buClr>
                <a:schemeClr val="lt1"/>
              </a:buClr>
              <a:buSzPts val="2400"/>
              <a:buFont typeface="Playfair Display"/>
              <a:buNone/>
              <a:defRPr sz="2400" b="1">
                <a:solidFill>
                  <a:schemeClr val="lt1"/>
                </a:solidFill>
                <a:latin typeface="Playfair Display"/>
                <a:ea typeface="Playfair Display"/>
                <a:cs typeface="Playfair Display"/>
                <a:sym typeface="Playfair Display"/>
              </a:defRPr>
            </a:lvl3pPr>
            <a:lvl4pPr lvl="3" algn="ctr">
              <a:lnSpc>
                <a:spcPct val="100000"/>
              </a:lnSpc>
              <a:spcBef>
                <a:spcPts val="0"/>
              </a:spcBef>
              <a:spcAft>
                <a:spcPts val="0"/>
              </a:spcAft>
              <a:buClr>
                <a:schemeClr val="lt1"/>
              </a:buClr>
              <a:buSzPts val="2400"/>
              <a:buFont typeface="Playfair Display"/>
              <a:buNone/>
              <a:defRPr sz="2400" b="1">
                <a:solidFill>
                  <a:schemeClr val="lt1"/>
                </a:solidFill>
                <a:latin typeface="Playfair Display"/>
                <a:ea typeface="Playfair Display"/>
                <a:cs typeface="Playfair Display"/>
                <a:sym typeface="Playfair Display"/>
              </a:defRPr>
            </a:lvl4pPr>
            <a:lvl5pPr lvl="4" algn="ctr">
              <a:lnSpc>
                <a:spcPct val="100000"/>
              </a:lnSpc>
              <a:spcBef>
                <a:spcPts val="0"/>
              </a:spcBef>
              <a:spcAft>
                <a:spcPts val="0"/>
              </a:spcAft>
              <a:buClr>
                <a:schemeClr val="lt1"/>
              </a:buClr>
              <a:buSzPts val="2400"/>
              <a:buFont typeface="Playfair Display"/>
              <a:buNone/>
              <a:defRPr sz="2400" b="1">
                <a:solidFill>
                  <a:schemeClr val="lt1"/>
                </a:solidFill>
                <a:latin typeface="Playfair Display"/>
                <a:ea typeface="Playfair Display"/>
                <a:cs typeface="Playfair Display"/>
                <a:sym typeface="Playfair Display"/>
              </a:defRPr>
            </a:lvl5pPr>
            <a:lvl6pPr lvl="5" algn="ctr">
              <a:lnSpc>
                <a:spcPct val="100000"/>
              </a:lnSpc>
              <a:spcBef>
                <a:spcPts val="0"/>
              </a:spcBef>
              <a:spcAft>
                <a:spcPts val="0"/>
              </a:spcAft>
              <a:buClr>
                <a:schemeClr val="lt1"/>
              </a:buClr>
              <a:buSzPts val="2400"/>
              <a:buFont typeface="Playfair Display"/>
              <a:buNone/>
              <a:defRPr sz="2400" b="1">
                <a:solidFill>
                  <a:schemeClr val="lt1"/>
                </a:solidFill>
                <a:latin typeface="Playfair Display"/>
                <a:ea typeface="Playfair Display"/>
                <a:cs typeface="Playfair Display"/>
                <a:sym typeface="Playfair Display"/>
              </a:defRPr>
            </a:lvl6pPr>
            <a:lvl7pPr lvl="6" algn="ctr">
              <a:lnSpc>
                <a:spcPct val="100000"/>
              </a:lnSpc>
              <a:spcBef>
                <a:spcPts val="0"/>
              </a:spcBef>
              <a:spcAft>
                <a:spcPts val="0"/>
              </a:spcAft>
              <a:buClr>
                <a:schemeClr val="lt1"/>
              </a:buClr>
              <a:buSzPts val="2400"/>
              <a:buFont typeface="Playfair Display"/>
              <a:buNone/>
              <a:defRPr sz="2400" b="1">
                <a:solidFill>
                  <a:schemeClr val="lt1"/>
                </a:solidFill>
                <a:latin typeface="Playfair Display"/>
                <a:ea typeface="Playfair Display"/>
                <a:cs typeface="Playfair Display"/>
                <a:sym typeface="Playfair Display"/>
              </a:defRPr>
            </a:lvl7pPr>
            <a:lvl8pPr lvl="7" algn="ctr">
              <a:lnSpc>
                <a:spcPct val="100000"/>
              </a:lnSpc>
              <a:spcBef>
                <a:spcPts val="0"/>
              </a:spcBef>
              <a:spcAft>
                <a:spcPts val="0"/>
              </a:spcAft>
              <a:buClr>
                <a:schemeClr val="lt1"/>
              </a:buClr>
              <a:buSzPts val="2400"/>
              <a:buFont typeface="Playfair Display"/>
              <a:buNone/>
              <a:defRPr sz="2400" b="1">
                <a:solidFill>
                  <a:schemeClr val="lt1"/>
                </a:solidFill>
                <a:latin typeface="Playfair Display"/>
                <a:ea typeface="Playfair Display"/>
                <a:cs typeface="Playfair Display"/>
                <a:sym typeface="Playfair Display"/>
              </a:defRPr>
            </a:lvl8pPr>
            <a:lvl9pPr lvl="8" algn="ctr">
              <a:lnSpc>
                <a:spcPct val="100000"/>
              </a:lnSpc>
              <a:spcBef>
                <a:spcPts val="0"/>
              </a:spcBef>
              <a:spcAft>
                <a:spcPts val="0"/>
              </a:spcAft>
              <a:buClr>
                <a:schemeClr val="lt1"/>
              </a:buClr>
              <a:buSzPts val="2400"/>
              <a:buFont typeface="Playfair Display"/>
              <a:buNone/>
              <a:defRPr sz="2400" b="1">
                <a:solidFill>
                  <a:schemeClr val="lt1"/>
                </a:solidFill>
                <a:latin typeface="Playfair Display"/>
                <a:ea typeface="Playfair Display"/>
                <a:cs typeface="Playfair Display"/>
                <a:sym typeface="Playfair Display"/>
              </a:defRPr>
            </a:lvl9pPr>
          </a:lstStyle>
          <a:p>
            <a:endParaRPr/>
          </a:p>
        </p:txBody>
      </p:sp>
      <p:sp>
        <p:nvSpPr>
          <p:cNvPr id="31" name="Google Shape;31;g1105ab00216_0_288"/>
          <p:cNvSpPr txBox="1">
            <a:spLocks noGrp="1"/>
          </p:cNvSpPr>
          <p:nvPr>
            <p:ph type="sldNum" idx="12"/>
          </p:nvPr>
        </p:nvSpPr>
        <p:spPr>
          <a:xfrm>
            <a:off x="11317385" y="6241346"/>
            <a:ext cx="731400" cy="524700"/>
          </a:xfrm>
          <a:prstGeom prst="rect">
            <a:avLst/>
          </a:prstGeom>
          <a:noFill/>
          <a:ln>
            <a:noFill/>
          </a:ln>
        </p:spPr>
        <p:txBody>
          <a:bodyPr spcFirstLastPara="1" wrap="square" lIns="121875" tIns="121875" rIns="121875" bIns="121875"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32"/>
        <p:cNvGrpSpPr/>
        <p:nvPr/>
      </p:nvGrpSpPr>
      <p:grpSpPr>
        <a:xfrm>
          <a:off x="0" y="0"/>
          <a:ext cx="0" cy="0"/>
          <a:chOff x="0" y="0"/>
          <a:chExt cx="0" cy="0"/>
        </a:xfrm>
      </p:grpSpPr>
      <p:sp>
        <p:nvSpPr>
          <p:cNvPr id="33" name="Google Shape;33;g1105ab00216_0_294"/>
          <p:cNvSpPr txBox="1">
            <a:spLocks noGrp="1"/>
          </p:cNvSpPr>
          <p:nvPr>
            <p:ph type="title"/>
          </p:nvPr>
        </p:nvSpPr>
        <p:spPr>
          <a:xfrm>
            <a:off x="679223" y="1898500"/>
            <a:ext cx="10830300" cy="2397600"/>
          </a:xfrm>
          <a:prstGeom prst="rect">
            <a:avLst/>
          </a:prstGeom>
          <a:noFill/>
          <a:ln>
            <a:noFill/>
          </a:ln>
        </p:spPr>
        <p:txBody>
          <a:bodyPr spcFirstLastPara="1" wrap="square" lIns="121875" tIns="121875" rIns="121875" bIns="121875" anchor="ctr" anchorCtr="0">
            <a:normAutofit/>
          </a:bodyPr>
          <a:lstStyle>
            <a:lvl1pPr lvl="0" algn="ctr">
              <a:lnSpc>
                <a:spcPct val="100000"/>
              </a:lnSpc>
              <a:spcBef>
                <a:spcPts val="0"/>
              </a:spcBef>
              <a:spcAft>
                <a:spcPts val="0"/>
              </a:spcAft>
              <a:buClr>
                <a:schemeClr val="lt1"/>
              </a:buClr>
              <a:buSzPts val="6400"/>
              <a:buFont typeface="Lato"/>
              <a:buNone/>
              <a:defRPr sz="6400" b="0">
                <a:solidFill>
                  <a:schemeClr val="lt1"/>
                </a:solidFill>
                <a:latin typeface="Lato"/>
                <a:ea typeface="Lato"/>
                <a:cs typeface="Lato"/>
                <a:sym typeface="Lato"/>
              </a:defRPr>
            </a:lvl1pPr>
            <a:lvl2pPr lvl="1" algn="ctr">
              <a:lnSpc>
                <a:spcPct val="100000"/>
              </a:lnSpc>
              <a:spcBef>
                <a:spcPts val="0"/>
              </a:spcBef>
              <a:spcAft>
                <a:spcPts val="0"/>
              </a:spcAft>
              <a:buClr>
                <a:schemeClr val="lt1"/>
              </a:buClr>
              <a:buSzPts val="6400"/>
              <a:buFont typeface="Lato"/>
              <a:buNone/>
              <a:defRPr sz="6400" b="0">
                <a:solidFill>
                  <a:schemeClr val="lt1"/>
                </a:solidFill>
                <a:latin typeface="Lato"/>
                <a:ea typeface="Lato"/>
                <a:cs typeface="Lato"/>
                <a:sym typeface="Lato"/>
              </a:defRPr>
            </a:lvl2pPr>
            <a:lvl3pPr lvl="2" algn="ctr">
              <a:lnSpc>
                <a:spcPct val="100000"/>
              </a:lnSpc>
              <a:spcBef>
                <a:spcPts val="0"/>
              </a:spcBef>
              <a:spcAft>
                <a:spcPts val="0"/>
              </a:spcAft>
              <a:buClr>
                <a:schemeClr val="lt1"/>
              </a:buClr>
              <a:buSzPts val="6400"/>
              <a:buFont typeface="Lato"/>
              <a:buNone/>
              <a:defRPr sz="6400" b="0">
                <a:solidFill>
                  <a:schemeClr val="lt1"/>
                </a:solidFill>
                <a:latin typeface="Lato"/>
                <a:ea typeface="Lato"/>
                <a:cs typeface="Lato"/>
                <a:sym typeface="Lato"/>
              </a:defRPr>
            </a:lvl3pPr>
            <a:lvl4pPr lvl="3" algn="ctr">
              <a:lnSpc>
                <a:spcPct val="100000"/>
              </a:lnSpc>
              <a:spcBef>
                <a:spcPts val="0"/>
              </a:spcBef>
              <a:spcAft>
                <a:spcPts val="0"/>
              </a:spcAft>
              <a:buClr>
                <a:schemeClr val="lt1"/>
              </a:buClr>
              <a:buSzPts val="6400"/>
              <a:buFont typeface="Lato"/>
              <a:buNone/>
              <a:defRPr sz="6400" b="0">
                <a:solidFill>
                  <a:schemeClr val="lt1"/>
                </a:solidFill>
                <a:latin typeface="Lato"/>
                <a:ea typeface="Lato"/>
                <a:cs typeface="Lato"/>
                <a:sym typeface="Lato"/>
              </a:defRPr>
            </a:lvl4pPr>
            <a:lvl5pPr lvl="4" algn="ctr">
              <a:lnSpc>
                <a:spcPct val="100000"/>
              </a:lnSpc>
              <a:spcBef>
                <a:spcPts val="0"/>
              </a:spcBef>
              <a:spcAft>
                <a:spcPts val="0"/>
              </a:spcAft>
              <a:buClr>
                <a:schemeClr val="lt1"/>
              </a:buClr>
              <a:buSzPts val="6400"/>
              <a:buFont typeface="Lato"/>
              <a:buNone/>
              <a:defRPr sz="6400" b="0">
                <a:solidFill>
                  <a:schemeClr val="lt1"/>
                </a:solidFill>
                <a:latin typeface="Lato"/>
                <a:ea typeface="Lato"/>
                <a:cs typeface="Lato"/>
                <a:sym typeface="Lato"/>
              </a:defRPr>
            </a:lvl5pPr>
            <a:lvl6pPr lvl="5" algn="ctr">
              <a:lnSpc>
                <a:spcPct val="100000"/>
              </a:lnSpc>
              <a:spcBef>
                <a:spcPts val="0"/>
              </a:spcBef>
              <a:spcAft>
                <a:spcPts val="0"/>
              </a:spcAft>
              <a:buClr>
                <a:schemeClr val="lt1"/>
              </a:buClr>
              <a:buSzPts val="6400"/>
              <a:buFont typeface="Lato"/>
              <a:buNone/>
              <a:defRPr sz="6400" b="0">
                <a:solidFill>
                  <a:schemeClr val="lt1"/>
                </a:solidFill>
                <a:latin typeface="Lato"/>
                <a:ea typeface="Lato"/>
                <a:cs typeface="Lato"/>
                <a:sym typeface="Lato"/>
              </a:defRPr>
            </a:lvl6pPr>
            <a:lvl7pPr lvl="6" algn="ctr">
              <a:lnSpc>
                <a:spcPct val="100000"/>
              </a:lnSpc>
              <a:spcBef>
                <a:spcPts val="0"/>
              </a:spcBef>
              <a:spcAft>
                <a:spcPts val="0"/>
              </a:spcAft>
              <a:buClr>
                <a:schemeClr val="lt1"/>
              </a:buClr>
              <a:buSzPts val="6400"/>
              <a:buFont typeface="Lato"/>
              <a:buNone/>
              <a:defRPr sz="6400" b="0">
                <a:solidFill>
                  <a:schemeClr val="lt1"/>
                </a:solidFill>
                <a:latin typeface="Lato"/>
                <a:ea typeface="Lato"/>
                <a:cs typeface="Lato"/>
                <a:sym typeface="Lato"/>
              </a:defRPr>
            </a:lvl7pPr>
            <a:lvl8pPr lvl="7" algn="ctr">
              <a:lnSpc>
                <a:spcPct val="100000"/>
              </a:lnSpc>
              <a:spcBef>
                <a:spcPts val="0"/>
              </a:spcBef>
              <a:spcAft>
                <a:spcPts val="0"/>
              </a:spcAft>
              <a:buClr>
                <a:schemeClr val="lt1"/>
              </a:buClr>
              <a:buSzPts val="6400"/>
              <a:buFont typeface="Lato"/>
              <a:buNone/>
              <a:defRPr sz="6400" b="0">
                <a:solidFill>
                  <a:schemeClr val="lt1"/>
                </a:solidFill>
                <a:latin typeface="Lato"/>
                <a:ea typeface="Lato"/>
                <a:cs typeface="Lato"/>
                <a:sym typeface="Lato"/>
              </a:defRPr>
            </a:lvl8pPr>
            <a:lvl9pPr lvl="8" algn="ctr">
              <a:lnSpc>
                <a:spcPct val="100000"/>
              </a:lnSpc>
              <a:spcBef>
                <a:spcPts val="0"/>
              </a:spcBef>
              <a:spcAft>
                <a:spcPts val="0"/>
              </a:spcAft>
              <a:buClr>
                <a:schemeClr val="lt1"/>
              </a:buClr>
              <a:buSzPts val="6400"/>
              <a:buFont typeface="Lato"/>
              <a:buNone/>
              <a:defRPr sz="6400" b="0">
                <a:solidFill>
                  <a:schemeClr val="lt1"/>
                </a:solidFill>
                <a:latin typeface="Lato"/>
                <a:ea typeface="Lato"/>
                <a:cs typeface="Lato"/>
                <a:sym typeface="Lato"/>
              </a:defRPr>
            </a:lvl9pPr>
          </a:lstStyle>
          <a:p>
            <a:endParaRPr/>
          </a:p>
        </p:txBody>
      </p:sp>
      <p:sp>
        <p:nvSpPr>
          <p:cNvPr id="34" name="Google Shape;34;g1105ab00216_0_294"/>
          <p:cNvSpPr txBox="1">
            <a:spLocks noGrp="1"/>
          </p:cNvSpPr>
          <p:nvPr>
            <p:ph type="sldNum" idx="12"/>
          </p:nvPr>
        </p:nvSpPr>
        <p:spPr>
          <a:xfrm>
            <a:off x="11317385" y="6241346"/>
            <a:ext cx="731400" cy="524700"/>
          </a:xfrm>
          <a:prstGeom prst="rect">
            <a:avLst/>
          </a:prstGeom>
          <a:noFill/>
          <a:ln>
            <a:noFill/>
          </a:ln>
        </p:spPr>
        <p:txBody>
          <a:bodyPr spcFirstLastPara="1" wrap="square" lIns="121875" tIns="121875" rIns="121875" bIns="121875"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5"/>
        <p:cNvGrpSpPr/>
        <p:nvPr/>
      </p:nvGrpSpPr>
      <p:grpSpPr>
        <a:xfrm>
          <a:off x="0" y="0"/>
          <a:ext cx="0" cy="0"/>
          <a:chOff x="0" y="0"/>
          <a:chExt cx="0" cy="0"/>
        </a:xfrm>
      </p:grpSpPr>
      <p:sp>
        <p:nvSpPr>
          <p:cNvPr id="36" name="Google Shape;36;g1105ab00216_0_297"/>
          <p:cNvSpPr/>
          <p:nvPr/>
        </p:nvSpPr>
        <p:spPr>
          <a:xfrm>
            <a:off x="0" y="6727600"/>
            <a:ext cx="12188700" cy="130500"/>
          </a:xfrm>
          <a:prstGeom prst="rect">
            <a:avLst/>
          </a:prstGeom>
          <a:solidFill>
            <a:schemeClr val="dk1"/>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g1105ab00216_0_297"/>
          <p:cNvSpPr txBox="1">
            <a:spLocks noGrp="1"/>
          </p:cNvSpPr>
          <p:nvPr>
            <p:ph type="title"/>
          </p:nvPr>
        </p:nvSpPr>
        <p:spPr>
          <a:xfrm>
            <a:off x="415492" y="521800"/>
            <a:ext cx="11357700" cy="834900"/>
          </a:xfrm>
          <a:prstGeom prst="rect">
            <a:avLst/>
          </a:prstGeom>
          <a:noFill/>
          <a:ln>
            <a:noFill/>
          </a:ln>
        </p:spPr>
        <p:txBody>
          <a:bodyPr spcFirstLastPara="1" wrap="square" lIns="121875" tIns="121875" rIns="121875" bIns="121875" anchor="t" anchorCtr="0">
            <a:normAutofit/>
          </a:bodyPr>
          <a:lstStyle>
            <a:lvl1pPr lvl="0" algn="l">
              <a:lnSpc>
                <a:spcPct val="100000"/>
              </a:lnSpc>
              <a:spcBef>
                <a:spcPts val="0"/>
              </a:spcBef>
              <a:spcAft>
                <a:spcPts val="0"/>
              </a:spcAft>
              <a:buSzPts val="4300"/>
              <a:buNone/>
              <a:defRPr/>
            </a:lvl1pPr>
            <a:lvl2pPr lvl="1" algn="l">
              <a:lnSpc>
                <a:spcPct val="100000"/>
              </a:lnSpc>
              <a:spcBef>
                <a:spcPts val="0"/>
              </a:spcBef>
              <a:spcAft>
                <a:spcPts val="0"/>
              </a:spcAft>
              <a:buSzPts val="4300"/>
              <a:buNone/>
              <a:defRPr/>
            </a:lvl2pPr>
            <a:lvl3pPr lvl="2" algn="l">
              <a:lnSpc>
                <a:spcPct val="100000"/>
              </a:lnSpc>
              <a:spcBef>
                <a:spcPts val="0"/>
              </a:spcBef>
              <a:spcAft>
                <a:spcPts val="0"/>
              </a:spcAft>
              <a:buSzPts val="4300"/>
              <a:buNone/>
              <a:defRPr/>
            </a:lvl3pPr>
            <a:lvl4pPr lvl="3" algn="l">
              <a:lnSpc>
                <a:spcPct val="100000"/>
              </a:lnSpc>
              <a:spcBef>
                <a:spcPts val="0"/>
              </a:spcBef>
              <a:spcAft>
                <a:spcPts val="0"/>
              </a:spcAft>
              <a:buSzPts val="4300"/>
              <a:buNone/>
              <a:defRPr/>
            </a:lvl4pPr>
            <a:lvl5pPr lvl="4" algn="l">
              <a:lnSpc>
                <a:spcPct val="100000"/>
              </a:lnSpc>
              <a:spcBef>
                <a:spcPts val="0"/>
              </a:spcBef>
              <a:spcAft>
                <a:spcPts val="0"/>
              </a:spcAft>
              <a:buSzPts val="4300"/>
              <a:buNone/>
              <a:defRPr/>
            </a:lvl5pPr>
            <a:lvl6pPr lvl="5" algn="l">
              <a:lnSpc>
                <a:spcPct val="100000"/>
              </a:lnSpc>
              <a:spcBef>
                <a:spcPts val="0"/>
              </a:spcBef>
              <a:spcAft>
                <a:spcPts val="0"/>
              </a:spcAft>
              <a:buSzPts val="4300"/>
              <a:buNone/>
              <a:defRPr/>
            </a:lvl6pPr>
            <a:lvl7pPr lvl="6" algn="l">
              <a:lnSpc>
                <a:spcPct val="100000"/>
              </a:lnSpc>
              <a:spcBef>
                <a:spcPts val="0"/>
              </a:spcBef>
              <a:spcAft>
                <a:spcPts val="0"/>
              </a:spcAft>
              <a:buSzPts val="4300"/>
              <a:buNone/>
              <a:defRPr/>
            </a:lvl7pPr>
            <a:lvl8pPr lvl="7" algn="l">
              <a:lnSpc>
                <a:spcPct val="100000"/>
              </a:lnSpc>
              <a:spcBef>
                <a:spcPts val="0"/>
              </a:spcBef>
              <a:spcAft>
                <a:spcPts val="0"/>
              </a:spcAft>
              <a:buSzPts val="4300"/>
              <a:buNone/>
              <a:defRPr/>
            </a:lvl8pPr>
            <a:lvl9pPr lvl="8" algn="l">
              <a:lnSpc>
                <a:spcPct val="100000"/>
              </a:lnSpc>
              <a:spcBef>
                <a:spcPts val="0"/>
              </a:spcBef>
              <a:spcAft>
                <a:spcPts val="0"/>
              </a:spcAft>
              <a:buSzPts val="4300"/>
              <a:buNone/>
              <a:defRPr/>
            </a:lvl9pPr>
          </a:lstStyle>
          <a:p>
            <a:endParaRPr/>
          </a:p>
        </p:txBody>
      </p:sp>
      <p:sp>
        <p:nvSpPr>
          <p:cNvPr id="38" name="Google Shape;38;g1105ab00216_0_297"/>
          <p:cNvSpPr txBox="1">
            <a:spLocks noGrp="1"/>
          </p:cNvSpPr>
          <p:nvPr>
            <p:ph type="body" idx="1"/>
          </p:nvPr>
        </p:nvSpPr>
        <p:spPr>
          <a:xfrm>
            <a:off x="415492" y="1536633"/>
            <a:ext cx="11357700" cy="4555200"/>
          </a:xfrm>
          <a:prstGeom prst="rect">
            <a:avLst/>
          </a:prstGeom>
          <a:noFill/>
          <a:ln>
            <a:noFill/>
          </a:ln>
        </p:spPr>
        <p:txBody>
          <a:bodyPr spcFirstLastPara="1" wrap="square" lIns="121875" tIns="121875" rIns="121875" bIns="121875" anchor="t" anchorCtr="0">
            <a:norm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0"/>
              </a:spcBef>
              <a:spcAft>
                <a:spcPts val="0"/>
              </a:spcAft>
              <a:buSzPts val="1900"/>
              <a:buChar char="○"/>
              <a:defRPr/>
            </a:lvl2pPr>
            <a:lvl3pPr marL="1371600" lvl="2" indent="-349250" algn="l">
              <a:lnSpc>
                <a:spcPct val="115000"/>
              </a:lnSpc>
              <a:spcBef>
                <a:spcPts val="0"/>
              </a:spcBef>
              <a:spcAft>
                <a:spcPts val="0"/>
              </a:spcAft>
              <a:buSzPts val="1900"/>
              <a:buChar char="■"/>
              <a:defRPr/>
            </a:lvl3pPr>
            <a:lvl4pPr marL="1828800" lvl="3" indent="-349250" algn="l">
              <a:lnSpc>
                <a:spcPct val="115000"/>
              </a:lnSpc>
              <a:spcBef>
                <a:spcPts val="0"/>
              </a:spcBef>
              <a:spcAft>
                <a:spcPts val="0"/>
              </a:spcAft>
              <a:buSzPts val="1900"/>
              <a:buChar char="●"/>
              <a:defRPr/>
            </a:lvl4pPr>
            <a:lvl5pPr marL="2286000" lvl="4" indent="-349250" algn="l">
              <a:lnSpc>
                <a:spcPct val="115000"/>
              </a:lnSpc>
              <a:spcBef>
                <a:spcPts val="0"/>
              </a:spcBef>
              <a:spcAft>
                <a:spcPts val="0"/>
              </a:spcAft>
              <a:buSzPts val="1900"/>
              <a:buChar char="○"/>
              <a:defRPr/>
            </a:lvl5pPr>
            <a:lvl6pPr marL="2743200" lvl="5" indent="-349250" algn="l">
              <a:lnSpc>
                <a:spcPct val="115000"/>
              </a:lnSpc>
              <a:spcBef>
                <a:spcPts val="0"/>
              </a:spcBef>
              <a:spcAft>
                <a:spcPts val="0"/>
              </a:spcAft>
              <a:buSzPts val="1900"/>
              <a:buChar char="■"/>
              <a:defRPr/>
            </a:lvl6pPr>
            <a:lvl7pPr marL="3200400" lvl="6" indent="-349250" algn="l">
              <a:lnSpc>
                <a:spcPct val="115000"/>
              </a:lnSpc>
              <a:spcBef>
                <a:spcPts val="0"/>
              </a:spcBef>
              <a:spcAft>
                <a:spcPts val="0"/>
              </a:spcAft>
              <a:buSzPts val="1900"/>
              <a:buChar char="●"/>
              <a:defRPr/>
            </a:lvl7pPr>
            <a:lvl8pPr marL="3657600" lvl="7" indent="-349250" algn="l">
              <a:lnSpc>
                <a:spcPct val="115000"/>
              </a:lnSpc>
              <a:spcBef>
                <a:spcPts val="0"/>
              </a:spcBef>
              <a:spcAft>
                <a:spcPts val="0"/>
              </a:spcAft>
              <a:buSzPts val="1900"/>
              <a:buChar char="○"/>
              <a:defRPr/>
            </a:lvl8pPr>
            <a:lvl9pPr marL="4114800" lvl="8" indent="-349250" algn="l">
              <a:lnSpc>
                <a:spcPct val="115000"/>
              </a:lnSpc>
              <a:spcBef>
                <a:spcPts val="0"/>
              </a:spcBef>
              <a:spcAft>
                <a:spcPts val="0"/>
              </a:spcAft>
              <a:buSzPts val="1900"/>
              <a:buChar char="■"/>
              <a:defRPr/>
            </a:lvl9pPr>
          </a:lstStyle>
          <a:p>
            <a:endParaRPr/>
          </a:p>
        </p:txBody>
      </p:sp>
      <p:sp>
        <p:nvSpPr>
          <p:cNvPr id="39" name="Google Shape;39;g1105ab00216_0_297"/>
          <p:cNvSpPr txBox="1">
            <a:spLocks noGrp="1"/>
          </p:cNvSpPr>
          <p:nvPr>
            <p:ph type="sldNum" idx="12"/>
          </p:nvPr>
        </p:nvSpPr>
        <p:spPr>
          <a:xfrm>
            <a:off x="11317385" y="6241346"/>
            <a:ext cx="731400" cy="524700"/>
          </a:xfrm>
          <a:prstGeom prst="rect">
            <a:avLst/>
          </a:prstGeom>
          <a:noFill/>
          <a:ln>
            <a:noFill/>
          </a:ln>
        </p:spPr>
        <p:txBody>
          <a:bodyPr spcFirstLastPara="1" wrap="square" lIns="121875" tIns="121875" rIns="121875" bIns="121875"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0"/>
        <p:cNvGrpSpPr/>
        <p:nvPr/>
      </p:nvGrpSpPr>
      <p:grpSpPr>
        <a:xfrm>
          <a:off x="0" y="0"/>
          <a:ext cx="0" cy="0"/>
          <a:chOff x="0" y="0"/>
          <a:chExt cx="0" cy="0"/>
        </a:xfrm>
      </p:grpSpPr>
      <p:sp>
        <p:nvSpPr>
          <p:cNvPr id="41" name="Google Shape;41;g1105ab00216_0_302"/>
          <p:cNvSpPr txBox="1">
            <a:spLocks noGrp="1"/>
          </p:cNvSpPr>
          <p:nvPr>
            <p:ph type="title"/>
          </p:nvPr>
        </p:nvSpPr>
        <p:spPr>
          <a:xfrm>
            <a:off x="415492" y="521800"/>
            <a:ext cx="11357700" cy="834900"/>
          </a:xfrm>
          <a:prstGeom prst="rect">
            <a:avLst/>
          </a:prstGeom>
          <a:noFill/>
          <a:ln>
            <a:noFill/>
          </a:ln>
        </p:spPr>
        <p:txBody>
          <a:bodyPr spcFirstLastPara="1" wrap="square" lIns="121875" tIns="121875" rIns="121875" bIns="121875" anchor="t" anchorCtr="0">
            <a:normAutofit/>
          </a:bodyPr>
          <a:lstStyle>
            <a:lvl1pPr lvl="0" algn="l">
              <a:lnSpc>
                <a:spcPct val="100000"/>
              </a:lnSpc>
              <a:spcBef>
                <a:spcPts val="0"/>
              </a:spcBef>
              <a:spcAft>
                <a:spcPts val="0"/>
              </a:spcAft>
              <a:buSzPts val="4300"/>
              <a:buNone/>
              <a:defRPr/>
            </a:lvl1pPr>
            <a:lvl2pPr lvl="1" algn="l">
              <a:lnSpc>
                <a:spcPct val="100000"/>
              </a:lnSpc>
              <a:spcBef>
                <a:spcPts val="0"/>
              </a:spcBef>
              <a:spcAft>
                <a:spcPts val="0"/>
              </a:spcAft>
              <a:buSzPts val="4300"/>
              <a:buNone/>
              <a:defRPr/>
            </a:lvl2pPr>
            <a:lvl3pPr lvl="2" algn="l">
              <a:lnSpc>
                <a:spcPct val="100000"/>
              </a:lnSpc>
              <a:spcBef>
                <a:spcPts val="0"/>
              </a:spcBef>
              <a:spcAft>
                <a:spcPts val="0"/>
              </a:spcAft>
              <a:buSzPts val="4300"/>
              <a:buNone/>
              <a:defRPr/>
            </a:lvl3pPr>
            <a:lvl4pPr lvl="3" algn="l">
              <a:lnSpc>
                <a:spcPct val="100000"/>
              </a:lnSpc>
              <a:spcBef>
                <a:spcPts val="0"/>
              </a:spcBef>
              <a:spcAft>
                <a:spcPts val="0"/>
              </a:spcAft>
              <a:buSzPts val="4300"/>
              <a:buNone/>
              <a:defRPr/>
            </a:lvl4pPr>
            <a:lvl5pPr lvl="4" algn="l">
              <a:lnSpc>
                <a:spcPct val="100000"/>
              </a:lnSpc>
              <a:spcBef>
                <a:spcPts val="0"/>
              </a:spcBef>
              <a:spcAft>
                <a:spcPts val="0"/>
              </a:spcAft>
              <a:buSzPts val="4300"/>
              <a:buNone/>
              <a:defRPr/>
            </a:lvl5pPr>
            <a:lvl6pPr lvl="5" algn="l">
              <a:lnSpc>
                <a:spcPct val="100000"/>
              </a:lnSpc>
              <a:spcBef>
                <a:spcPts val="0"/>
              </a:spcBef>
              <a:spcAft>
                <a:spcPts val="0"/>
              </a:spcAft>
              <a:buSzPts val="4300"/>
              <a:buNone/>
              <a:defRPr/>
            </a:lvl6pPr>
            <a:lvl7pPr lvl="6" algn="l">
              <a:lnSpc>
                <a:spcPct val="100000"/>
              </a:lnSpc>
              <a:spcBef>
                <a:spcPts val="0"/>
              </a:spcBef>
              <a:spcAft>
                <a:spcPts val="0"/>
              </a:spcAft>
              <a:buSzPts val="4300"/>
              <a:buNone/>
              <a:defRPr/>
            </a:lvl7pPr>
            <a:lvl8pPr lvl="7" algn="l">
              <a:lnSpc>
                <a:spcPct val="100000"/>
              </a:lnSpc>
              <a:spcBef>
                <a:spcPts val="0"/>
              </a:spcBef>
              <a:spcAft>
                <a:spcPts val="0"/>
              </a:spcAft>
              <a:buSzPts val="4300"/>
              <a:buNone/>
              <a:defRPr/>
            </a:lvl8pPr>
            <a:lvl9pPr lvl="8" algn="l">
              <a:lnSpc>
                <a:spcPct val="100000"/>
              </a:lnSpc>
              <a:spcBef>
                <a:spcPts val="0"/>
              </a:spcBef>
              <a:spcAft>
                <a:spcPts val="0"/>
              </a:spcAft>
              <a:buSzPts val="4300"/>
              <a:buNone/>
              <a:defRPr/>
            </a:lvl9pPr>
          </a:lstStyle>
          <a:p>
            <a:endParaRPr/>
          </a:p>
        </p:txBody>
      </p:sp>
      <p:sp>
        <p:nvSpPr>
          <p:cNvPr id="42" name="Google Shape;42;g1105ab00216_0_302"/>
          <p:cNvSpPr txBox="1">
            <a:spLocks noGrp="1"/>
          </p:cNvSpPr>
          <p:nvPr>
            <p:ph type="body" idx="1"/>
          </p:nvPr>
        </p:nvSpPr>
        <p:spPr>
          <a:xfrm>
            <a:off x="415492" y="1536633"/>
            <a:ext cx="5331900" cy="4555200"/>
          </a:xfrm>
          <a:prstGeom prst="rect">
            <a:avLst/>
          </a:prstGeom>
          <a:noFill/>
          <a:ln>
            <a:noFill/>
          </a:ln>
        </p:spPr>
        <p:txBody>
          <a:bodyPr spcFirstLastPara="1" wrap="square" lIns="121875" tIns="121875" rIns="121875" bIns="121875" anchor="t" anchorCtr="0">
            <a:norm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0"/>
              </a:spcBef>
              <a:spcAft>
                <a:spcPts val="0"/>
              </a:spcAft>
              <a:buSzPts val="1600"/>
              <a:buChar char="○"/>
              <a:defRPr sz="1600"/>
            </a:lvl2pPr>
            <a:lvl3pPr marL="1371600" lvl="2" indent="-330200" algn="l">
              <a:lnSpc>
                <a:spcPct val="115000"/>
              </a:lnSpc>
              <a:spcBef>
                <a:spcPts val="0"/>
              </a:spcBef>
              <a:spcAft>
                <a:spcPts val="0"/>
              </a:spcAft>
              <a:buSzPts val="1600"/>
              <a:buChar char="■"/>
              <a:defRPr sz="1600"/>
            </a:lvl3pPr>
            <a:lvl4pPr marL="1828800" lvl="3" indent="-330200" algn="l">
              <a:lnSpc>
                <a:spcPct val="115000"/>
              </a:lnSpc>
              <a:spcBef>
                <a:spcPts val="0"/>
              </a:spcBef>
              <a:spcAft>
                <a:spcPts val="0"/>
              </a:spcAft>
              <a:buSzPts val="1600"/>
              <a:buChar char="●"/>
              <a:defRPr sz="1600"/>
            </a:lvl4pPr>
            <a:lvl5pPr marL="2286000" lvl="4" indent="-330200" algn="l">
              <a:lnSpc>
                <a:spcPct val="115000"/>
              </a:lnSpc>
              <a:spcBef>
                <a:spcPts val="0"/>
              </a:spcBef>
              <a:spcAft>
                <a:spcPts val="0"/>
              </a:spcAft>
              <a:buSzPts val="1600"/>
              <a:buChar char="○"/>
              <a:defRPr sz="1600"/>
            </a:lvl5pPr>
            <a:lvl6pPr marL="2743200" lvl="5" indent="-330200" algn="l">
              <a:lnSpc>
                <a:spcPct val="115000"/>
              </a:lnSpc>
              <a:spcBef>
                <a:spcPts val="0"/>
              </a:spcBef>
              <a:spcAft>
                <a:spcPts val="0"/>
              </a:spcAft>
              <a:buSzPts val="1600"/>
              <a:buChar char="■"/>
              <a:defRPr sz="1600"/>
            </a:lvl6pPr>
            <a:lvl7pPr marL="3200400" lvl="6" indent="-330200" algn="l">
              <a:lnSpc>
                <a:spcPct val="115000"/>
              </a:lnSpc>
              <a:spcBef>
                <a:spcPts val="0"/>
              </a:spcBef>
              <a:spcAft>
                <a:spcPts val="0"/>
              </a:spcAft>
              <a:buSzPts val="1600"/>
              <a:buChar char="●"/>
              <a:defRPr sz="1600"/>
            </a:lvl7pPr>
            <a:lvl8pPr marL="3657600" lvl="7" indent="-330200" algn="l">
              <a:lnSpc>
                <a:spcPct val="115000"/>
              </a:lnSpc>
              <a:spcBef>
                <a:spcPts val="0"/>
              </a:spcBef>
              <a:spcAft>
                <a:spcPts val="0"/>
              </a:spcAft>
              <a:buSzPts val="1600"/>
              <a:buChar char="○"/>
              <a:defRPr sz="1600"/>
            </a:lvl8pPr>
            <a:lvl9pPr marL="4114800" lvl="8" indent="-330200" algn="l">
              <a:lnSpc>
                <a:spcPct val="115000"/>
              </a:lnSpc>
              <a:spcBef>
                <a:spcPts val="0"/>
              </a:spcBef>
              <a:spcAft>
                <a:spcPts val="0"/>
              </a:spcAft>
              <a:buSzPts val="1600"/>
              <a:buChar char="■"/>
              <a:defRPr sz="1600"/>
            </a:lvl9pPr>
          </a:lstStyle>
          <a:p>
            <a:endParaRPr/>
          </a:p>
        </p:txBody>
      </p:sp>
      <p:sp>
        <p:nvSpPr>
          <p:cNvPr id="43" name="Google Shape;43;g1105ab00216_0_302"/>
          <p:cNvSpPr txBox="1">
            <a:spLocks noGrp="1"/>
          </p:cNvSpPr>
          <p:nvPr>
            <p:ph type="body" idx="2"/>
          </p:nvPr>
        </p:nvSpPr>
        <p:spPr>
          <a:xfrm>
            <a:off x="6441522" y="1536633"/>
            <a:ext cx="5331900" cy="4555200"/>
          </a:xfrm>
          <a:prstGeom prst="rect">
            <a:avLst/>
          </a:prstGeom>
          <a:noFill/>
          <a:ln>
            <a:noFill/>
          </a:ln>
        </p:spPr>
        <p:txBody>
          <a:bodyPr spcFirstLastPara="1" wrap="square" lIns="121875" tIns="121875" rIns="121875" bIns="121875" anchor="t" anchorCtr="0">
            <a:norm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0"/>
              </a:spcBef>
              <a:spcAft>
                <a:spcPts val="0"/>
              </a:spcAft>
              <a:buSzPts val="1600"/>
              <a:buChar char="○"/>
              <a:defRPr sz="1600"/>
            </a:lvl2pPr>
            <a:lvl3pPr marL="1371600" lvl="2" indent="-330200" algn="l">
              <a:lnSpc>
                <a:spcPct val="115000"/>
              </a:lnSpc>
              <a:spcBef>
                <a:spcPts val="0"/>
              </a:spcBef>
              <a:spcAft>
                <a:spcPts val="0"/>
              </a:spcAft>
              <a:buSzPts val="1600"/>
              <a:buChar char="■"/>
              <a:defRPr sz="1600"/>
            </a:lvl3pPr>
            <a:lvl4pPr marL="1828800" lvl="3" indent="-330200" algn="l">
              <a:lnSpc>
                <a:spcPct val="115000"/>
              </a:lnSpc>
              <a:spcBef>
                <a:spcPts val="0"/>
              </a:spcBef>
              <a:spcAft>
                <a:spcPts val="0"/>
              </a:spcAft>
              <a:buSzPts val="1600"/>
              <a:buChar char="●"/>
              <a:defRPr sz="1600"/>
            </a:lvl4pPr>
            <a:lvl5pPr marL="2286000" lvl="4" indent="-330200" algn="l">
              <a:lnSpc>
                <a:spcPct val="115000"/>
              </a:lnSpc>
              <a:spcBef>
                <a:spcPts val="0"/>
              </a:spcBef>
              <a:spcAft>
                <a:spcPts val="0"/>
              </a:spcAft>
              <a:buSzPts val="1600"/>
              <a:buChar char="○"/>
              <a:defRPr sz="1600"/>
            </a:lvl5pPr>
            <a:lvl6pPr marL="2743200" lvl="5" indent="-330200" algn="l">
              <a:lnSpc>
                <a:spcPct val="115000"/>
              </a:lnSpc>
              <a:spcBef>
                <a:spcPts val="0"/>
              </a:spcBef>
              <a:spcAft>
                <a:spcPts val="0"/>
              </a:spcAft>
              <a:buSzPts val="1600"/>
              <a:buChar char="■"/>
              <a:defRPr sz="1600"/>
            </a:lvl6pPr>
            <a:lvl7pPr marL="3200400" lvl="6" indent="-330200" algn="l">
              <a:lnSpc>
                <a:spcPct val="115000"/>
              </a:lnSpc>
              <a:spcBef>
                <a:spcPts val="0"/>
              </a:spcBef>
              <a:spcAft>
                <a:spcPts val="0"/>
              </a:spcAft>
              <a:buSzPts val="1600"/>
              <a:buChar char="●"/>
              <a:defRPr sz="1600"/>
            </a:lvl7pPr>
            <a:lvl8pPr marL="3657600" lvl="7" indent="-330200" algn="l">
              <a:lnSpc>
                <a:spcPct val="115000"/>
              </a:lnSpc>
              <a:spcBef>
                <a:spcPts val="0"/>
              </a:spcBef>
              <a:spcAft>
                <a:spcPts val="0"/>
              </a:spcAft>
              <a:buSzPts val="1600"/>
              <a:buChar char="○"/>
              <a:defRPr sz="1600"/>
            </a:lvl8pPr>
            <a:lvl9pPr marL="4114800" lvl="8" indent="-330200" algn="l">
              <a:lnSpc>
                <a:spcPct val="115000"/>
              </a:lnSpc>
              <a:spcBef>
                <a:spcPts val="0"/>
              </a:spcBef>
              <a:spcAft>
                <a:spcPts val="0"/>
              </a:spcAft>
              <a:buSzPts val="1600"/>
              <a:buChar char="■"/>
              <a:defRPr sz="1600"/>
            </a:lvl9pPr>
          </a:lstStyle>
          <a:p>
            <a:endParaRPr/>
          </a:p>
        </p:txBody>
      </p:sp>
      <p:sp>
        <p:nvSpPr>
          <p:cNvPr id="44" name="Google Shape;44;g1105ab00216_0_302"/>
          <p:cNvSpPr txBox="1">
            <a:spLocks noGrp="1"/>
          </p:cNvSpPr>
          <p:nvPr>
            <p:ph type="sldNum" idx="12"/>
          </p:nvPr>
        </p:nvSpPr>
        <p:spPr>
          <a:xfrm>
            <a:off x="11317385" y="6241346"/>
            <a:ext cx="731400" cy="524700"/>
          </a:xfrm>
          <a:prstGeom prst="rect">
            <a:avLst/>
          </a:prstGeom>
          <a:noFill/>
          <a:ln>
            <a:noFill/>
          </a:ln>
        </p:spPr>
        <p:txBody>
          <a:bodyPr spcFirstLastPara="1" wrap="square" lIns="121875" tIns="121875" rIns="121875" bIns="121875"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g1105ab00216_0_307"/>
          <p:cNvSpPr txBox="1">
            <a:spLocks noGrp="1"/>
          </p:cNvSpPr>
          <p:nvPr>
            <p:ph type="title"/>
          </p:nvPr>
        </p:nvSpPr>
        <p:spPr>
          <a:xfrm>
            <a:off x="415492" y="521800"/>
            <a:ext cx="11357700" cy="834900"/>
          </a:xfrm>
          <a:prstGeom prst="rect">
            <a:avLst/>
          </a:prstGeom>
          <a:noFill/>
          <a:ln>
            <a:noFill/>
          </a:ln>
        </p:spPr>
        <p:txBody>
          <a:bodyPr spcFirstLastPara="1" wrap="square" lIns="121875" tIns="121875" rIns="121875" bIns="121875" anchor="t" anchorCtr="0">
            <a:normAutofit/>
          </a:bodyPr>
          <a:lstStyle>
            <a:lvl1pPr lvl="0" algn="l">
              <a:lnSpc>
                <a:spcPct val="100000"/>
              </a:lnSpc>
              <a:spcBef>
                <a:spcPts val="0"/>
              </a:spcBef>
              <a:spcAft>
                <a:spcPts val="0"/>
              </a:spcAft>
              <a:buSzPts val="4300"/>
              <a:buNone/>
              <a:defRPr/>
            </a:lvl1pPr>
            <a:lvl2pPr lvl="1" algn="l">
              <a:lnSpc>
                <a:spcPct val="100000"/>
              </a:lnSpc>
              <a:spcBef>
                <a:spcPts val="0"/>
              </a:spcBef>
              <a:spcAft>
                <a:spcPts val="0"/>
              </a:spcAft>
              <a:buSzPts val="4300"/>
              <a:buNone/>
              <a:defRPr/>
            </a:lvl2pPr>
            <a:lvl3pPr lvl="2" algn="l">
              <a:lnSpc>
                <a:spcPct val="100000"/>
              </a:lnSpc>
              <a:spcBef>
                <a:spcPts val="0"/>
              </a:spcBef>
              <a:spcAft>
                <a:spcPts val="0"/>
              </a:spcAft>
              <a:buSzPts val="4300"/>
              <a:buNone/>
              <a:defRPr/>
            </a:lvl3pPr>
            <a:lvl4pPr lvl="3" algn="l">
              <a:lnSpc>
                <a:spcPct val="100000"/>
              </a:lnSpc>
              <a:spcBef>
                <a:spcPts val="0"/>
              </a:spcBef>
              <a:spcAft>
                <a:spcPts val="0"/>
              </a:spcAft>
              <a:buSzPts val="4300"/>
              <a:buNone/>
              <a:defRPr/>
            </a:lvl4pPr>
            <a:lvl5pPr lvl="4" algn="l">
              <a:lnSpc>
                <a:spcPct val="100000"/>
              </a:lnSpc>
              <a:spcBef>
                <a:spcPts val="0"/>
              </a:spcBef>
              <a:spcAft>
                <a:spcPts val="0"/>
              </a:spcAft>
              <a:buSzPts val="4300"/>
              <a:buNone/>
              <a:defRPr/>
            </a:lvl5pPr>
            <a:lvl6pPr lvl="5" algn="l">
              <a:lnSpc>
                <a:spcPct val="100000"/>
              </a:lnSpc>
              <a:spcBef>
                <a:spcPts val="0"/>
              </a:spcBef>
              <a:spcAft>
                <a:spcPts val="0"/>
              </a:spcAft>
              <a:buSzPts val="4300"/>
              <a:buNone/>
              <a:defRPr/>
            </a:lvl6pPr>
            <a:lvl7pPr lvl="6" algn="l">
              <a:lnSpc>
                <a:spcPct val="100000"/>
              </a:lnSpc>
              <a:spcBef>
                <a:spcPts val="0"/>
              </a:spcBef>
              <a:spcAft>
                <a:spcPts val="0"/>
              </a:spcAft>
              <a:buSzPts val="4300"/>
              <a:buNone/>
              <a:defRPr/>
            </a:lvl7pPr>
            <a:lvl8pPr lvl="7" algn="l">
              <a:lnSpc>
                <a:spcPct val="100000"/>
              </a:lnSpc>
              <a:spcBef>
                <a:spcPts val="0"/>
              </a:spcBef>
              <a:spcAft>
                <a:spcPts val="0"/>
              </a:spcAft>
              <a:buSzPts val="4300"/>
              <a:buNone/>
              <a:defRPr/>
            </a:lvl8pPr>
            <a:lvl9pPr lvl="8" algn="l">
              <a:lnSpc>
                <a:spcPct val="100000"/>
              </a:lnSpc>
              <a:spcBef>
                <a:spcPts val="0"/>
              </a:spcBef>
              <a:spcAft>
                <a:spcPts val="0"/>
              </a:spcAft>
              <a:buSzPts val="4300"/>
              <a:buNone/>
              <a:defRPr/>
            </a:lvl9pPr>
          </a:lstStyle>
          <a:p>
            <a:endParaRPr/>
          </a:p>
        </p:txBody>
      </p:sp>
      <p:sp>
        <p:nvSpPr>
          <p:cNvPr id="47" name="Google Shape;47;g1105ab00216_0_307"/>
          <p:cNvSpPr txBox="1">
            <a:spLocks noGrp="1"/>
          </p:cNvSpPr>
          <p:nvPr>
            <p:ph type="sldNum" idx="12"/>
          </p:nvPr>
        </p:nvSpPr>
        <p:spPr>
          <a:xfrm>
            <a:off x="11317385" y="6241346"/>
            <a:ext cx="731400" cy="524700"/>
          </a:xfrm>
          <a:prstGeom prst="rect">
            <a:avLst/>
          </a:prstGeom>
          <a:noFill/>
          <a:ln>
            <a:noFill/>
          </a:ln>
        </p:spPr>
        <p:txBody>
          <a:bodyPr spcFirstLastPara="1" wrap="square" lIns="121875" tIns="121875" rIns="121875" bIns="121875"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8"/>
        <p:cNvGrpSpPr/>
        <p:nvPr/>
      </p:nvGrpSpPr>
      <p:grpSpPr>
        <a:xfrm>
          <a:off x="0" y="0"/>
          <a:ext cx="0" cy="0"/>
          <a:chOff x="0" y="0"/>
          <a:chExt cx="0" cy="0"/>
        </a:xfrm>
      </p:grpSpPr>
      <p:sp>
        <p:nvSpPr>
          <p:cNvPr id="49" name="Google Shape;49;g1105ab00216_0_310"/>
          <p:cNvSpPr txBox="1">
            <a:spLocks noGrp="1"/>
          </p:cNvSpPr>
          <p:nvPr>
            <p:ph type="title"/>
          </p:nvPr>
        </p:nvSpPr>
        <p:spPr>
          <a:xfrm>
            <a:off x="415492" y="740800"/>
            <a:ext cx="3743100" cy="1007700"/>
          </a:xfrm>
          <a:prstGeom prst="rect">
            <a:avLst/>
          </a:prstGeom>
          <a:noFill/>
          <a:ln>
            <a:noFill/>
          </a:ln>
        </p:spPr>
        <p:txBody>
          <a:bodyPr spcFirstLastPara="1" wrap="square" lIns="121875" tIns="121875" rIns="121875" bIns="121875" anchor="b" anchorCtr="0">
            <a:normAutofit/>
          </a:bodyPr>
          <a:lstStyle>
            <a:lvl1pPr lvl="0" algn="l">
              <a:lnSpc>
                <a:spcPct val="100000"/>
              </a:lnSpc>
              <a:spcBef>
                <a:spcPts val="0"/>
              </a:spcBef>
              <a:spcAft>
                <a:spcPts val="0"/>
              </a:spcAft>
              <a:buSzPts val="3200"/>
              <a:buNone/>
              <a:defRPr sz="3200"/>
            </a:lvl1pPr>
            <a:lvl2pPr lvl="1" algn="l">
              <a:lnSpc>
                <a:spcPct val="100000"/>
              </a:lnSpc>
              <a:spcBef>
                <a:spcPts val="0"/>
              </a:spcBef>
              <a:spcAft>
                <a:spcPts val="0"/>
              </a:spcAft>
              <a:buSzPts val="3200"/>
              <a:buNone/>
              <a:defRPr sz="3200"/>
            </a:lvl2pPr>
            <a:lvl3pPr lvl="2" algn="l">
              <a:lnSpc>
                <a:spcPct val="100000"/>
              </a:lnSpc>
              <a:spcBef>
                <a:spcPts val="0"/>
              </a:spcBef>
              <a:spcAft>
                <a:spcPts val="0"/>
              </a:spcAft>
              <a:buSzPts val="3200"/>
              <a:buNone/>
              <a:defRPr sz="3200"/>
            </a:lvl3pPr>
            <a:lvl4pPr lvl="3" algn="l">
              <a:lnSpc>
                <a:spcPct val="100000"/>
              </a:lnSpc>
              <a:spcBef>
                <a:spcPts val="0"/>
              </a:spcBef>
              <a:spcAft>
                <a:spcPts val="0"/>
              </a:spcAft>
              <a:buSzPts val="3200"/>
              <a:buNone/>
              <a:defRPr sz="3200"/>
            </a:lvl4pPr>
            <a:lvl5pPr lvl="4" algn="l">
              <a:lnSpc>
                <a:spcPct val="100000"/>
              </a:lnSpc>
              <a:spcBef>
                <a:spcPts val="0"/>
              </a:spcBef>
              <a:spcAft>
                <a:spcPts val="0"/>
              </a:spcAft>
              <a:buSzPts val="3200"/>
              <a:buNone/>
              <a:defRPr sz="3200"/>
            </a:lvl5pPr>
            <a:lvl6pPr lvl="5" algn="l">
              <a:lnSpc>
                <a:spcPct val="100000"/>
              </a:lnSpc>
              <a:spcBef>
                <a:spcPts val="0"/>
              </a:spcBef>
              <a:spcAft>
                <a:spcPts val="0"/>
              </a:spcAft>
              <a:buSzPts val="3200"/>
              <a:buNone/>
              <a:defRPr sz="3200"/>
            </a:lvl6pPr>
            <a:lvl7pPr lvl="6" algn="l">
              <a:lnSpc>
                <a:spcPct val="100000"/>
              </a:lnSpc>
              <a:spcBef>
                <a:spcPts val="0"/>
              </a:spcBef>
              <a:spcAft>
                <a:spcPts val="0"/>
              </a:spcAft>
              <a:buSzPts val="3200"/>
              <a:buNone/>
              <a:defRPr sz="3200"/>
            </a:lvl7pPr>
            <a:lvl8pPr lvl="7" algn="l">
              <a:lnSpc>
                <a:spcPct val="100000"/>
              </a:lnSpc>
              <a:spcBef>
                <a:spcPts val="0"/>
              </a:spcBef>
              <a:spcAft>
                <a:spcPts val="0"/>
              </a:spcAft>
              <a:buSzPts val="3200"/>
              <a:buNone/>
              <a:defRPr sz="3200"/>
            </a:lvl8pPr>
            <a:lvl9pPr lvl="8" algn="l">
              <a:lnSpc>
                <a:spcPct val="100000"/>
              </a:lnSpc>
              <a:spcBef>
                <a:spcPts val="0"/>
              </a:spcBef>
              <a:spcAft>
                <a:spcPts val="0"/>
              </a:spcAft>
              <a:buSzPts val="3200"/>
              <a:buNone/>
              <a:defRPr sz="3200"/>
            </a:lvl9pPr>
          </a:lstStyle>
          <a:p>
            <a:endParaRPr/>
          </a:p>
        </p:txBody>
      </p:sp>
      <p:sp>
        <p:nvSpPr>
          <p:cNvPr id="50" name="Google Shape;50;g1105ab00216_0_310"/>
          <p:cNvSpPr txBox="1">
            <a:spLocks noGrp="1"/>
          </p:cNvSpPr>
          <p:nvPr>
            <p:ph type="body" idx="1"/>
          </p:nvPr>
        </p:nvSpPr>
        <p:spPr>
          <a:xfrm>
            <a:off x="415492" y="1855170"/>
            <a:ext cx="3743100" cy="4239300"/>
          </a:xfrm>
          <a:prstGeom prst="rect">
            <a:avLst/>
          </a:prstGeom>
          <a:noFill/>
          <a:ln>
            <a:noFill/>
          </a:ln>
        </p:spPr>
        <p:txBody>
          <a:bodyPr spcFirstLastPara="1" wrap="square" lIns="121875" tIns="121875" rIns="121875" bIns="121875" anchor="t" anchorCtr="0">
            <a:normAutofit/>
          </a:bodyPr>
          <a:lstStyle>
            <a:lvl1pPr marL="457200" lvl="0" indent="-330200" algn="l">
              <a:lnSpc>
                <a:spcPct val="115000"/>
              </a:lnSpc>
              <a:spcBef>
                <a:spcPts val="0"/>
              </a:spcBef>
              <a:spcAft>
                <a:spcPts val="0"/>
              </a:spcAft>
              <a:buSzPts val="1600"/>
              <a:buChar char="●"/>
              <a:defRPr sz="1600"/>
            </a:lvl1pPr>
            <a:lvl2pPr marL="914400" lvl="1" indent="-330200" algn="l">
              <a:lnSpc>
                <a:spcPct val="115000"/>
              </a:lnSpc>
              <a:spcBef>
                <a:spcPts val="0"/>
              </a:spcBef>
              <a:spcAft>
                <a:spcPts val="0"/>
              </a:spcAft>
              <a:buSzPts val="1600"/>
              <a:buChar char="○"/>
              <a:defRPr sz="1600"/>
            </a:lvl2pPr>
            <a:lvl3pPr marL="1371600" lvl="2" indent="-330200" algn="l">
              <a:lnSpc>
                <a:spcPct val="115000"/>
              </a:lnSpc>
              <a:spcBef>
                <a:spcPts val="0"/>
              </a:spcBef>
              <a:spcAft>
                <a:spcPts val="0"/>
              </a:spcAft>
              <a:buSzPts val="1600"/>
              <a:buChar char="■"/>
              <a:defRPr sz="1600"/>
            </a:lvl3pPr>
            <a:lvl4pPr marL="1828800" lvl="3" indent="-330200" algn="l">
              <a:lnSpc>
                <a:spcPct val="115000"/>
              </a:lnSpc>
              <a:spcBef>
                <a:spcPts val="0"/>
              </a:spcBef>
              <a:spcAft>
                <a:spcPts val="0"/>
              </a:spcAft>
              <a:buSzPts val="1600"/>
              <a:buChar char="●"/>
              <a:defRPr sz="1600"/>
            </a:lvl4pPr>
            <a:lvl5pPr marL="2286000" lvl="4" indent="-330200" algn="l">
              <a:lnSpc>
                <a:spcPct val="115000"/>
              </a:lnSpc>
              <a:spcBef>
                <a:spcPts val="0"/>
              </a:spcBef>
              <a:spcAft>
                <a:spcPts val="0"/>
              </a:spcAft>
              <a:buSzPts val="1600"/>
              <a:buChar char="○"/>
              <a:defRPr sz="1600"/>
            </a:lvl5pPr>
            <a:lvl6pPr marL="2743200" lvl="5" indent="-330200" algn="l">
              <a:lnSpc>
                <a:spcPct val="115000"/>
              </a:lnSpc>
              <a:spcBef>
                <a:spcPts val="0"/>
              </a:spcBef>
              <a:spcAft>
                <a:spcPts val="0"/>
              </a:spcAft>
              <a:buSzPts val="1600"/>
              <a:buChar char="■"/>
              <a:defRPr sz="1600"/>
            </a:lvl6pPr>
            <a:lvl7pPr marL="3200400" lvl="6" indent="-330200" algn="l">
              <a:lnSpc>
                <a:spcPct val="115000"/>
              </a:lnSpc>
              <a:spcBef>
                <a:spcPts val="0"/>
              </a:spcBef>
              <a:spcAft>
                <a:spcPts val="0"/>
              </a:spcAft>
              <a:buSzPts val="1600"/>
              <a:buChar char="●"/>
              <a:defRPr sz="1600"/>
            </a:lvl7pPr>
            <a:lvl8pPr marL="3657600" lvl="7" indent="-330200" algn="l">
              <a:lnSpc>
                <a:spcPct val="115000"/>
              </a:lnSpc>
              <a:spcBef>
                <a:spcPts val="0"/>
              </a:spcBef>
              <a:spcAft>
                <a:spcPts val="0"/>
              </a:spcAft>
              <a:buSzPts val="1600"/>
              <a:buChar char="○"/>
              <a:defRPr sz="1600"/>
            </a:lvl8pPr>
            <a:lvl9pPr marL="4114800" lvl="8" indent="-330200" algn="l">
              <a:lnSpc>
                <a:spcPct val="115000"/>
              </a:lnSpc>
              <a:spcBef>
                <a:spcPts val="0"/>
              </a:spcBef>
              <a:spcAft>
                <a:spcPts val="0"/>
              </a:spcAft>
              <a:buSzPts val="1600"/>
              <a:buChar char="■"/>
              <a:defRPr sz="1600"/>
            </a:lvl9pPr>
          </a:lstStyle>
          <a:p>
            <a:endParaRPr/>
          </a:p>
        </p:txBody>
      </p:sp>
      <p:sp>
        <p:nvSpPr>
          <p:cNvPr id="51" name="Google Shape;51;g1105ab00216_0_310"/>
          <p:cNvSpPr txBox="1">
            <a:spLocks noGrp="1"/>
          </p:cNvSpPr>
          <p:nvPr>
            <p:ph type="sldNum" idx="12"/>
          </p:nvPr>
        </p:nvSpPr>
        <p:spPr>
          <a:xfrm>
            <a:off x="11317385" y="6241346"/>
            <a:ext cx="731400" cy="524700"/>
          </a:xfrm>
          <a:prstGeom prst="rect">
            <a:avLst/>
          </a:prstGeom>
          <a:noFill/>
          <a:ln>
            <a:noFill/>
          </a:ln>
        </p:spPr>
        <p:txBody>
          <a:bodyPr spcFirstLastPara="1" wrap="square" lIns="121875" tIns="121875" rIns="121875" bIns="121875"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coral">
    <p:bg>
      <p:bgPr>
        <a:solidFill>
          <a:schemeClr val="lt1"/>
        </a:solidFill>
        <a:effectLst/>
      </p:bgPr>
    </p:bg>
    <p:spTree>
      <p:nvGrpSpPr>
        <p:cNvPr id="1" name="Shape 5"/>
        <p:cNvGrpSpPr/>
        <p:nvPr/>
      </p:nvGrpSpPr>
      <p:grpSpPr>
        <a:xfrm>
          <a:off x="0" y="0"/>
          <a:ext cx="0" cy="0"/>
          <a:chOff x="0" y="0"/>
          <a:chExt cx="0" cy="0"/>
        </a:xfrm>
      </p:grpSpPr>
      <p:sp>
        <p:nvSpPr>
          <p:cNvPr id="6" name="Google Shape;6;g1105ab00216_0_284"/>
          <p:cNvSpPr txBox="1">
            <a:spLocks noGrp="1"/>
          </p:cNvSpPr>
          <p:nvPr>
            <p:ph type="title"/>
          </p:nvPr>
        </p:nvSpPr>
        <p:spPr>
          <a:xfrm>
            <a:off x="415492" y="521800"/>
            <a:ext cx="11357700" cy="834900"/>
          </a:xfrm>
          <a:prstGeom prst="rect">
            <a:avLst/>
          </a:prstGeom>
          <a:noFill/>
          <a:ln>
            <a:noFill/>
          </a:ln>
        </p:spPr>
        <p:txBody>
          <a:bodyPr spcFirstLastPara="1" wrap="square" lIns="121875" tIns="121875" rIns="121875" bIns="121875" anchor="t" anchorCtr="0">
            <a:normAutofit/>
          </a:bodyPr>
          <a:lstStyle>
            <a:lvl1pPr marR="0" lvl="0" algn="l" rtl="0">
              <a:lnSpc>
                <a:spcPct val="100000"/>
              </a:lnSpc>
              <a:spcBef>
                <a:spcPts val="0"/>
              </a:spcBef>
              <a:spcAft>
                <a:spcPts val="0"/>
              </a:spcAft>
              <a:buClr>
                <a:schemeClr val="dk1"/>
              </a:buClr>
              <a:buSzPts val="4300"/>
              <a:buFont typeface="Playfair Display"/>
              <a:buNone/>
              <a:defRPr sz="4300" b="1" i="0" u="none" strike="noStrike" cap="none">
                <a:solidFill>
                  <a:schemeClr val="dk1"/>
                </a:solidFill>
                <a:latin typeface="Playfair Display"/>
                <a:ea typeface="Playfair Display"/>
                <a:cs typeface="Playfair Display"/>
                <a:sym typeface="Playfair Display"/>
              </a:defRPr>
            </a:lvl1pPr>
            <a:lvl2pPr marR="0" lvl="1" algn="l" rtl="0">
              <a:lnSpc>
                <a:spcPct val="100000"/>
              </a:lnSpc>
              <a:spcBef>
                <a:spcPts val="0"/>
              </a:spcBef>
              <a:spcAft>
                <a:spcPts val="0"/>
              </a:spcAft>
              <a:buClr>
                <a:schemeClr val="dk1"/>
              </a:buClr>
              <a:buSzPts val="4300"/>
              <a:buFont typeface="Playfair Display"/>
              <a:buNone/>
              <a:defRPr sz="4300" b="1" i="0" u="none" strike="noStrike" cap="none">
                <a:solidFill>
                  <a:schemeClr val="dk1"/>
                </a:solidFill>
                <a:latin typeface="Playfair Display"/>
                <a:ea typeface="Playfair Display"/>
                <a:cs typeface="Playfair Display"/>
                <a:sym typeface="Playfair Display"/>
              </a:defRPr>
            </a:lvl2pPr>
            <a:lvl3pPr marR="0" lvl="2" algn="l" rtl="0">
              <a:lnSpc>
                <a:spcPct val="100000"/>
              </a:lnSpc>
              <a:spcBef>
                <a:spcPts val="0"/>
              </a:spcBef>
              <a:spcAft>
                <a:spcPts val="0"/>
              </a:spcAft>
              <a:buClr>
                <a:schemeClr val="dk1"/>
              </a:buClr>
              <a:buSzPts val="4300"/>
              <a:buFont typeface="Playfair Display"/>
              <a:buNone/>
              <a:defRPr sz="4300" b="1" i="0" u="none" strike="noStrike" cap="none">
                <a:solidFill>
                  <a:schemeClr val="dk1"/>
                </a:solidFill>
                <a:latin typeface="Playfair Display"/>
                <a:ea typeface="Playfair Display"/>
                <a:cs typeface="Playfair Display"/>
                <a:sym typeface="Playfair Display"/>
              </a:defRPr>
            </a:lvl3pPr>
            <a:lvl4pPr marR="0" lvl="3" algn="l" rtl="0">
              <a:lnSpc>
                <a:spcPct val="100000"/>
              </a:lnSpc>
              <a:spcBef>
                <a:spcPts val="0"/>
              </a:spcBef>
              <a:spcAft>
                <a:spcPts val="0"/>
              </a:spcAft>
              <a:buClr>
                <a:schemeClr val="dk1"/>
              </a:buClr>
              <a:buSzPts val="4300"/>
              <a:buFont typeface="Playfair Display"/>
              <a:buNone/>
              <a:defRPr sz="4300" b="1" i="0" u="none" strike="noStrike" cap="none">
                <a:solidFill>
                  <a:schemeClr val="dk1"/>
                </a:solidFill>
                <a:latin typeface="Playfair Display"/>
                <a:ea typeface="Playfair Display"/>
                <a:cs typeface="Playfair Display"/>
                <a:sym typeface="Playfair Display"/>
              </a:defRPr>
            </a:lvl4pPr>
            <a:lvl5pPr marR="0" lvl="4" algn="l" rtl="0">
              <a:lnSpc>
                <a:spcPct val="100000"/>
              </a:lnSpc>
              <a:spcBef>
                <a:spcPts val="0"/>
              </a:spcBef>
              <a:spcAft>
                <a:spcPts val="0"/>
              </a:spcAft>
              <a:buClr>
                <a:schemeClr val="dk1"/>
              </a:buClr>
              <a:buSzPts val="4300"/>
              <a:buFont typeface="Playfair Display"/>
              <a:buNone/>
              <a:defRPr sz="4300" b="1" i="0" u="none" strike="noStrike" cap="none">
                <a:solidFill>
                  <a:schemeClr val="dk1"/>
                </a:solidFill>
                <a:latin typeface="Playfair Display"/>
                <a:ea typeface="Playfair Display"/>
                <a:cs typeface="Playfair Display"/>
                <a:sym typeface="Playfair Display"/>
              </a:defRPr>
            </a:lvl5pPr>
            <a:lvl6pPr marR="0" lvl="5" algn="l" rtl="0">
              <a:lnSpc>
                <a:spcPct val="100000"/>
              </a:lnSpc>
              <a:spcBef>
                <a:spcPts val="0"/>
              </a:spcBef>
              <a:spcAft>
                <a:spcPts val="0"/>
              </a:spcAft>
              <a:buClr>
                <a:schemeClr val="dk1"/>
              </a:buClr>
              <a:buSzPts val="4300"/>
              <a:buFont typeface="Playfair Display"/>
              <a:buNone/>
              <a:defRPr sz="4300" b="1" i="0" u="none" strike="noStrike" cap="none">
                <a:solidFill>
                  <a:schemeClr val="dk1"/>
                </a:solidFill>
                <a:latin typeface="Playfair Display"/>
                <a:ea typeface="Playfair Display"/>
                <a:cs typeface="Playfair Display"/>
                <a:sym typeface="Playfair Display"/>
              </a:defRPr>
            </a:lvl6pPr>
            <a:lvl7pPr marR="0" lvl="6" algn="l" rtl="0">
              <a:lnSpc>
                <a:spcPct val="100000"/>
              </a:lnSpc>
              <a:spcBef>
                <a:spcPts val="0"/>
              </a:spcBef>
              <a:spcAft>
                <a:spcPts val="0"/>
              </a:spcAft>
              <a:buClr>
                <a:schemeClr val="dk1"/>
              </a:buClr>
              <a:buSzPts val="4300"/>
              <a:buFont typeface="Playfair Display"/>
              <a:buNone/>
              <a:defRPr sz="4300" b="1" i="0" u="none" strike="noStrike" cap="none">
                <a:solidFill>
                  <a:schemeClr val="dk1"/>
                </a:solidFill>
                <a:latin typeface="Playfair Display"/>
                <a:ea typeface="Playfair Display"/>
                <a:cs typeface="Playfair Display"/>
                <a:sym typeface="Playfair Display"/>
              </a:defRPr>
            </a:lvl7pPr>
            <a:lvl8pPr marR="0" lvl="7" algn="l" rtl="0">
              <a:lnSpc>
                <a:spcPct val="100000"/>
              </a:lnSpc>
              <a:spcBef>
                <a:spcPts val="0"/>
              </a:spcBef>
              <a:spcAft>
                <a:spcPts val="0"/>
              </a:spcAft>
              <a:buClr>
                <a:schemeClr val="dk1"/>
              </a:buClr>
              <a:buSzPts val="4300"/>
              <a:buFont typeface="Playfair Display"/>
              <a:buNone/>
              <a:defRPr sz="4300" b="1" i="0" u="none" strike="noStrike" cap="none">
                <a:solidFill>
                  <a:schemeClr val="dk1"/>
                </a:solidFill>
                <a:latin typeface="Playfair Display"/>
                <a:ea typeface="Playfair Display"/>
                <a:cs typeface="Playfair Display"/>
                <a:sym typeface="Playfair Display"/>
              </a:defRPr>
            </a:lvl8pPr>
            <a:lvl9pPr marR="0" lvl="8" algn="l" rtl="0">
              <a:lnSpc>
                <a:spcPct val="100000"/>
              </a:lnSpc>
              <a:spcBef>
                <a:spcPts val="0"/>
              </a:spcBef>
              <a:spcAft>
                <a:spcPts val="0"/>
              </a:spcAft>
              <a:buClr>
                <a:schemeClr val="dk1"/>
              </a:buClr>
              <a:buSzPts val="4300"/>
              <a:buFont typeface="Playfair Display"/>
              <a:buNone/>
              <a:defRPr sz="4300" b="1" i="0" u="none" strike="noStrike" cap="none">
                <a:solidFill>
                  <a:schemeClr val="dk1"/>
                </a:solidFill>
                <a:latin typeface="Playfair Display"/>
                <a:ea typeface="Playfair Display"/>
                <a:cs typeface="Playfair Display"/>
                <a:sym typeface="Playfair Display"/>
              </a:defRPr>
            </a:lvl9pPr>
          </a:lstStyle>
          <a:p>
            <a:endParaRPr/>
          </a:p>
        </p:txBody>
      </p:sp>
      <p:sp>
        <p:nvSpPr>
          <p:cNvPr id="7" name="Google Shape;7;g1105ab00216_0_284"/>
          <p:cNvSpPr txBox="1">
            <a:spLocks noGrp="1"/>
          </p:cNvSpPr>
          <p:nvPr>
            <p:ph type="body" idx="1"/>
          </p:nvPr>
        </p:nvSpPr>
        <p:spPr>
          <a:xfrm>
            <a:off x="415492" y="1536633"/>
            <a:ext cx="11357700" cy="4555200"/>
          </a:xfrm>
          <a:prstGeom prst="rect">
            <a:avLst/>
          </a:prstGeom>
          <a:noFill/>
          <a:ln>
            <a:noFill/>
          </a:ln>
        </p:spPr>
        <p:txBody>
          <a:bodyPr spcFirstLastPara="1" wrap="square" lIns="121875" tIns="121875" rIns="121875" bIns="121875" anchor="t" anchorCtr="0">
            <a:normAutofit/>
          </a:bodyPr>
          <a:lstStyle>
            <a:lvl1pPr marL="457200" marR="0" lvl="0" indent="-381000" algn="l" rtl="0">
              <a:lnSpc>
                <a:spcPct val="115000"/>
              </a:lnSpc>
              <a:spcBef>
                <a:spcPts val="0"/>
              </a:spcBef>
              <a:spcAft>
                <a:spcPts val="0"/>
              </a:spcAft>
              <a:buClr>
                <a:schemeClr val="dk2"/>
              </a:buClr>
              <a:buSzPts val="2400"/>
              <a:buFont typeface="Lato"/>
              <a:buChar char="●"/>
              <a:defRPr sz="2400" b="0" i="0" u="none" strike="noStrike" cap="none">
                <a:solidFill>
                  <a:schemeClr val="dk2"/>
                </a:solidFill>
                <a:latin typeface="Lato"/>
                <a:ea typeface="Lato"/>
                <a:cs typeface="Lato"/>
                <a:sym typeface="Lato"/>
              </a:defRPr>
            </a:lvl1pPr>
            <a:lvl2pPr marL="914400" marR="0" lvl="1" indent="-349250" algn="l" rtl="0">
              <a:lnSpc>
                <a:spcPct val="115000"/>
              </a:lnSpc>
              <a:spcBef>
                <a:spcPts val="0"/>
              </a:spcBef>
              <a:spcAft>
                <a:spcPts val="0"/>
              </a:spcAft>
              <a:buClr>
                <a:schemeClr val="dk2"/>
              </a:buClr>
              <a:buSzPts val="1900"/>
              <a:buFont typeface="Lato"/>
              <a:buChar char="○"/>
              <a:defRPr sz="1900" b="0" i="0" u="none" strike="noStrike" cap="none">
                <a:solidFill>
                  <a:schemeClr val="dk2"/>
                </a:solidFill>
                <a:latin typeface="Lato"/>
                <a:ea typeface="Lato"/>
                <a:cs typeface="Lato"/>
                <a:sym typeface="Lato"/>
              </a:defRPr>
            </a:lvl2pPr>
            <a:lvl3pPr marL="1371600" marR="0" lvl="2" indent="-349250" algn="l" rtl="0">
              <a:lnSpc>
                <a:spcPct val="115000"/>
              </a:lnSpc>
              <a:spcBef>
                <a:spcPts val="0"/>
              </a:spcBef>
              <a:spcAft>
                <a:spcPts val="0"/>
              </a:spcAft>
              <a:buClr>
                <a:schemeClr val="dk2"/>
              </a:buClr>
              <a:buSzPts val="1900"/>
              <a:buFont typeface="Lato"/>
              <a:buChar char="■"/>
              <a:defRPr sz="1900" b="0" i="0" u="none" strike="noStrike" cap="none">
                <a:solidFill>
                  <a:schemeClr val="dk2"/>
                </a:solidFill>
                <a:latin typeface="Lato"/>
                <a:ea typeface="Lato"/>
                <a:cs typeface="Lato"/>
                <a:sym typeface="Lato"/>
              </a:defRPr>
            </a:lvl3pPr>
            <a:lvl4pPr marL="1828800" marR="0" lvl="3" indent="-349250" algn="l" rtl="0">
              <a:lnSpc>
                <a:spcPct val="115000"/>
              </a:lnSpc>
              <a:spcBef>
                <a:spcPts val="0"/>
              </a:spcBef>
              <a:spcAft>
                <a:spcPts val="0"/>
              </a:spcAft>
              <a:buClr>
                <a:schemeClr val="dk2"/>
              </a:buClr>
              <a:buSzPts val="1900"/>
              <a:buFont typeface="Lato"/>
              <a:buChar char="●"/>
              <a:defRPr sz="1900" b="0" i="0" u="none" strike="noStrike" cap="none">
                <a:solidFill>
                  <a:schemeClr val="dk2"/>
                </a:solidFill>
                <a:latin typeface="Lato"/>
                <a:ea typeface="Lato"/>
                <a:cs typeface="Lato"/>
                <a:sym typeface="Lato"/>
              </a:defRPr>
            </a:lvl4pPr>
            <a:lvl5pPr marL="2286000" marR="0" lvl="4" indent="-349250" algn="l" rtl="0">
              <a:lnSpc>
                <a:spcPct val="115000"/>
              </a:lnSpc>
              <a:spcBef>
                <a:spcPts val="0"/>
              </a:spcBef>
              <a:spcAft>
                <a:spcPts val="0"/>
              </a:spcAft>
              <a:buClr>
                <a:schemeClr val="dk2"/>
              </a:buClr>
              <a:buSzPts val="1900"/>
              <a:buFont typeface="Lato"/>
              <a:buChar char="○"/>
              <a:defRPr sz="1900" b="0" i="0" u="none" strike="noStrike" cap="none">
                <a:solidFill>
                  <a:schemeClr val="dk2"/>
                </a:solidFill>
                <a:latin typeface="Lato"/>
                <a:ea typeface="Lato"/>
                <a:cs typeface="Lato"/>
                <a:sym typeface="Lato"/>
              </a:defRPr>
            </a:lvl5pPr>
            <a:lvl6pPr marL="2743200" marR="0" lvl="5" indent="-349250" algn="l" rtl="0">
              <a:lnSpc>
                <a:spcPct val="115000"/>
              </a:lnSpc>
              <a:spcBef>
                <a:spcPts val="0"/>
              </a:spcBef>
              <a:spcAft>
                <a:spcPts val="0"/>
              </a:spcAft>
              <a:buClr>
                <a:schemeClr val="dk2"/>
              </a:buClr>
              <a:buSzPts val="1900"/>
              <a:buFont typeface="Lato"/>
              <a:buChar char="■"/>
              <a:defRPr sz="1900" b="0" i="0" u="none" strike="noStrike" cap="none">
                <a:solidFill>
                  <a:schemeClr val="dk2"/>
                </a:solidFill>
                <a:latin typeface="Lato"/>
                <a:ea typeface="Lato"/>
                <a:cs typeface="Lato"/>
                <a:sym typeface="Lato"/>
              </a:defRPr>
            </a:lvl6pPr>
            <a:lvl7pPr marL="3200400" marR="0" lvl="6" indent="-349250" algn="l" rtl="0">
              <a:lnSpc>
                <a:spcPct val="115000"/>
              </a:lnSpc>
              <a:spcBef>
                <a:spcPts val="0"/>
              </a:spcBef>
              <a:spcAft>
                <a:spcPts val="0"/>
              </a:spcAft>
              <a:buClr>
                <a:schemeClr val="dk2"/>
              </a:buClr>
              <a:buSzPts val="1900"/>
              <a:buFont typeface="Lato"/>
              <a:buChar char="●"/>
              <a:defRPr sz="1900" b="0" i="0" u="none" strike="noStrike" cap="none">
                <a:solidFill>
                  <a:schemeClr val="dk2"/>
                </a:solidFill>
                <a:latin typeface="Lato"/>
                <a:ea typeface="Lato"/>
                <a:cs typeface="Lato"/>
                <a:sym typeface="Lato"/>
              </a:defRPr>
            </a:lvl7pPr>
            <a:lvl8pPr marL="3657600" marR="0" lvl="7" indent="-349250" algn="l" rtl="0">
              <a:lnSpc>
                <a:spcPct val="115000"/>
              </a:lnSpc>
              <a:spcBef>
                <a:spcPts val="0"/>
              </a:spcBef>
              <a:spcAft>
                <a:spcPts val="0"/>
              </a:spcAft>
              <a:buClr>
                <a:schemeClr val="dk2"/>
              </a:buClr>
              <a:buSzPts val="1900"/>
              <a:buFont typeface="Lato"/>
              <a:buChar char="○"/>
              <a:defRPr sz="1900" b="0" i="0" u="none" strike="noStrike" cap="none">
                <a:solidFill>
                  <a:schemeClr val="dk2"/>
                </a:solidFill>
                <a:latin typeface="Lato"/>
                <a:ea typeface="Lato"/>
                <a:cs typeface="Lato"/>
                <a:sym typeface="Lato"/>
              </a:defRPr>
            </a:lvl8pPr>
            <a:lvl9pPr marL="4114800" marR="0" lvl="8" indent="-349250" algn="l" rtl="0">
              <a:lnSpc>
                <a:spcPct val="115000"/>
              </a:lnSpc>
              <a:spcBef>
                <a:spcPts val="0"/>
              </a:spcBef>
              <a:spcAft>
                <a:spcPts val="0"/>
              </a:spcAft>
              <a:buClr>
                <a:schemeClr val="dk2"/>
              </a:buClr>
              <a:buSzPts val="1900"/>
              <a:buFont typeface="Lato"/>
              <a:buChar char="■"/>
              <a:defRPr sz="1900" b="0" i="0" u="none" strike="noStrike" cap="none">
                <a:solidFill>
                  <a:schemeClr val="dk2"/>
                </a:solidFill>
                <a:latin typeface="Lato"/>
                <a:ea typeface="Lato"/>
                <a:cs typeface="Lato"/>
                <a:sym typeface="Lato"/>
              </a:defRPr>
            </a:lvl9pPr>
          </a:lstStyle>
          <a:p>
            <a:endParaRPr/>
          </a:p>
        </p:txBody>
      </p:sp>
      <p:sp>
        <p:nvSpPr>
          <p:cNvPr id="8" name="Google Shape;8;g1105ab00216_0_284"/>
          <p:cNvSpPr txBox="1">
            <a:spLocks noGrp="1"/>
          </p:cNvSpPr>
          <p:nvPr>
            <p:ph type="sldNum" idx="12"/>
          </p:nvPr>
        </p:nvSpPr>
        <p:spPr>
          <a:xfrm>
            <a:off x="11317385" y="6241346"/>
            <a:ext cx="731400" cy="524700"/>
          </a:xfrm>
          <a:prstGeom prst="rect">
            <a:avLst/>
          </a:prstGeom>
          <a:noFill/>
          <a:ln>
            <a:noFill/>
          </a:ln>
        </p:spPr>
        <p:txBody>
          <a:bodyPr spcFirstLastPara="1" wrap="square" lIns="121875" tIns="121875" rIns="121875" bIns="121875" anchor="ctr" anchorCtr="0">
            <a:norm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Lst>
  <p:transition spd="slow">
    <p:push dir="r"/>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8.jpg"/></Relationships>
</file>

<file path=ppt/slides/_rels/slide16.xml.rels><?xml version="1.0" encoding="UTF-8" standalone="yes"?>
<Relationships xmlns="http://schemas.openxmlformats.org/package/2006/relationships"><Relationship Id="rId3" Type="http://schemas.openxmlformats.org/officeDocument/2006/relationships/hyperlink" Target="https://translate.googleusercontent.com/translate_c?depth=1&amp;pto=aue&amp;rurl=translate.google.com&amp;sl=en&amp;sp=nmt4&amp;tl=id&amp;u=https://conseroglobal.com/finance-as-a-service-the-benefits-of-outsourced-finance-and-accounting/&amp;usg=ALkJrhiOjoC8ZC7cImhoirW7Rp1KHymrwg"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hyperlink" Target="https://translate.googleusercontent.com/translate_c?depth=1&amp;pto=aue&amp;rurl=translate.google.com&amp;sl=en&amp;sp=nmt4&amp;tl=id&amp;u=https://conseroglobal.com/what-is-digital-transformation-and-why-is-it-important/&amp;usg=ALkJrhjdzataNwocV2acfrLYXBqVdcAqjw"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hyperlink" Target="https://translate.googleusercontent.com/translate_c?depth=1&amp;pto=aue&amp;rurl=translate.google.com&amp;sl=en&amp;sp=nmt4&amp;tl=id&amp;u=https://conseroglobal.com/how-finance-as-a-service-improves-financial-visibility/&amp;usg=ALkJrhiYC9pJdjdQvCboskMYvHTe2R1GwQ"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hyperlink" Target="https://translate.googleusercontent.com/translate_c?depth=1&amp;pto=aue&amp;rurl=translate.google.com&amp;sl=en&amp;sp=nmt4&amp;tl=id&amp;u=https://corporatefinanceinstitute.com/resources/knowledge/accounting/profit-and-loss-statement-pl/&amp;usg=ALkJrhhXmmj6o7aS87qNxiMZ4VCajvXXdA"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translate.googleusercontent.com/translate_c?depth=1&amp;pto=aue&amp;rurl=translate.google.com&amp;sl=en&amp;sp=nmt4&amp;tl=id&amp;u=https://corporatefinanceinstitute.com/resources/knowledge/accounting/fixed-and-variable-costs/&amp;usg=ALkJrhg5vodl1dDrCPighpoCNalBvCiEqQ"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s://translate.googleusercontent.com/translate_c?depth=1&amp;pto=aue&amp;rurl=translate.google.com&amp;sl=en&amp;sp=nmt4&amp;tl=id&amp;u=https://corporatefinanceinstitute.com/resources/knowledge/finance/debtor-vs-creditor/&amp;usg=ALkJrhj24crZfEI70PaRBg4epsK8akDKHQ"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
          <p:cNvSpPr txBox="1">
            <a:spLocks noGrp="1"/>
          </p:cNvSpPr>
          <p:nvPr>
            <p:ph type="title"/>
          </p:nvPr>
        </p:nvSpPr>
        <p:spPr>
          <a:xfrm>
            <a:off x="876150" y="1696225"/>
            <a:ext cx="10360200" cy="1228200"/>
          </a:xfrm>
          <a:prstGeom prst="rect">
            <a:avLst/>
          </a:prstGeom>
          <a:noFill/>
          <a:ln>
            <a:noFill/>
          </a:ln>
        </p:spPr>
        <p:txBody>
          <a:bodyPr spcFirstLastPara="1" wrap="square" lIns="117200" tIns="58600" rIns="117200" bIns="58600" anchor="ctr" anchorCtr="0">
            <a:normAutofit/>
          </a:bodyPr>
          <a:lstStyle/>
          <a:p>
            <a:pPr marL="0" lvl="0" indent="0" algn="ctr" rtl="0">
              <a:lnSpc>
                <a:spcPct val="100000"/>
              </a:lnSpc>
              <a:spcBef>
                <a:spcPts val="0"/>
              </a:spcBef>
              <a:spcAft>
                <a:spcPts val="0"/>
              </a:spcAft>
              <a:buClr>
                <a:schemeClr val="lt1"/>
              </a:buClr>
              <a:buSzPts val="3600"/>
              <a:buFont typeface="Calibri"/>
              <a:buNone/>
            </a:pPr>
            <a:r>
              <a:rPr lang="en-US" sz="3600" b="1">
                <a:solidFill>
                  <a:srgbClr val="1F497D"/>
                </a:solidFill>
              </a:rPr>
              <a:t>Introduction to </a:t>
            </a:r>
            <a:r>
              <a:rPr lang="en-US" b="1">
                <a:solidFill>
                  <a:srgbClr val="1F497D"/>
                </a:solidFill>
              </a:rPr>
              <a:t>Digital Business Management</a:t>
            </a:r>
            <a:endParaRPr>
              <a:solidFill>
                <a:srgbClr val="1F497D"/>
              </a:solidFill>
            </a:endParaRPr>
          </a:p>
        </p:txBody>
      </p:sp>
      <p:sp>
        <p:nvSpPr>
          <p:cNvPr id="77" name="Google Shape;77;p1"/>
          <p:cNvSpPr txBox="1">
            <a:spLocks noGrp="1"/>
          </p:cNvSpPr>
          <p:nvPr>
            <p:ph type="body" idx="1"/>
          </p:nvPr>
        </p:nvSpPr>
        <p:spPr>
          <a:xfrm>
            <a:off x="9066211" y="6228806"/>
            <a:ext cx="2895600" cy="457200"/>
          </a:xfrm>
          <a:prstGeom prst="rect">
            <a:avLst/>
          </a:prstGeom>
          <a:noFill/>
          <a:ln>
            <a:noFill/>
          </a:ln>
        </p:spPr>
        <p:txBody>
          <a:bodyPr spcFirstLastPara="1" wrap="square" lIns="117200" tIns="58600" rIns="117200" bIns="58600" anchor="t" anchorCtr="0">
            <a:noAutofit/>
          </a:bodyPr>
          <a:lstStyle/>
          <a:p>
            <a:pPr marL="0" lvl="0" indent="0" algn="ctr" rtl="0">
              <a:lnSpc>
                <a:spcPct val="100000"/>
              </a:lnSpc>
              <a:spcBef>
                <a:spcPts val="240"/>
              </a:spcBef>
              <a:spcAft>
                <a:spcPts val="0"/>
              </a:spcAft>
              <a:buClr>
                <a:schemeClr val="lt1"/>
              </a:buClr>
              <a:buSzPts val="1200"/>
              <a:buNone/>
            </a:pPr>
            <a:r>
              <a:rPr lang="en-US" b="1">
                <a:latin typeface="Calibri"/>
                <a:ea typeface="Calibri"/>
                <a:cs typeface="Calibri"/>
                <a:sym typeface="Calibri"/>
              </a:rPr>
              <a:t>Jasmine Hadiwidjojo, S.E., M.M.</a:t>
            </a:r>
            <a:endParaRPr>
              <a:latin typeface="Calibri"/>
              <a:ea typeface="Calibri"/>
              <a:cs typeface="Calibri"/>
              <a:sym typeface="Calibri"/>
            </a:endParaRPr>
          </a:p>
        </p:txBody>
      </p:sp>
      <p:pic>
        <p:nvPicPr>
          <p:cNvPr id="78" name="Google Shape;78;p1"/>
          <p:cNvPicPr preferRelativeResize="0">
            <a:picLocks noGrp="1"/>
          </p:cNvPicPr>
          <p:nvPr>
            <p:ph type="pic" idx="3"/>
          </p:nvPr>
        </p:nvPicPr>
        <p:blipFill rotWithShape="1">
          <a:blip r:embed="rId3">
            <a:alphaModFix/>
          </a:blip>
          <a:srcRect t="1810" b="1810"/>
          <a:stretch/>
        </p:blipFill>
        <p:spPr>
          <a:xfrm>
            <a:off x="9731455" y="4546711"/>
            <a:ext cx="1752600" cy="1682100"/>
          </a:xfrm>
          <a:prstGeom prst="flowChartConnector">
            <a:avLst/>
          </a:prstGeom>
          <a:noFill/>
          <a:ln>
            <a:noFill/>
          </a:ln>
        </p:spPr>
      </p:pic>
      <p:sp>
        <p:nvSpPr>
          <p:cNvPr id="79" name="Google Shape;79;p1"/>
          <p:cNvSpPr txBox="1">
            <a:spLocks noGrp="1"/>
          </p:cNvSpPr>
          <p:nvPr>
            <p:ph type="body" idx="4"/>
          </p:nvPr>
        </p:nvSpPr>
        <p:spPr>
          <a:xfrm>
            <a:off x="1217561" y="3298773"/>
            <a:ext cx="9677400" cy="719100"/>
          </a:xfrm>
          <a:prstGeom prst="rect">
            <a:avLst/>
          </a:prstGeom>
          <a:noFill/>
          <a:ln>
            <a:noFill/>
          </a:ln>
        </p:spPr>
        <p:txBody>
          <a:bodyPr spcFirstLastPara="1" wrap="square" lIns="117200" tIns="58600" rIns="117200" bIns="58600" anchor="t" anchorCtr="0">
            <a:normAutofit fontScale="85000" lnSpcReduction="10000"/>
          </a:bodyPr>
          <a:lstStyle/>
          <a:p>
            <a:pPr marL="0" lvl="0" indent="0" algn="ctr" rtl="0">
              <a:lnSpc>
                <a:spcPct val="100000"/>
              </a:lnSpc>
              <a:spcBef>
                <a:spcPts val="0"/>
              </a:spcBef>
              <a:spcAft>
                <a:spcPts val="0"/>
              </a:spcAft>
              <a:buClr>
                <a:schemeClr val="lt1"/>
              </a:buClr>
              <a:buSzPts val="4400"/>
              <a:buNone/>
            </a:pPr>
            <a:r>
              <a:rPr lang="en-US" sz="4400" b="1" i="1" dirty="0" err="1">
                <a:solidFill>
                  <a:schemeClr val="lt1"/>
                </a:solidFill>
                <a:latin typeface="Playfair Display"/>
                <a:ea typeface="Playfair Display"/>
                <a:cs typeface="Playfair Display"/>
                <a:sym typeface="Playfair Display"/>
              </a:rPr>
              <a:t>Sesi</a:t>
            </a:r>
            <a:r>
              <a:rPr lang="en-US" sz="4400" b="1" i="1" dirty="0">
                <a:solidFill>
                  <a:schemeClr val="lt1"/>
                </a:solidFill>
                <a:latin typeface="Playfair Display"/>
                <a:ea typeface="Playfair Display"/>
                <a:cs typeface="Playfair Display"/>
                <a:sym typeface="Playfair Display"/>
              </a:rPr>
              <a:t> 11 – POLC </a:t>
            </a:r>
            <a:r>
              <a:rPr lang="en-US" sz="4400" b="1" i="1" dirty="0" err="1">
                <a:solidFill>
                  <a:schemeClr val="lt1"/>
                </a:solidFill>
                <a:latin typeface="Playfair Display"/>
                <a:ea typeface="Playfair Display"/>
                <a:cs typeface="Playfair Display"/>
                <a:sym typeface="Playfair Display"/>
              </a:rPr>
              <a:t>dalam</a:t>
            </a:r>
            <a:r>
              <a:rPr lang="en-US" sz="4400" b="1" i="1" dirty="0">
                <a:solidFill>
                  <a:schemeClr val="lt1"/>
                </a:solidFill>
                <a:latin typeface="Playfair Display"/>
                <a:ea typeface="Playfair Display"/>
                <a:cs typeface="Playfair Display"/>
                <a:sym typeface="Playfair Display"/>
              </a:rPr>
              <a:t> </a:t>
            </a:r>
            <a:r>
              <a:rPr lang="en-US" sz="4400" b="1" i="1" dirty="0" err="1">
                <a:solidFill>
                  <a:schemeClr val="lt1"/>
                </a:solidFill>
                <a:latin typeface="Playfair Display"/>
                <a:ea typeface="Playfair Display"/>
                <a:cs typeface="Playfair Display"/>
                <a:sym typeface="Playfair Display"/>
              </a:rPr>
              <a:t>Manajemen</a:t>
            </a:r>
            <a:r>
              <a:rPr lang="en-US" sz="4400" b="1" i="1" dirty="0">
                <a:solidFill>
                  <a:schemeClr val="lt1"/>
                </a:solidFill>
                <a:latin typeface="Playfair Display"/>
                <a:ea typeface="Playfair Display"/>
                <a:cs typeface="Playfair Display"/>
                <a:sym typeface="Playfair Display"/>
              </a:rPr>
              <a:t> </a:t>
            </a:r>
            <a:r>
              <a:rPr lang="en-US" sz="4400" b="1" i="1" dirty="0" err="1">
                <a:solidFill>
                  <a:schemeClr val="lt1"/>
                </a:solidFill>
                <a:latin typeface="Playfair Display"/>
                <a:ea typeface="Playfair Display"/>
                <a:cs typeface="Playfair Display"/>
                <a:sym typeface="Playfair Display"/>
              </a:rPr>
              <a:t>Finansial</a:t>
            </a:r>
            <a:endParaRPr sz="4400" b="1" i="1" dirty="0">
              <a:solidFill>
                <a:schemeClr val="lt1"/>
              </a:solidFill>
              <a:latin typeface="Playfair Display"/>
              <a:ea typeface="Playfair Display"/>
              <a:cs typeface="Playfair Display"/>
              <a:sym typeface="Playfair Display"/>
            </a:endParaRPr>
          </a:p>
        </p:txBody>
      </p:sp>
    </p:spTree>
  </p:cSld>
  <p:clrMapOvr>
    <a:masterClrMapping/>
  </p:clrMapOvr>
  <p:transition spd="slow">
    <p:push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g10fc0c49a3c_0_16"/>
          <p:cNvSpPr/>
          <p:nvPr/>
        </p:nvSpPr>
        <p:spPr>
          <a:xfrm>
            <a:off x="-87475" y="658950"/>
            <a:ext cx="6167100" cy="719100"/>
          </a:xfrm>
          <a:prstGeom prst="rect">
            <a:avLst/>
          </a:prstGeom>
          <a:solidFill>
            <a:srgbClr val="1F497D"/>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 name="Google Shape;154;g10fc0c49a3c_0_16"/>
          <p:cNvSpPr txBox="1">
            <a:spLocks noGrp="1"/>
          </p:cNvSpPr>
          <p:nvPr>
            <p:ph type="body" idx="4294967295"/>
          </p:nvPr>
        </p:nvSpPr>
        <p:spPr>
          <a:xfrm>
            <a:off x="356826" y="658950"/>
            <a:ext cx="6413100" cy="719100"/>
          </a:xfrm>
          <a:prstGeom prst="rect">
            <a:avLst/>
          </a:prstGeom>
          <a:noFill/>
          <a:ln>
            <a:noFill/>
          </a:ln>
        </p:spPr>
        <p:txBody>
          <a:bodyPr spcFirstLastPara="1" wrap="square" lIns="117200" tIns="58600" rIns="117200" bIns="58600" anchor="t" anchorCtr="0">
            <a:noAutofit/>
          </a:bodyPr>
          <a:lstStyle/>
          <a:p>
            <a:pPr marL="0" lvl="0" indent="0" algn="l" rtl="0">
              <a:lnSpc>
                <a:spcPct val="100000"/>
              </a:lnSpc>
              <a:spcBef>
                <a:spcPts val="0"/>
              </a:spcBef>
              <a:spcAft>
                <a:spcPts val="0"/>
              </a:spcAft>
              <a:buClr>
                <a:schemeClr val="lt1"/>
              </a:buClr>
              <a:buSzPts val="4400"/>
              <a:buNone/>
            </a:pPr>
            <a:r>
              <a:rPr lang="en-US" sz="3000" b="1" i="1">
                <a:solidFill>
                  <a:schemeClr val="lt1"/>
                </a:solidFill>
                <a:latin typeface="Playfair Display"/>
                <a:ea typeface="Playfair Display"/>
                <a:cs typeface="Playfair Display"/>
                <a:sym typeface="Playfair Display"/>
              </a:rPr>
              <a:t>Proses Perencanaan Keuangan</a:t>
            </a:r>
            <a:endParaRPr sz="3000" b="1" i="1">
              <a:solidFill>
                <a:schemeClr val="lt1"/>
              </a:solidFill>
              <a:latin typeface="Playfair Display"/>
              <a:ea typeface="Playfair Display"/>
              <a:cs typeface="Playfair Display"/>
              <a:sym typeface="Playfair Display"/>
            </a:endParaRPr>
          </a:p>
        </p:txBody>
      </p:sp>
      <p:sp>
        <p:nvSpPr>
          <p:cNvPr id="155" name="Google Shape;155;g10fc0c49a3c_0_16"/>
          <p:cNvSpPr txBox="1"/>
          <p:nvPr/>
        </p:nvSpPr>
        <p:spPr>
          <a:xfrm>
            <a:off x="1111325" y="2026000"/>
            <a:ext cx="9491100" cy="2500200"/>
          </a:xfrm>
          <a:prstGeom prst="rect">
            <a:avLst/>
          </a:prstGeom>
          <a:noFill/>
          <a:ln>
            <a:noFill/>
          </a:ln>
        </p:spPr>
        <p:txBody>
          <a:bodyPr spcFirstLastPara="1" wrap="square" lIns="91425" tIns="91425" rIns="91425" bIns="91425" anchor="t" anchorCtr="0">
            <a:spAutoFit/>
          </a:bodyPr>
          <a:lstStyle/>
          <a:p>
            <a:pPr marL="457200" lvl="0" indent="-355600" algn="l" rtl="0">
              <a:lnSpc>
                <a:spcPct val="130434"/>
              </a:lnSpc>
              <a:spcBef>
                <a:spcPts val="0"/>
              </a:spcBef>
              <a:spcAft>
                <a:spcPts val="0"/>
              </a:spcAft>
              <a:buClr>
                <a:srgbClr val="1F497D"/>
              </a:buClr>
              <a:buSzPts val="2000"/>
              <a:buFont typeface="Calibri"/>
              <a:buChar char="-"/>
            </a:pPr>
            <a:r>
              <a:rPr lang="en-US" sz="2000">
                <a:solidFill>
                  <a:srgbClr val="1F497D"/>
                </a:solidFill>
                <a:latin typeface="Calibri"/>
                <a:ea typeface="Calibri"/>
                <a:cs typeface="Calibri"/>
                <a:sym typeface="Calibri"/>
              </a:rPr>
              <a:t>Kumpulkan informasi tentang situasi dan tujuan keuangan saat ini termasuk tujuan gaya hidup.</a:t>
            </a:r>
            <a:endParaRPr sz="2000">
              <a:solidFill>
                <a:srgbClr val="1F497D"/>
              </a:solidFill>
              <a:latin typeface="Calibri"/>
              <a:ea typeface="Calibri"/>
              <a:cs typeface="Calibri"/>
              <a:sym typeface="Calibri"/>
            </a:endParaRPr>
          </a:p>
          <a:p>
            <a:pPr marL="457200" lvl="0" indent="-355600" algn="l" rtl="0">
              <a:lnSpc>
                <a:spcPct val="130434"/>
              </a:lnSpc>
              <a:spcBef>
                <a:spcPts val="0"/>
              </a:spcBef>
              <a:spcAft>
                <a:spcPts val="0"/>
              </a:spcAft>
              <a:buClr>
                <a:srgbClr val="1F497D"/>
              </a:buClr>
              <a:buSzPts val="2000"/>
              <a:buFont typeface="Calibri"/>
              <a:buChar char="-"/>
            </a:pPr>
            <a:r>
              <a:rPr lang="en-US" sz="2000">
                <a:solidFill>
                  <a:srgbClr val="1F497D"/>
                </a:solidFill>
                <a:latin typeface="Calibri"/>
                <a:ea typeface="Calibri"/>
                <a:cs typeface="Calibri"/>
                <a:sym typeface="Calibri"/>
              </a:rPr>
              <a:t>Menganalisis dan mengevaluasi status keuangan saat ini.</a:t>
            </a:r>
            <a:endParaRPr sz="2000">
              <a:solidFill>
                <a:srgbClr val="1F497D"/>
              </a:solidFill>
              <a:latin typeface="Calibri"/>
              <a:ea typeface="Calibri"/>
              <a:cs typeface="Calibri"/>
              <a:sym typeface="Calibri"/>
            </a:endParaRPr>
          </a:p>
          <a:p>
            <a:pPr marL="457200" lvl="0" indent="-355600" algn="l" rtl="0">
              <a:lnSpc>
                <a:spcPct val="130434"/>
              </a:lnSpc>
              <a:spcBef>
                <a:spcPts val="0"/>
              </a:spcBef>
              <a:spcAft>
                <a:spcPts val="0"/>
              </a:spcAft>
              <a:buClr>
                <a:srgbClr val="1F497D"/>
              </a:buClr>
              <a:buSzPts val="2000"/>
              <a:buFont typeface="Calibri"/>
              <a:buChar char="-"/>
            </a:pPr>
            <a:r>
              <a:rPr lang="en-US" sz="2000">
                <a:solidFill>
                  <a:srgbClr val="1F497D"/>
                </a:solidFill>
                <a:latin typeface="Calibri"/>
                <a:ea typeface="Calibri"/>
                <a:cs typeface="Calibri"/>
                <a:sym typeface="Calibri"/>
              </a:rPr>
              <a:t>Mengembangkan dan menyajikan strategi dan solusi untuk mencapai tujuan.</a:t>
            </a:r>
            <a:endParaRPr sz="2000">
              <a:solidFill>
                <a:srgbClr val="1F497D"/>
              </a:solidFill>
              <a:latin typeface="Calibri"/>
              <a:ea typeface="Calibri"/>
              <a:cs typeface="Calibri"/>
              <a:sym typeface="Calibri"/>
            </a:endParaRPr>
          </a:p>
          <a:p>
            <a:pPr marL="457200" lvl="0" indent="-355600" algn="l" rtl="0">
              <a:lnSpc>
                <a:spcPct val="130434"/>
              </a:lnSpc>
              <a:spcBef>
                <a:spcPts val="0"/>
              </a:spcBef>
              <a:spcAft>
                <a:spcPts val="0"/>
              </a:spcAft>
              <a:buClr>
                <a:srgbClr val="1F497D"/>
              </a:buClr>
              <a:buSzPts val="2000"/>
              <a:buFont typeface="Calibri"/>
              <a:buChar char="-"/>
            </a:pPr>
            <a:r>
              <a:rPr lang="en-US" sz="2000">
                <a:solidFill>
                  <a:srgbClr val="1F497D"/>
                </a:solidFill>
                <a:latin typeface="Calibri"/>
                <a:ea typeface="Calibri"/>
                <a:cs typeface="Calibri"/>
                <a:sym typeface="Calibri"/>
              </a:rPr>
              <a:t>Menerapkan rekomendasi.</a:t>
            </a:r>
            <a:endParaRPr sz="2000">
              <a:solidFill>
                <a:srgbClr val="1F497D"/>
              </a:solidFill>
              <a:latin typeface="Calibri"/>
              <a:ea typeface="Calibri"/>
              <a:cs typeface="Calibri"/>
              <a:sym typeface="Calibri"/>
            </a:endParaRPr>
          </a:p>
          <a:p>
            <a:pPr marL="457200" lvl="0" indent="-355600" algn="l" rtl="0">
              <a:lnSpc>
                <a:spcPct val="130434"/>
              </a:lnSpc>
              <a:spcBef>
                <a:spcPts val="0"/>
              </a:spcBef>
              <a:spcAft>
                <a:spcPts val="0"/>
              </a:spcAft>
              <a:buClr>
                <a:srgbClr val="1F497D"/>
              </a:buClr>
              <a:buSzPts val="2000"/>
              <a:buFont typeface="Calibri"/>
              <a:buChar char="-"/>
            </a:pPr>
            <a:r>
              <a:rPr lang="en-US" sz="2000">
                <a:solidFill>
                  <a:srgbClr val="1F497D"/>
                </a:solidFill>
                <a:latin typeface="Calibri"/>
                <a:ea typeface="Calibri"/>
                <a:cs typeface="Calibri"/>
                <a:sym typeface="Calibri"/>
              </a:rPr>
              <a:t>Pantau dan tinjau rekomendasi. Sesuaikan jika perlu</a:t>
            </a:r>
            <a:endParaRPr sz="2000" b="1">
              <a:solidFill>
                <a:srgbClr val="1F497D"/>
              </a:solidFill>
              <a:latin typeface="Calibri"/>
              <a:ea typeface="Calibri"/>
              <a:cs typeface="Calibri"/>
              <a:sym typeface="Calibri"/>
            </a:endParaRPr>
          </a:p>
        </p:txBody>
      </p:sp>
      <p:pic>
        <p:nvPicPr>
          <p:cNvPr id="156" name="Google Shape;156;g10fc0c49a3c_0_16"/>
          <p:cNvPicPr preferRelativeResize="0">
            <a:picLocks noGrp="1"/>
          </p:cNvPicPr>
          <p:nvPr>
            <p:ph type="pic" idx="2"/>
          </p:nvPr>
        </p:nvPicPr>
        <p:blipFill rotWithShape="1">
          <a:blip r:embed="rId3">
            <a:alphaModFix/>
          </a:blip>
          <a:srcRect t="1811" b="1811"/>
          <a:stretch/>
        </p:blipFill>
        <p:spPr>
          <a:xfrm>
            <a:off x="10894950" y="336751"/>
            <a:ext cx="897600" cy="861300"/>
          </a:xfrm>
          <a:prstGeom prst="flowChartConnector">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161" name="Google Shape;161;g10fc0c49a3c_0_24"/>
          <p:cNvPicPr preferRelativeResize="0"/>
          <p:nvPr/>
        </p:nvPicPr>
        <p:blipFill>
          <a:blip r:embed="rId3">
            <a:alphaModFix/>
          </a:blip>
          <a:stretch>
            <a:fillRect/>
          </a:stretch>
        </p:blipFill>
        <p:spPr>
          <a:xfrm>
            <a:off x="1705138" y="304800"/>
            <a:ext cx="8778558" cy="65532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g10fc0c49a3c_0_37"/>
          <p:cNvSpPr/>
          <p:nvPr/>
        </p:nvSpPr>
        <p:spPr>
          <a:xfrm>
            <a:off x="-87475" y="658950"/>
            <a:ext cx="7327200" cy="719100"/>
          </a:xfrm>
          <a:prstGeom prst="rect">
            <a:avLst/>
          </a:prstGeom>
          <a:solidFill>
            <a:srgbClr val="1F497D"/>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 name="Google Shape;167;g10fc0c49a3c_0_37"/>
          <p:cNvSpPr txBox="1">
            <a:spLocks noGrp="1"/>
          </p:cNvSpPr>
          <p:nvPr>
            <p:ph type="body" idx="4294967295"/>
          </p:nvPr>
        </p:nvSpPr>
        <p:spPr>
          <a:xfrm>
            <a:off x="356825" y="658950"/>
            <a:ext cx="7176600" cy="719100"/>
          </a:xfrm>
          <a:prstGeom prst="rect">
            <a:avLst/>
          </a:prstGeom>
          <a:noFill/>
          <a:ln>
            <a:noFill/>
          </a:ln>
        </p:spPr>
        <p:txBody>
          <a:bodyPr spcFirstLastPara="1" wrap="square" lIns="117200" tIns="58600" rIns="117200" bIns="58600" anchor="t" anchorCtr="0">
            <a:noAutofit/>
          </a:bodyPr>
          <a:lstStyle/>
          <a:p>
            <a:pPr marL="0" lvl="0" indent="0" algn="l" rtl="0">
              <a:lnSpc>
                <a:spcPct val="100000"/>
              </a:lnSpc>
              <a:spcBef>
                <a:spcPts val="0"/>
              </a:spcBef>
              <a:spcAft>
                <a:spcPts val="0"/>
              </a:spcAft>
              <a:buClr>
                <a:schemeClr val="lt1"/>
              </a:buClr>
              <a:buSzPts val="4400"/>
              <a:buNone/>
            </a:pPr>
            <a:r>
              <a:rPr lang="en-US" sz="3000" b="1" i="1">
                <a:solidFill>
                  <a:schemeClr val="lt1"/>
                </a:solidFill>
                <a:latin typeface="Playfair Display"/>
                <a:ea typeface="Playfair Display"/>
                <a:cs typeface="Playfair Display"/>
                <a:sym typeface="Playfair Display"/>
              </a:rPr>
              <a:t>Organizing in Financial Management</a:t>
            </a:r>
            <a:endParaRPr sz="3000" b="1" i="1">
              <a:solidFill>
                <a:schemeClr val="lt1"/>
              </a:solidFill>
              <a:latin typeface="Playfair Display"/>
              <a:ea typeface="Playfair Display"/>
              <a:cs typeface="Playfair Display"/>
              <a:sym typeface="Playfair Display"/>
            </a:endParaRPr>
          </a:p>
        </p:txBody>
      </p:sp>
      <p:sp>
        <p:nvSpPr>
          <p:cNvPr id="168" name="Google Shape;168;g10fc0c49a3c_0_37"/>
          <p:cNvSpPr txBox="1"/>
          <p:nvPr/>
        </p:nvSpPr>
        <p:spPr>
          <a:xfrm>
            <a:off x="1111325" y="2026000"/>
            <a:ext cx="9491100" cy="2500200"/>
          </a:xfrm>
          <a:prstGeom prst="rect">
            <a:avLst/>
          </a:prstGeom>
          <a:noFill/>
          <a:ln>
            <a:noFill/>
          </a:ln>
        </p:spPr>
        <p:txBody>
          <a:bodyPr spcFirstLastPara="1" wrap="square" lIns="91425" tIns="91425" rIns="91425" bIns="91425" anchor="t" anchorCtr="0">
            <a:spAutoFit/>
          </a:bodyPr>
          <a:lstStyle/>
          <a:p>
            <a:pPr marL="457200" lvl="0" indent="-355600" algn="l" rtl="0">
              <a:lnSpc>
                <a:spcPct val="130434"/>
              </a:lnSpc>
              <a:spcBef>
                <a:spcPts val="0"/>
              </a:spcBef>
              <a:spcAft>
                <a:spcPts val="0"/>
              </a:spcAft>
              <a:buClr>
                <a:srgbClr val="1F497D"/>
              </a:buClr>
              <a:buSzPts val="2000"/>
              <a:buFont typeface="Calibri"/>
              <a:buChar char="-"/>
            </a:pPr>
            <a:r>
              <a:rPr lang="en-US" sz="2000">
                <a:solidFill>
                  <a:srgbClr val="1F497D"/>
                </a:solidFill>
                <a:latin typeface="Calibri"/>
                <a:ea typeface="Calibri"/>
                <a:cs typeface="Calibri"/>
                <a:sym typeface="Calibri"/>
              </a:rPr>
              <a:t>Kumpulkan informasi tentang situasi dan tujuan keuangan saat ini termasuk tujuan gaya hidup.</a:t>
            </a:r>
            <a:endParaRPr sz="2000">
              <a:solidFill>
                <a:srgbClr val="1F497D"/>
              </a:solidFill>
              <a:latin typeface="Calibri"/>
              <a:ea typeface="Calibri"/>
              <a:cs typeface="Calibri"/>
              <a:sym typeface="Calibri"/>
            </a:endParaRPr>
          </a:p>
          <a:p>
            <a:pPr marL="457200" lvl="0" indent="-355600" algn="l" rtl="0">
              <a:lnSpc>
                <a:spcPct val="130434"/>
              </a:lnSpc>
              <a:spcBef>
                <a:spcPts val="0"/>
              </a:spcBef>
              <a:spcAft>
                <a:spcPts val="0"/>
              </a:spcAft>
              <a:buClr>
                <a:srgbClr val="1F497D"/>
              </a:buClr>
              <a:buSzPts val="2000"/>
              <a:buFont typeface="Calibri"/>
              <a:buChar char="-"/>
            </a:pPr>
            <a:r>
              <a:rPr lang="en-US" sz="2000">
                <a:solidFill>
                  <a:srgbClr val="1F497D"/>
                </a:solidFill>
                <a:latin typeface="Calibri"/>
                <a:ea typeface="Calibri"/>
                <a:cs typeface="Calibri"/>
                <a:sym typeface="Calibri"/>
              </a:rPr>
              <a:t>Menganalisis dan mengevaluasi status keuangan saat ini.</a:t>
            </a:r>
            <a:endParaRPr sz="2000">
              <a:solidFill>
                <a:srgbClr val="1F497D"/>
              </a:solidFill>
              <a:latin typeface="Calibri"/>
              <a:ea typeface="Calibri"/>
              <a:cs typeface="Calibri"/>
              <a:sym typeface="Calibri"/>
            </a:endParaRPr>
          </a:p>
          <a:p>
            <a:pPr marL="457200" lvl="0" indent="-355600" algn="l" rtl="0">
              <a:lnSpc>
                <a:spcPct val="130434"/>
              </a:lnSpc>
              <a:spcBef>
                <a:spcPts val="0"/>
              </a:spcBef>
              <a:spcAft>
                <a:spcPts val="0"/>
              </a:spcAft>
              <a:buClr>
                <a:srgbClr val="1F497D"/>
              </a:buClr>
              <a:buSzPts val="2000"/>
              <a:buFont typeface="Calibri"/>
              <a:buChar char="-"/>
            </a:pPr>
            <a:r>
              <a:rPr lang="en-US" sz="2000">
                <a:solidFill>
                  <a:srgbClr val="1F497D"/>
                </a:solidFill>
                <a:latin typeface="Calibri"/>
                <a:ea typeface="Calibri"/>
                <a:cs typeface="Calibri"/>
                <a:sym typeface="Calibri"/>
              </a:rPr>
              <a:t>Mengembangkan dan menyajikan strategi dan solusi untuk mencapai tujuan.</a:t>
            </a:r>
            <a:endParaRPr sz="2000">
              <a:solidFill>
                <a:srgbClr val="1F497D"/>
              </a:solidFill>
              <a:latin typeface="Calibri"/>
              <a:ea typeface="Calibri"/>
              <a:cs typeface="Calibri"/>
              <a:sym typeface="Calibri"/>
            </a:endParaRPr>
          </a:p>
          <a:p>
            <a:pPr marL="457200" lvl="0" indent="-355600" algn="l" rtl="0">
              <a:lnSpc>
                <a:spcPct val="130434"/>
              </a:lnSpc>
              <a:spcBef>
                <a:spcPts val="0"/>
              </a:spcBef>
              <a:spcAft>
                <a:spcPts val="0"/>
              </a:spcAft>
              <a:buClr>
                <a:srgbClr val="1F497D"/>
              </a:buClr>
              <a:buSzPts val="2000"/>
              <a:buFont typeface="Calibri"/>
              <a:buChar char="-"/>
            </a:pPr>
            <a:r>
              <a:rPr lang="en-US" sz="2000">
                <a:solidFill>
                  <a:srgbClr val="1F497D"/>
                </a:solidFill>
                <a:latin typeface="Calibri"/>
                <a:ea typeface="Calibri"/>
                <a:cs typeface="Calibri"/>
                <a:sym typeface="Calibri"/>
              </a:rPr>
              <a:t>Menerapkan rekomendasi.</a:t>
            </a:r>
            <a:endParaRPr sz="2000">
              <a:solidFill>
                <a:srgbClr val="1F497D"/>
              </a:solidFill>
              <a:latin typeface="Calibri"/>
              <a:ea typeface="Calibri"/>
              <a:cs typeface="Calibri"/>
              <a:sym typeface="Calibri"/>
            </a:endParaRPr>
          </a:p>
          <a:p>
            <a:pPr marL="457200" lvl="0" indent="-355600" algn="l" rtl="0">
              <a:lnSpc>
                <a:spcPct val="130434"/>
              </a:lnSpc>
              <a:spcBef>
                <a:spcPts val="0"/>
              </a:spcBef>
              <a:spcAft>
                <a:spcPts val="0"/>
              </a:spcAft>
              <a:buClr>
                <a:srgbClr val="1F497D"/>
              </a:buClr>
              <a:buSzPts val="2000"/>
              <a:buFont typeface="Calibri"/>
              <a:buChar char="-"/>
            </a:pPr>
            <a:r>
              <a:rPr lang="en-US" sz="2000">
                <a:solidFill>
                  <a:srgbClr val="1F497D"/>
                </a:solidFill>
                <a:latin typeface="Calibri"/>
                <a:ea typeface="Calibri"/>
                <a:cs typeface="Calibri"/>
                <a:sym typeface="Calibri"/>
              </a:rPr>
              <a:t>Pantau dan tinjau rekomendasi. Sesuaikan jika perlu</a:t>
            </a:r>
            <a:endParaRPr sz="2000" b="1">
              <a:solidFill>
                <a:srgbClr val="1F497D"/>
              </a:solidFill>
              <a:latin typeface="Calibri"/>
              <a:ea typeface="Calibri"/>
              <a:cs typeface="Calibri"/>
              <a:sym typeface="Calibri"/>
            </a:endParaRPr>
          </a:p>
        </p:txBody>
      </p:sp>
      <p:pic>
        <p:nvPicPr>
          <p:cNvPr id="169" name="Google Shape;169;g10fc0c49a3c_0_37"/>
          <p:cNvPicPr preferRelativeResize="0">
            <a:picLocks noGrp="1"/>
          </p:cNvPicPr>
          <p:nvPr>
            <p:ph type="pic" idx="2"/>
          </p:nvPr>
        </p:nvPicPr>
        <p:blipFill rotWithShape="1">
          <a:blip r:embed="rId3">
            <a:alphaModFix/>
          </a:blip>
          <a:srcRect t="1811" b="1811"/>
          <a:stretch/>
        </p:blipFill>
        <p:spPr>
          <a:xfrm>
            <a:off x="10894950" y="336751"/>
            <a:ext cx="897600" cy="861300"/>
          </a:xfrm>
          <a:prstGeom prst="flowChartConnector">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g10fc0c49a3c_0_60"/>
          <p:cNvSpPr txBox="1"/>
          <p:nvPr/>
        </p:nvSpPr>
        <p:spPr>
          <a:xfrm>
            <a:off x="670775" y="1027400"/>
            <a:ext cx="9491100" cy="4197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0"/>
              </a:spcAft>
              <a:buNone/>
            </a:pPr>
            <a:r>
              <a:rPr lang="en-US" sz="1700">
                <a:solidFill>
                  <a:srgbClr val="1F497D"/>
                </a:solidFill>
                <a:latin typeface="Calibri"/>
                <a:ea typeface="Calibri"/>
                <a:cs typeface="Calibri"/>
                <a:sym typeface="Calibri"/>
              </a:rPr>
              <a:t>Seorang manajer keuangan melakukan fungsi pengorganisasian keuangan dengan bantuan langkah-langkah berikut:</a:t>
            </a:r>
            <a:endParaRPr sz="1700">
              <a:solidFill>
                <a:srgbClr val="1F497D"/>
              </a:solidFill>
              <a:latin typeface="Calibri"/>
              <a:ea typeface="Calibri"/>
              <a:cs typeface="Calibri"/>
              <a:sym typeface="Calibri"/>
            </a:endParaRPr>
          </a:p>
          <a:p>
            <a:pPr marL="812800" lvl="0" indent="-336550" algn="l" rtl="0">
              <a:lnSpc>
                <a:spcPct val="130434"/>
              </a:lnSpc>
              <a:spcBef>
                <a:spcPts val="600"/>
              </a:spcBef>
              <a:spcAft>
                <a:spcPts val="0"/>
              </a:spcAft>
              <a:buClr>
                <a:srgbClr val="1F497D"/>
              </a:buClr>
              <a:buSzPts val="1700"/>
              <a:buFont typeface="Calibri"/>
              <a:buAutoNum type="arabicPeriod"/>
            </a:pPr>
            <a:r>
              <a:rPr lang="en-US" sz="1700">
                <a:solidFill>
                  <a:srgbClr val="1F497D"/>
                </a:solidFill>
                <a:latin typeface="Calibri"/>
                <a:ea typeface="Calibri"/>
                <a:cs typeface="Calibri"/>
                <a:sym typeface="Calibri"/>
              </a:rPr>
              <a:t>Identifikasi kegiatan - Semua kegiatan yang harus dilakukan dalam suatu perhatian harus diidentifikasi terlebih dahulu. Misalnya, persiapan akun, melakukan penjualan, pencatatan, kontrol laporan keuangan, kontrol inventaris, dll. Semua aktivitas ini harus dikelompokkan dan diklasifikasikan ke dalam beberapa unit. Kegiatan keuangan di departemen keuangan berbeda dengan di departemen produksi dan di departemen pemasaran. Masing-masing harus jelas apa saja SOP keluar masuk keuangan yang timbul.</a:t>
            </a:r>
            <a:endParaRPr sz="1700">
              <a:solidFill>
                <a:srgbClr val="1F497D"/>
              </a:solidFill>
              <a:latin typeface="Calibri"/>
              <a:ea typeface="Calibri"/>
              <a:cs typeface="Calibri"/>
              <a:sym typeface="Calibri"/>
            </a:endParaRPr>
          </a:p>
          <a:p>
            <a:pPr marL="812800" lvl="0" indent="-336550" algn="l" rtl="0">
              <a:lnSpc>
                <a:spcPct val="130434"/>
              </a:lnSpc>
              <a:spcBef>
                <a:spcPts val="0"/>
              </a:spcBef>
              <a:spcAft>
                <a:spcPts val="0"/>
              </a:spcAft>
              <a:buClr>
                <a:srgbClr val="1F497D"/>
              </a:buClr>
              <a:buSzPts val="1700"/>
              <a:buFont typeface="Calibri"/>
              <a:buAutoNum type="arabicPeriod"/>
            </a:pPr>
            <a:r>
              <a:rPr lang="en-US" sz="1700">
                <a:solidFill>
                  <a:srgbClr val="1F497D"/>
                </a:solidFill>
                <a:latin typeface="Calibri"/>
                <a:ea typeface="Calibri"/>
                <a:cs typeface="Calibri"/>
                <a:sym typeface="Calibri"/>
              </a:rPr>
              <a:t>Mengorganisir kegiatan keuangan yang terjadi di setiap departemen - Dalam langkah ini, manajer mencoba menggabungkan dan mengelompokkan kegiatan keuangan serupa dan terkait ke dalam unit atau departemen. Bagaimana menyatukan SOP dan kegiatan keuangan antar departemen dan unit dalam perusahaan.</a:t>
            </a:r>
            <a:endParaRPr sz="2000">
              <a:solidFill>
                <a:srgbClr val="1F497D"/>
              </a:solidFill>
              <a:latin typeface="Calibri"/>
              <a:ea typeface="Calibri"/>
              <a:cs typeface="Calibri"/>
              <a:sym typeface="Calibri"/>
            </a:endParaRPr>
          </a:p>
        </p:txBody>
      </p:sp>
      <p:pic>
        <p:nvPicPr>
          <p:cNvPr id="175" name="Google Shape;175;g10fc0c49a3c_0_60"/>
          <p:cNvPicPr preferRelativeResize="0">
            <a:picLocks noGrp="1"/>
          </p:cNvPicPr>
          <p:nvPr>
            <p:ph type="pic" idx="2"/>
          </p:nvPr>
        </p:nvPicPr>
        <p:blipFill rotWithShape="1">
          <a:blip r:embed="rId3">
            <a:alphaModFix/>
          </a:blip>
          <a:srcRect t="1811" b="1811"/>
          <a:stretch/>
        </p:blipFill>
        <p:spPr>
          <a:xfrm>
            <a:off x="10894950" y="336751"/>
            <a:ext cx="897600" cy="861300"/>
          </a:xfrm>
          <a:prstGeom prst="flowChartConnector">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g10fc0c49a3c_0_68"/>
          <p:cNvSpPr txBox="1"/>
          <p:nvPr/>
        </p:nvSpPr>
        <p:spPr>
          <a:xfrm>
            <a:off x="626725" y="701250"/>
            <a:ext cx="10769100" cy="5455500"/>
          </a:xfrm>
          <a:prstGeom prst="rect">
            <a:avLst/>
          </a:prstGeom>
          <a:noFill/>
          <a:ln>
            <a:noFill/>
          </a:ln>
        </p:spPr>
        <p:txBody>
          <a:bodyPr spcFirstLastPara="1" wrap="square" lIns="91425" tIns="91425" rIns="91425" bIns="91425" anchor="t" anchorCtr="0">
            <a:spAutoFit/>
          </a:bodyPr>
          <a:lstStyle/>
          <a:p>
            <a:pPr marL="0" lvl="0" indent="0" algn="l" rtl="0">
              <a:lnSpc>
                <a:spcPct val="130434"/>
              </a:lnSpc>
              <a:spcBef>
                <a:spcPts val="0"/>
              </a:spcBef>
              <a:spcAft>
                <a:spcPts val="0"/>
              </a:spcAft>
              <a:buNone/>
            </a:pPr>
            <a:endParaRPr sz="1150">
              <a:solidFill>
                <a:srgbClr val="555555"/>
              </a:solidFill>
              <a:highlight>
                <a:srgbClr val="FFFFFF"/>
              </a:highlight>
              <a:latin typeface="Roboto"/>
              <a:ea typeface="Roboto"/>
              <a:cs typeface="Roboto"/>
              <a:sym typeface="Roboto"/>
            </a:endParaRPr>
          </a:p>
          <a:p>
            <a:pPr marL="0" lvl="0" indent="0" algn="l" rtl="0">
              <a:lnSpc>
                <a:spcPct val="130434"/>
              </a:lnSpc>
              <a:spcBef>
                <a:spcPts val="0"/>
              </a:spcBef>
              <a:spcAft>
                <a:spcPts val="0"/>
              </a:spcAft>
              <a:buNone/>
            </a:pPr>
            <a:r>
              <a:rPr lang="en-US" sz="1700">
                <a:solidFill>
                  <a:srgbClr val="1F497D"/>
                </a:solidFill>
                <a:latin typeface="Calibri"/>
                <a:ea typeface="Calibri"/>
                <a:cs typeface="Calibri"/>
                <a:sym typeface="Calibri"/>
              </a:rPr>
              <a:t>3. Mengklasifikasikan otoritas - Setelah departemen dibuat, manajer suka mengklasifikasikan kekuasaan dan jangkauannya kepada manajer. Kegiatan pemberian pangkat dalam urutan jabatan manajerial ini disebut hierarki. Manajemen puncak menjadi perumusan kebijakan keuangan, manajemen tingkat menengah menjadi pengawasan keuangan dan manajemen tingkat bawah menjadi pengawasan keuangan. Klarifikasi otoritas membantu dalam menghasilkan efisiensi dalam menjalankan suatu kekhawatiran. Ini membantu dalam mencapai efisiensi dalam menjalankan suatu kekhawatiran. Ini membantu dalam menghindari pemborosan waktu, uang, tenaga, untuk menghindari duplikasi atau tumpang tindih upaya dan ini membantu dalam membawa kelancaran dalam pekerjaan masalah. Sangat penting menentukan siapa yang mengotorisasi keluar masuknya keuangan disetiap depertemen/unit, termasuk antar departemen. Jumlah nominal berapa hanya bisa di approve oleh siapa dst.</a:t>
            </a:r>
            <a:endParaRPr sz="1700">
              <a:solidFill>
                <a:srgbClr val="1F497D"/>
              </a:solidFill>
              <a:latin typeface="Calibri"/>
              <a:ea typeface="Calibri"/>
              <a:cs typeface="Calibri"/>
              <a:sym typeface="Calibri"/>
            </a:endParaRPr>
          </a:p>
          <a:p>
            <a:pPr marL="0" lvl="0" indent="0" algn="l" rtl="0">
              <a:lnSpc>
                <a:spcPct val="130434"/>
              </a:lnSpc>
              <a:spcBef>
                <a:spcPts val="0"/>
              </a:spcBef>
              <a:spcAft>
                <a:spcPts val="0"/>
              </a:spcAft>
              <a:buNone/>
            </a:pPr>
            <a:endParaRPr sz="1700">
              <a:solidFill>
                <a:srgbClr val="1F497D"/>
              </a:solidFill>
              <a:latin typeface="Calibri"/>
              <a:ea typeface="Calibri"/>
              <a:cs typeface="Calibri"/>
              <a:sym typeface="Calibri"/>
            </a:endParaRPr>
          </a:p>
          <a:p>
            <a:pPr marL="0" lvl="0" indent="0" algn="l" rtl="0">
              <a:lnSpc>
                <a:spcPct val="130434"/>
              </a:lnSpc>
              <a:spcBef>
                <a:spcPts val="0"/>
              </a:spcBef>
              <a:spcAft>
                <a:spcPts val="0"/>
              </a:spcAft>
              <a:buNone/>
            </a:pPr>
            <a:r>
              <a:rPr lang="en-US" sz="1700">
                <a:solidFill>
                  <a:srgbClr val="1F497D"/>
                </a:solidFill>
                <a:latin typeface="Calibri"/>
                <a:ea typeface="Calibri"/>
                <a:cs typeface="Calibri"/>
                <a:sym typeface="Calibri"/>
              </a:rPr>
              <a:t>4. Koordinasi antara otoritas dan tanggung jawab - Hubungan dibangun di antara berbagai kelompok untuk memungkinkan interaksi yang lancar menuju pencapaian tujuan organisasi. Setiap individu dibuat sadar akan otoritasnya dan dia tahu kepada siapa mereka harus menerima perintah dan kepada siapa mereka bertanggung jawab dan kepada siapa mereka harus melaporkan kegiatan keuangaan yang terjadi. Struktur organisasi yang jelas dibuat dan semua karyawan diberi tahu tentangnya.</a:t>
            </a:r>
            <a:endParaRPr sz="1700">
              <a:solidFill>
                <a:srgbClr val="1F497D"/>
              </a:solidFill>
              <a:latin typeface="Calibri"/>
              <a:ea typeface="Calibri"/>
              <a:cs typeface="Calibri"/>
              <a:sym typeface="Calibri"/>
            </a:endParaRPr>
          </a:p>
        </p:txBody>
      </p:sp>
      <p:pic>
        <p:nvPicPr>
          <p:cNvPr id="181" name="Google Shape;181;g10fc0c49a3c_0_68"/>
          <p:cNvPicPr preferRelativeResize="0">
            <a:picLocks noGrp="1"/>
          </p:cNvPicPr>
          <p:nvPr>
            <p:ph type="pic" idx="2"/>
          </p:nvPr>
        </p:nvPicPr>
        <p:blipFill rotWithShape="1">
          <a:blip r:embed="rId3">
            <a:alphaModFix/>
          </a:blip>
          <a:srcRect t="1811" b="1811"/>
          <a:stretch/>
        </p:blipFill>
        <p:spPr>
          <a:xfrm>
            <a:off x="10894950" y="336751"/>
            <a:ext cx="897600" cy="861300"/>
          </a:xfrm>
          <a:prstGeom prst="flowChartConnector">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pic>
        <p:nvPicPr>
          <p:cNvPr id="186" name="Google Shape;186;g10fc0c49a3c_0_45" descr="SOP Keuangan dan Accounting Tools, Simpel Bermanfaat"/>
          <p:cNvPicPr preferRelativeResize="0"/>
          <p:nvPr/>
        </p:nvPicPr>
        <p:blipFill>
          <a:blip r:embed="rId3">
            <a:alphaModFix/>
          </a:blip>
          <a:stretch>
            <a:fillRect/>
          </a:stretch>
        </p:blipFill>
        <p:spPr>
          <a:xfrm>
            <a:off x="6109075" y="452438"/>
            <a:ext cx="5238750" cy="5953125"/>
          </a:xfrm>
          <a:prstGeom prst="rect">
            <a:avLst/>
          </a:prstGeom>
          <a:noFill/>
          <a:ln>
            <a:noFill/>
          </a:ln>
        </p:spPr>
      </p:pic>
      <p:pic>
        <p:nvPicPr>
          <p:cNvPr id="187" name="Google Shape;187;g10fc0c49a3c_0_45" descr="SOP Keuangan &amp; Accounting, Contoh SOP HRD, Contoh sop perusahaan, contoh sop  perusahaan jasa, contoh sop administrasi, contoh format sop, standard  operating procedure, contoh sop keuangan, contoh sop accounting, contoh SOP  restoran,"/>
          <p:cNvPicPr preferRelativeResize="0"/>
          <p:nvPr/>
        </p:nvPicPr>
        <p:blipFill>
          <a:blip r:embed="rId4">
            <a:alphaModFix/>
          </a:blip>
          <a:stretch>
            <a:fillRect/>
          </a:stretch>
        </p:blipFill>
        <p:spPr>
          <a:xfrm>
            <a:off x="2408375" y="1100150"/>
            <a:ext cx="3381375" cy="5305425"/>
          </a:xfrm>
          <a:prstGeom prst="rect">
            <a:avLst/>
          </a:prstGeom>
          <a:noFill/>
          <a:ln>
            <a:noFill/>
          </a:ln>
        </p:spPr>
      </p:pic>
      <p:sp>
        <p:nvSpPr>
          <p:cNvPr id="188" name="Google Shape;188;g10fc0c49a3c_0_45"/>
          <p:cNvSpPr txBox="1">
            <a:spLocks noGrp="1"/>
          </p:cNvSpPr>
          <p:nvPr>
            <p:ph type="body" idx="4294967295"/>
          </p:nvPr>
        </p:nvSpPr>
        <p:spPr>
          <a:xfrm>
            <a:off x="406376" y="452450"/>
            <a:ext cx="6442500" cy="719100"/>
          </a:xfrm>
          <a:prstGeom prst="rect">
            <a:avLst/>
          </a:prstGeom>
          <a:noFill/>
          <a:ln>
            <a:noFill/>
          </a:ln>
        </p:spPr>
        <p:txBody>
          <a:bodyPr spcFirstLastPara="1" wrap="square" lIns="117200" tIns="58600" rIns="117200" bIns="58600" anchor="t" anchorCtr="0">
            <a:noAutofit/>
          </a:bodyPr>
          <a:lstStyle/>
          <a:p>
            <a:pPr marL="0" lvl="0" indent="0" algn="l" rtl="0">
              <a:lnSpc>
                <a:spcPct val="100000"/>
              </a:lnSpc>
              <a:spcBef>
                <a:spcPts val="0"/>
              </a:spcBef>
              <a:spcAft>
                <a:spcPts val="0"/>
              </a:spcAft>
              <a:buClr>
                <a:schemeClr val="lt1"/>
              </a:buClr>
              <a:buSzPts val="4400"/>
              <a:buNone/>
            </a:pPr>
            <a:r>
              <a:rPr lang="en-US" sz="3000" b="1" i="1">
                <a:solidFill>
                  <a:srgbClr val="1F497D"/>
                </a:solidFill>
                <a:latin typeface="Playfair Display"/>
                <a:ea typeface="Playfair Display"/>
                <a:cs typeface="Playfair Display"/>
                <a:sym typeface="Playfair Display"/>
              </a:rPr>
              <a:t>Contoh</a:t>
            </a:r>
            <a:endParaRPr sz="3000" b="1" i="1">
              <a:solidFill>
                <a:srgbClr val="1F497D"/>
              </a:solidFill>
              <a:latin typeface="Playfair Display"/>
              <a:ea typeface="Playfair Display"/>
              <a:cs typeface="Playfair Display"/>
              <a:sym typeface="Playfair Display"/>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g10fc0c49a3c_0_76"/>
          <p:cNvSpPr/>
          <p:nvPr/>
        </p:nvSpPr>
        <p:spPr>
          <a:xfrm>
            <a:off x="-87475" y="658950"/>
            <a:ext cx="7327200" cy="719100"/>
          </a:xfrm>
          <a:prstGeom prst="rect">
            <a:avLst/>
          </a:prstGeom>
          <a:solidFill>
            <a:srgbClr val="1F497D"/>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 name="Google Shape;194;g10fc0c49a3c_0_76"/>
          <p:cNvSpPr txBox="1">
            <a:spLocks noGrp="1"/>
          </p:cNvSpPr>
          <p:nvPr>
            <p:ph type="body" idx="4294967295"/>
          </p:nvPr>
        </p:nvSpPr>
        <p:spPr>
          <a:xfrm>
            <a:off x="356825" y="658950"/>
            <a:ext cx="7176600" cy="719100"/>
          </a:xfrm>
          <a:prstGeom prst="rect">
            <a:avLst/>
          </a:prstGeom>
          <a:noFill/>
          <a:ln>
            <a:noFill/>
          </a:ln>
        </p:spPr>
        <p:txBody>
          <a:bodyPr spcFirstLastPara="1" wrap="square" lIns="117200" tIns="58600" rIns="117200" bIns="58600" anchor="t" anchorCtr="0">
            <a:noAutofit/>
          </a:bodyPr>
          <a:lstStyle/>
          <a:p>
            <a:pPr marL="0" lvl="0" indent="0" algn="l" rtl="0">
              <a:lnSpc>
                <a:spcPct val="100000"/>
              </a:lnSpc>
              <a:spcBef>
                <a:spcPts val="0"/>
              </a:spcBef>
              <a:spcAft>
                <a:spcPts val="0"/>
              </a:spcAft>
              <a:buClr>
                <a:schemeClr val="lt1"/>
              </a:buClr>
              <a:buSzPts val="4400"/>
              <a:buNone/>
            </a:pPr>
            <a:r>
              <a:rPr lang="en-US" sz="3000" b="1" i="1">
                <a:solidFill>
                  <a:schemeClr val="lt1"/>
                </a:solidFill>
                <a:latin typeface="Playfair Display"/>
                <a:ea typeface="Playfair Display"/>
                <a:cs typeface="Playfair Display"/>
                <a:sym typeface="Playfair Display"/>
              </a:rPr>
              <a:t>Leadership in Financial Management</a:t>
            </a:r>
            <a:endParaRPr sz="3000" b="1" i="1">
              <a:solidFill>
                <a:schemeClr val="lt1"/>
              </a:solidFill>
              <a:latin typeface="Playfair Display"/>
              <a:ea typeface="Playfair Display"/>
              <a:cs typeface="Playfair Display"/>
              <a:sym typeface="Playfair Display"/>
            </a:endParaRPr>
          </a:p>
        </p:txBody>
      </p:sp>
      <p:sp>
        <p:nvSpPr>
          <p:cNvPr id="195" name="Google Shape;195;g10fc0c49a3c_0_76"/>
          <p:cNvSpPr txBox="1"/>
          <p:nvPr/>
        </p:nvSpPr>
        <p:spPr>
          <a:xfrm>
            <a:off x="1111325" y="2026000"/>
            <a:ext cx="9491100" cy="3382200"/>
          </a:xfrm>
          <a:prstGeom prst="rect">
            <a:avLst/>
          </a:prstGeom>
          <a:noFill/>
          <a:ln>
            <a:noFill/>
          </a:ln>
        </p:spPr>
        <p:txBody>
          <a:bodyPr spcFirstLastPara="1" wrap="square" lIns="91425" tIns="91425" rIns="91425" bIns="91425" anchor="t" anchorCtr="0">
            <a:spAutoFit/>
          </a:bodyPr>
          <a:lstStyle/>
          <a:p>
            <a:pPr marL="0" lvl="0" indent="0" algn="l" rtl="0">
              <a:lnSpc>
                <a:spcPct val="130434"/>
              </a:lnSpc>
              <a:spcBef>
                <a:spcPts val="0"/>
              </a:spcBef>
              <a:spcAft>
                <a:spcPts val="0"/>
              </a:spcAft>
              <a:buNone/>
            </a:pPr>
            <a:r>
              <a:rPr lang="en-US" sz="1700">
                <a:solidFill>
                  <a:srgbClr val="1F497D"/>
                </a:solidFill>
                <a:latin typeface="Calibri"/>
                <a:ea typeface="Calibri"/>
                <a:cs typeface="Calibri"/>
                <a:sym typeface="Calibri"/>
              </a:rPr>
              <a:t>Kepemimpinan keuangan berarti bahwa Chief Financial Officer bekerja dengan berbagai cara yang akan membawa keunggulan kompetitif bagi perusahaan (tidak hanya dalam kondisi normal, tetapi terutama </a:t>
            </a:r>
            <a:r>
              <a:rPr lang="en-US" sz="1700">
                <a:solidFill>
                  <a:srgbClr val="1F497D"/>
                </a:solidFill>
                <a:uFill>
                  <a:noFill/>
                </a:uFill>
                <a:latin typeface="Calibri"/>
                <a:ea typeface="Calibri"/>
                <a:cs typeface="Calibri"/>
                <a:sym typeface="Calibri"/>
                <a:hlinkClick r:id="rId3">
                  <a:extLst>
                    <a:ext uri="{A12FA001-AC4F-418D-AE19-62706E023703}">
                      <ahyp:hlinkClr xmlns:ahyp="http://schemas.microsoft.com/office/drawing/2018/hyperlinkcolor" val="tx"/>
                    </a:ext>
                  </a:extLst>
                </a:hlinkClick>
              </a:rPr>
              <a:t>selama masa krisis keuangan</a:t>
            </a:r>
            <a:r>
              <a:rPr lang="en-US" sz="1700">
                <a:solidFill>
                  <a:srgbClr val="1F497D"/>
                </a:solidFill>
                <a:latin typeface="Calibri"/>
                <a:ea typeface="Calibri"/>
                <a:cs typeface="Calibri"/>
                <a:sym typeface="Calibri"/>
              </a:rPr>
              <a:t> ). Dari dewan penasihat hingga pemilik bisnis hingga karyawan C-suite hingga staf program - setiap orang memiliki perannya sendiri dalam meramalkan, membuat anggaran, dan menganalisis kesehatan keuangan jangka panjang perusahaan. Namun, CFO adalah orang kepercayaan di dalam atau di luar perusahaan mereka yang dapat memberikan contoh, perspektif, dan nasihat.</a:t>
            </a:r>
            <a:endParaRPr sz="2000">
              <a:solidFill>
                <a:srgbClr val="1F497D"/>
              </a:solidFill>
              <a:latin typeface="Calibri"/>
              <a:ea typeface="Calibri"/>
              <a:cs typeface="Calibri"/>
              <a:sym typeface="Calibri"/>
            </a:endParaRPr>
          </a:p>
          <a:p>
            <a:pPr marL="0" lvl="0" indent="0" algn="l" rtl="0">
              <a:lnSpc>
                <a:spcPct val="130434"/>
              </a:lnSpc>
              <a:spcBef>
                <a:spcPts val="1600"/>
              </a:spcBef>
              <a:spcAft>
                <a:spcPts val="1600"/>
              </a:spcAft>
              <a:buNone/>
            </a:pPr>
            <a:r>
              <a:rPr lang="en-US" sz="1700">
                <a:solidFill>
                  <a:srgbClr val="1F497D"/>
                </a:solidFill>
                <a:latin typeface="Calibri"/>
                <a:ea typeface="Calibri"/>
                <a:cs typeface="Calibri"/>
                <a:sym typeface="Calibri"/>
              </a:rPr>
              <a:t>Biasanya, CFO mengatakan bahwa fungsi keuangan mereka berkolaborasi erat dengan manajemen risiko dan "compliance", operasi, dan audit internal (di mana kehadiran keuangan diharapkan). Akhir-akhir ini, banyak yang mulai berkolaborasi di bidang yang juga dapat membuat perbedaan besar, seperti SDM.</a:t>
            </a:r>
            <a:endParaRPr sz="1700">
              <a:solidFill>
                <a:srgbClr val="1F497D"/>
              </a:solidFill>
              <a:latin typeface="Calibri"/>
              <a:ea typeface="Calibri"/>
              <a:cs typeface="Calibri"/>
              <a:sym typeface="Calibri"/>
            </a:endParaRPr>
          </a:p>
        </p:txBody>
      </p:sp>
      <p:pic>
        <p:nvPicPr>
          <p:cNvPr id="196" name="Google Shape;196;g10fc0c49a3c_0_76"/>
          <p:cNvPicPr preferRelativeResize="0">
            <a:picLocks noGrp="1"/>
          </p:cNvPicPr>
          <p:nvPr>
            <p:ph type="pic" idx="2"/>
          </p:nvPr>
        </p:nvPicPr>
        <p:blipFill rotWithShape="1">
          <a:blip r:embed="rId4">
            <a:alphaModFix/>
          </a:blip>
          <a:srcRect t="1811" b="1811"/>
          <a:stretch/>
        </p:blipFill>
        <p:spPr>
          <a:xfrm>
            <a:off x="10894950" y="336751"/>
            <a:ext cx="897600" cy="861300"/>
          </a:xfrm>
          <a:prstGeom prst="flowChartConnector">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g10fc0c49a3c_0_85"/>
          <p:cNvSpPr txBox="1"/>
          <p:nvPr/>
        </p:nvSpPr>
        <p:spPr>
          <a:xfrm>
            <a:off x="641425" y="1198050"/>
            <a:ext cx="10769100" cy="3176700"/>
          </a:xfrm>
          <a:prstGeom prst="rect">
            <a:avLst/>
          </a:prstGeom>
          <a:noFill/>
          <a:ln>
            <a:noFill/>
          </a:ln>
        </p:spPr>
        <p:txBody>
          <a:bodyPr spcFirstLastPara="1" wrap="square" lIns="91425" tIns="91425" rIns="91425" bIns="91425" anchor="t" anchorCtr="0">
            <a:spAutoFit/>
          </a:bodyPr>
          <a:lstStyle/>
          <a:p>
            <a:pPr marL="0" lvl="0" indent="0" algn="l" rtl="0">
              <a:lnSpc>
                <a:spcPct val="130434"/>
              </a:lnSpc>
              <a:spcBef>
                <a:spcPts val="0"/>
              </a:spcBef>
              <a:spcAft>
                <a:spcPts val="0"/>
              </a:spcAft>
              <a:buNone/>
            </a:pPr>
            <a:r>
              <a:rPr lang="en-US" sz="1700" b="1">
                <a:solidFill>
                  <a:srgbClr val="1F497D"/>
                </a:solidFill>
                <a:latin typeface="Calibri"/>
                <a:ea typeface="Calibri"/>
                <a:cs typeface="Calibri"/>
                <a:sym typeface="Calibri"/>
              </a:rPr>
              <a:t>Wawasan analitis</a:t>
            </a:r>
            <a:r>
              <a:rPr lang="en-US" sz="1700">
                <a:solidFill>
                  <a:srgbClr val="1F497D"/>
                </a:solidFill>
                <a:latin typeface="Calibri"/>
                <a:ea typeface="Calibri"/>
                <a:cs typeface="Calibri"/>
                <a:sym typeface="Calibri"/>
              </a:rPr>
              <a:t> adalah salah satu fitur yang muncul paling penting dalam kepemimpinan keuangan organisasi. Tekanan pada direktur keuangan untuk memberikan wawasan berharga guna mendukung pengambilan keputusan perusahaan semakin meningkat. Organisasi sering mengatakan bahwa salah satu </a:t>
            </a:r>
            <a:r>
              <a:rPr lang="en-US" sz="1700" b="1">
                <a:solidFill>
                  <a:srgbClr val="1F497D"/>
                </a:solidFill>
                <a:latin typeface="Calibri"/>
                <a:ea typeface="Calibri"/>
                <a:cs typeface="Calibri"/>
                <a:sym typeface="Calibri"/>
              </a:rPr>
              <a:t>pendorong perjalanan </a:t>
            </a:r>
            <a:r>
              <a:rPr lang="en-US" sz="1700" b="1">
                <a:solidFill>
                  <a:srgbClr val="1F497D"/>
                </a:solidFill>
                <a:uFill>
                  <a:noFill/>
                </a:uFill>
                <a:latin typeface="Calibri"/>
                <a:ea typeface="Calibri"/>
                <a:cs typeface="Calibri"/>
                <a:sym typeface="Calibri"/>
                <a:hlinkClick r:id="rId3">
                  <a:extLst>
                    <a:ext uri="{A12FA001-AC4F-418D-AE19-62706E023703}">
                      <ahyp:hlinkClr xmlns:ahyp="http://schemas.microsoft.com/office/drawing/2018/hyperlinkcolor" val="tx"/>
                    </a:ext>
                  </a:extLst>
                </a:hlinkClick>
              </a:rPr>
              <a:t>transformasi keuangan</a:t>
            </a:r>
            <a:r>
              <a:rPr lang="en-US" sz="1700" b="1">
                <a:solidFill>
                  <a:srgbClr val="1F497D"/>
                </a:solidFill>
                <a:latin typeface="Calibri"/>
                <a:ea typeface="Calibri"/>
                <a:cs typeface="Calibri"/>
                <a:sym typeface="Calibri"/>
              </a:rPr>
              <a:t> adalah memindahkan fungsi keuangan yang ditahan dari proses pengiriman untuk lebih mendukung bisnis dalam dukungan dan analisis keuangan.</a:t>
            </a:r>
            <a:r>
              <a:rPr lang="en-US" sz="1700">
                <a:solidFill>
                  <a:srgbClr val="1F497D"/>
                </a:solidFill>
                <a:latin typeface="Calibri"/>
                <a:ea typeface="Calibri"/>
                <a:cs typeface="Calibri"/>
                <a:sym typeface="Calibri"/>
              </a:rPr>
              <a:t> Saat ini, fungsi keuangan dipandang sebagai fungsi yang menghubungkan, meregresi, mengekstrapolasi, dan menggabungkan titik-titik data untuk mendorong wawasan lebih lanjut dan membantu membuat keputusan bisnis berdasarkan data.</a:t>
            </a:r>
            <a:endParaRPr sz="1700">
              <a:solidFill>
                <a:srgbClr val="1F497D"/>
              </a:solidFill>
              <a:latin typeface="Calibri"/>
              <a:ea typeface="Calibri"/>
              <a:cs typeface="Calibri"/>
              <a:sym typeface="Calibri"/>
            </a:endParaRPr>
          </a:p>
          <a:p>
            <a:pPr marL="0" lvl="0" indent="0" algn="l" rtl="0">
              <a:lnSpc>
                <a:spcPct val="130434"/>
              </a:lnSpc>
              <a:spcBef>
                <a:spcPts val="0"/>
              </a:spcBef>
              <a:spcAft>
                <a:spcPts val="0"/>
              </a:spcAft>
              <a:buNone/>
            </a:pPr>
            <a:endParaRPr sz="1700">
              <a:solidFill>
                <a:srgbClr val="1F497D"/>
              </a:solidFill>
              <a:latin typeface="Calibri"/>
              <a:ea typeface="Calibri"/>
              <a:cs typeface="Calibri"/>
              <a:sym typeface="Calibri"/>
            </a:endParaRPr>
          </a:p>
          <a:p>
            <a:pPr marL="0" lvl="0" indent="0" algn="l" rtl="0">
              <a:lnSpc>
                <a:spcPct val="130434"/>
              </a:lnSpc>
              <a:spcBef>
                <a:spcPts val="0"/>
              </a:spcBef>
              <a:spcAft>
                <a:spcPts val="0"/>
              </a:spcAft>
              <a:buNone/>
            </a:pPr>
            <a:r>
              <a:rPr lang="en-US" sz="1700">
                <a:solidFill>
                  <a:srgbClr val="1F497D"/>
                </a:solidFill>
                <a:latin typeface="Calibri"/>
                <a:ea typeface="Calibri"/>
                <a:cs typeface="Calibri"/>
                <a:sym typeface="Calibri"/>
              </a:rPr>
              <a:t>Analisis keuangan adalah area yang penting yang dapat digunakan untuk meningkatkan fungsi keuangan Anda.</a:t>
            </a:r>
            <a:endParaRPr sz="1700">
              <a:solidFill>
                <a:srgbClr val="1F497D"/>
              </a:solidFill>
              <a:latin typeface="Calibri"/>
              <a:ea typeface="Calibri"/>
              <a:cs typeface="Calibri"/>
              <a:sym typeface="Calibri"/>
            </a:endParaRPr>
          </a:p>
        </p:txBody>
      </p:sp>
      <p:pic>
        <p:nvPicPr>
          <p:cNvPr id="202" name="Google Shape;202;g10fc0c49a3c_0_85"/>
          <p:cNvPicPr preferRelativeResize="0">
            <a:picLocks noGrp="1"/>
          </p:cNvPicPr>
          <p:nvPr>
            <p:ph type="pic" idx="2"/>
          </p:nvPr>
        </p:nvPicPr>
        <p:blipFill rotWithShape="1">
          <a:blip r:embed="rId4">
            <a:alphaModFix/>
          </a:blip>
          <a:srcRect t="1811" b="1811"/>
          <a:stretch/>
        </p:blipFill>
        <p:spPr>
          <a:xfrm>
            <a:off x="10894950" y="336751"/>
            <a:ext cx="897600" cy="861300"/>
          </a:xfrm>
          <a:prstGeom prst="flowChartConnector">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g10fc0c49a3c_0_95"/>
          <p:cNvSpPr txBox="1"/>
          <p:nvPr/>
        </p:nvSpPr>
        <p:spPr>
          <a:xfrm>
            <a:off x="641425" y="610625"/>
            <a:ext cx="10769100" cy="52464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1700" b="1">
                <a:solidFill>
                  <a:srgbClr val="1F497D"/>
                </a:solidFill>
                <a:latin typeface="Calibri"/>
                <a:ea typeface="Calibri"/>
                <a:cs typeface="Calibri"/>
                <a:sym typeface="Calibri"/>
              </a:rPr>
              <a:t>Analisis keuangan penting karena:</a:t>
            </a:r>
            <a:br>
              <a:rPr lang="en-US" sz="1700" b="1">
                <a:solidFill>
                  <a:srgbClr val="1F497D"/>
                </a:solidFill>
                <a:latin typeface="Calibri"/>
                <a:ea typeface="Calibri"/>
                <a:cs typeface="Calibri"/>
                <a:sym typeface="Calibri"/>
              </a:rPr>
            </a:br>
            <a:endParaRPr sz="1700" b="1">
              <a:solidFill>
                <a:srgbClr val="1F497D"/>
              </a:solidFill>
              <a:latin typeface="Calibri"/>
              <a:ea typeface="Calibri"/>
              <a:cs typeface="Calibri"/>
              <a:sym typeface="Calibri"/>
            </a:endParaRPr>
          </a:p>
          <a:p>
            <a:pPr marL="698500" lvl="0" indent="-336550" algn="l" rtl="0">
              <a:lnSpc>
                <a:spcPct val="130434"/>
              </a:lnSpc>
              <a:spcBef>
                <a:spcPts val="800"/>
              </a:spcBef>
              <a:spcAft>
                <a:spcPts val="0"/>
              </a:spcAft>
              <a:buClr>
                <a:srgbClr val="1F497D"/>
              </a:buClr>
              <a:buSzPts val="1700"/>
              <a:buFont typeface="Roboto"/>
              <a:buChar char="●"/>
            </a:pPr>
            <a:r>
              <a:rPr lang="en-US" sz="1700">
                <a:solidFill>
                  <a:srgbClr val="1F497D"/>
                </a:solidFill>
                <a:latin typeface="Calibri"/>
                <a:ea typeface="Calibri"/>
                <a:cs typeface="Calibri"/>
                <a:sym typeface="Calibri"/>
              </a:rPr>
              <a:t>Ini membantu dalam </a:t>
            </a:r>
            <a:r>
              <a:rPr lang="en-US" sz="1700" b="1">
                <a:solidFill>
                  <a:srgbClr val="1F497D"/>
                </a:solidFill>
                <a:latin typeface="Calibri"/>
                <a:ea typeface="Calibri"/>
                <a:cs typeface="Calibri"/>
                <a:sym typeface="Calibri"/>
              </a:rPr>
              <a:t>membentuk tujuan bisnis masa depan</a:t>
            </a:r>
            <a:r>
              <a:rPr lang="en-US" sz="1700">
                <a:solidFill>
                  <a:srgbClr val="1F497D"/>
                </a:solidFill>
                <a:latin typeface="Calibri"/>
                <a:ea typeface="Calibri"/>
                <a:cs typeface="Calibri"/>
                <a:sym typeface="Calibri"/>
              </a:rPr>
              <a:t> sambil memungkinkan Anda untuk </a:t>
            </a:r>
            <a:r>
              <a:rPr lang="en-US" sz="1700" b="1">
                <a:solidFill>
                  <a:srgbClr val="1F497D"/>
                </a:solidFill>
                <a:latin typeface="Calibri"/>
                <a:ea typeface="Calibri"/>
                <a:cs typeface="Calibri"/>
                <a:sym typeface="Calibri"/>
              </a:rPr>
              <a:t>meningkatkan pengambilan keputusan, strategi keuangan, dan menyediakan jaring pengaman keuangan.</a:t>
            </a:r>
            <a:endParaRPr sz="1700" b="1">
              <a:solidFill>
                <a:srgbClr val="1F497D"/>
              </a:solidFill>
              <a:latin typeface="Calibri"/>
              <a:ea typeface="Calibri"/>
              <a:cs typeface="Calibri"/>
              <a:sym typeface="Calibri"/>
            </a:endParaRPr>
          </a:p>
          <a:p>
            <a:pPr marL="698500" lvl="0" indent="-336550" algn="l" rtl="0">
              <a:lnSpc>
                <a:spcPct val="130434"/>
              </a:lnSpc>
              <a:spcBef>
                <a:spcPts val="0"/>
              </a:spcBef>
              <a:spcAft>
                <a:spcPts val="0"/>
              </a:spcAft>
              <a:buClr>
                <a:srgbClr val="1F497D"/>
              </a:buClr>
              <a:buSzPts val="1700"/>
              <a:buFont typeface="Roboto"/>
              <a:buChar char="●"/>
            </a:pPr>
            <a:r>
              <a:rPr lang="en-US" sz="1700">
                <a:solidFill>
                  <a:srgbClr val="1F497D"/>
                </a:solidFill>
                <a:latin typeface="Calibri"/>
                <a:ea typeface="Calibri"/>
                <a:cs typeface="Calibri"/>
                <a:sym typeface="Calibri"/>
              </a:rPr>
              <a:t>Setiap organisasi harus memiliki </a:t>
            </a:r>
            <a:r>
              <a:rPr lang="en-US" sz="1700" b="1">
                <a:solidFill>
                  <a:srgbClr val="1F497D"/>
                </a:solidFill>
                <a:latin typeface="Calibri"/>
                <a:ea typeface="Calibri"/>
                <a:cs typeface="Calibri"/>
                <a:sym typeface="Calibri"/>
              </a:rPr>
              <a:t>data keuangan yang baik untuk peramalan dan perencanaan untuk meningkatkan bisnis</a:t>
            </a:r>
            <a:r>
              <a:rPr lang="en-US" sz="1700">
                <a:solidFill>
                  <a:srgbClr val="1F497D"/>
                </a:solidFill>
                <a:latin typeface="Calibri"/>
                <a:ea typeface="Calibri"/>
                <a:cs typeface="Calibri"/>
                <a:sym typeface="Calibri"/>
              </a:rPr>
              <a:t>.</a:t>
            </a:r>
            <a:endParaRPr sz="1700">
              <a:solidFill>
                <a:srgbClr val="1F497D"/>
              </a:solidFill>
              <a:latin typeface="Calibri"/>
              <a:ea typeface="Calibri"/>
              <a:cs typeface="Calibri"/>
              <a:sym typeface="Calibri"/>
            </a:endParaRPr>
          </a:p>
          <a:p>
            <a:pPr marL="698500" lvl="0" indent="-336550" algn="l" rtl="0">
              <a:lnSpc>
                <a:spcPct val="130434"/>
              </a:lnSpc>
              <a:spcBef>
                <a:spcPts val="0"/>
              </a:spcBef>
              <a:spcAft>
                <a:spcPts val="0"/>
              </a:spcAft>
              <a:buClr>
                <a:srgbClr val="1F497D"/>
              </a:buClr>
              <a:buSzPts val="1700"/>
              <a:buFont typeface="Roboto"/>
              <a:buChar char="●"/>
            </a:pPr>
            <a:r>
              <a:rPr lang="en-US" sz="1700">
                <a:solidFill>
                  <a:srgbClr val="1F497D"/>
                </a:solidFill>
                <a:latin typeface="Calibri"/>
                <a:ea typeface="Calibri"/>
                <a:cs typeface="Calibri"/>
                <a:sym typeface="Calibri"/>
              </a:rPr>
              <a:t> Setiap organisasi membutuhkan informasi yang tepat waktu dan akurat, serta </a:t>
            </a:r>
            <a:r>
              <a:rPr lang="en-US" sz="1700" b="1">
                <a:solidFill>
                  <a:srgbClr val="1F497D"/>
                </a:solidFill>
                <a:uFill>
                  <a:noFill/>
                </a:uFill>
                <a:latin typeface="Calibri"/>
                <a:ea typeface="Calibri"/>
                <a:cs typeface="Calibri"/>
                <a:sym typeface="Calibri"/>
                <a:hlinkClick r:id="rId3">
                  <a:extLst>
                    <a:ext uri="{A12FA001-AC4F-418D-AE19-62706E023703}">
                      <ahyp:hlinkClr xmlns:ahyp="http://schemas.microsoft.com/office/drawing/2018/hyperlinkcolor" val="tx"/>
                    </a:ext>
                  </a:extLst>
                </a:hlinkClick>
              </a:rPr>
              <a:t>meningkatkan visibilitas keuangan</a:t>
            </a:r>
            <a:r>
              <a:rPr lang="en-US" sz="1700" b="1">
                <a:solidFill>
                  <a:srgbClr val="1F497D"/>
                </a:solidFill>
                <a:latin typeface="Calibri"/>
                <a:ea typeface="Calibri"/>
                <a:cs typeface="Calibri"/>
                <a:sym typeface="Calibri"/>
              </a:rPr>
              <a:t> di seluruh organisasi.</a:t>
            </a:r>
            <a:endParaRPr sz="1700" b="1">
              <a:solidFill>
                <a:srgbClr val="1F497D"/>
              </a:solidFill>
              <a:latin typeface="Calibri"/>
              <a:ea typeface="Calibri"/>
              <a:cs typeface="Calibri"/>
              <a:sym typeface="Calibri"/>
            </a:endParaRPr>
          </a:p>
          <a:p>
            <a:pPr marL="698500" lvl="0" indent="-336550" algn="l" rtl="0">
              <a:lnSpc>
                <a:spcPct val="130434"/>
              </a:lnSpc>
              <a:spcBef>
                <a:spcPts val="0"/>
              </a:spcBef>
              <a:spcAft>
                <a:spcPts val="0"/>
              </a:spcAft>
              <a:buClr>
                <a:srgbClr val="1F497D"/>
              </a:buClr>
              <a:buSzPts val="1700"/>
              <a:buFont typeface="Roboto"/>
              <a:buChar char="●"/>
            </a:pPr>
            <a:r>
              <a:rPr lang="en-US" sz="1700">
                <a:solidFill>
                  <a:srgbClr val="1F497D"/>
                </a:solidFill>
                <a:latin typeface="Calibri"/>
                <a:ea typeface="Calibri"/>
                <a:cs typeface="Calibri"/>
                <a:sym typeface="Calibri"/>
              </a:rPr>
              <a:t>Kebutuhan akan kemajuan teknologi, </a:t>
            </a:r>
            <a:r>
              <a:rPr lang="en-US" sz="1700" b="1">
                <a:solidFill>
                  <a:srgbClr val="1F497D"/>
                </a:solidFill>
                <a:latin typeface="Calibri"/>
                <a:ea typeface="Calibri"/>
                <a:cs typeface="Calibri"/>
                <a:sym typeface="Calibri"/>
              </a:rPr>
              <a:t>perubahan kebutuhan departemen keuangan tradisional, dan kemunculan model bisnis baru semuanya mengarah pada kebutuhan akan analisis keuangan.</a:t>
            </a:r>
            <a:endParaRPr sz="1700">
              <a:solidFill>
                <a:srgbClr val="1F497D"/>
              </a:solidFill>
              <a:latin typeface="Calibri"/>
              <a:ea typeface="Calibri"/>
              <a:cs typeface="Calibri"/>
              <a:sym typeface="Calibri"/>
            </a:endParaRPr>
          </a:p>
          <a:p>
            <a:pPr marL="698500" lvl="0" indent="-336550" algn="l" rtl="0">
              <a:lnSpc>
                <a:spcPct val="130434"/>
              </a:lnSpc>
              <a:spcBef>
                <a:spcPts val="0"/>
              </a:spcBef>
              <a:spcAft>
                <a:spcPts val="0"/>
              </a:spcAft>
              <a:buClr>
                <a:srgbClr val="1F497D"/>
              </a:buClr>
              <a:buSzPts val="1700"/>
              <a:buFont typeface="Roboto"/>
              <a:buChar char="●"/>
            </a:pPr>
            <a:r>
              <a:rPr lang="en-US" sz="1700">
                <a:solidFill>
                  <a:srgbClr val="1F497D"/>
                </a:solidFill>
                <a:latin typeface="Calibri"/>
                <a:ea typeface="Calibri"/>
                <a:cs typeface="Calibri"/>
                <a:sym typeface="Calibri"/>
              </a:rPr>
              <a:t>Analisis keuangan </a:t>
            </a:r>
            <a:r>
              <a:rPr lang="en-US" sz="1700" b="1">
                <a:solidFill>
                  <a:srgbClr val="1F497D"/>
                </a:solidFill>
                <a:latin typeface="Calibri"/>
                <a:ea typeface="Calibri"/>
                <a:cs typeface="Calibri"/>
                <a:sym typeface="Calibri"/>
              </a:rPr>
              <a:t>memberikan wawasan yang lebih mendalam tentang kesehatan keuangan perusahaan Anda dan meningkatkan nilai, arus kas, dan profitabilitas bisnis Anda</a:t>
            </a:r>
            <a:r>
              <a:rPr lang="en-US" sz="1700">
                <a:solidFill>
                  <a:srgbClr val="1F497D"/>
                </a:solidFill>
                <a:latin typeface="Calibri"/>
                <a:ea typeface="Calibri"/>
                <a:cs typeface="Calibri"/>
                <a:sym typeface="Calibri"/>
              </a:rPr>
              <a:t>.</a:t>
            </a:r>
            <a:endParaRPr sz="1700">
              <a:solidFill>
                <a:srgbClr val="1F497D"/>
              </a:solidFill>
              <a:latin typeface="Calibri"/>
              <a:ea typeface="Calibri"/>
              <a:cs typeface="Calibri"/>
              <a:sym typeface="Calibri"/>
            </a:endParaRPr>
          </a:p>
          <a:p>
            <a:pPr marL="698500" lvl="0" indent="-336550" algn="l" rtl="0">
              <a:lnSpc>
                <a:spcPct val="130434"/>
              </a:lnSpc>
              <a:spcBef>
                <a:spcPts val="0"/>
              </a:spcBef>
              <a:spcAft>
                <a:spcPts val="0"/>
              </a:spcAft>
              <a:buClr>
                <a:srgbClr val="1F497D"/>
              </a:buClr>
              <a:buSzPts val="1700"/>
              <a:buFont typeface="Roboto"/>
              <a:buChar char="●"/>
            </a:pPr>
            <a:r>
              <a:rPr lang="en-US" sz="1700">
                <a:solidFill>
                  <a:srgbClr val="1F497D"/>
                </a:solidFill>
                <a:latin typeface="Calibri"/>
                <a:ea typeface="Calibri"/>
                <a:cs typeface="Calibri"/>
                <a:sym typeface="Calibri"/>
              </a:rPr>
              <a:t>Pajak, pembukuan, manajemen risiko, fungsi akuntansi, dan area pembiayaan lainnya</a:t>
            </a:r>
            <a:r>
              <a:rPr lang="en-US" sz="1700" b="1">
                <a:solidFill>
                  <a:srgbClr val="1F497D"/>
                </a:solidFill>
                <a:latin typeface="Calibri"/>
                <a:ea typeface="Calibri"/>
                <a:cs typeface="Calibri"/>
                <a:sym typeface="Calibri"/>
              </a:rPr>
              <a:t> mengandalkan informasi keuangan dalam jumlah besar yang harus dikombinasikan dengan analitik, sehingga eksekutif keuangan dapat menafsirkan dan memanfaatkan data untuk menjalankan bisnis dengan lebih efektif</a:t>
            </a:r>
            <a:r>
              <a:rPr lang="en-US" sz="1700">
                <a:solidFill>
                  <a:srgbClr val="1F497D"/>
                </a:solidFill>
                <a:latin typeface="Calibri"/>
                <a:ea typeface="Calibri"/>
                <a:cs typeface="Calibri"/>
                <a:sym typeface="Calibri"/>
              </a:rPr>
              <a:t>.</a:t>
            </a:r>
            <a:endParaRPr sz="1700">
              <a:solidFill>
                <a:srgbClr val="1F497D"/>
              </a:solidFill>
              <a:latin typeface="Calibri"/>
              <a:ea typeface="Calibri"/>
              <a:cs typeface="Calibri"/>
              <a:sym typeface="Calibri"/>
            </a:endParaRPr>
          </a:p>
        </p:txBody>
      </p:sp>
      <p:pic>
        <p:nvPicPr>
          <p:cNvPr id="208" name="Google Shape;208;g10fc0c49a3c_0_95"/>
          <p:cNvPicPr preferRelativeResize="0">
            <a:picLocks noGrp="1"/>
          </p:cNvPicPr>
          <p:nvPr>
            <p:ph type="pic" idx="2"/>
          </p:nvPr>
        </p:nvPicPr>
        <p:blipFill rotWithShape="1">
          <a:blip r:embed="rId4">
            <a:alphaModFix/>
          </a:blip>
          <a:srcRect t="1811" b="1811"/>
          <a:stretch/>
        </p:blipFill>
        <p:spPr>
          <a:xfrm>
            <a:off x="10894950" y="336751"/>
            <a:ext cx="897600" cy="861300"/>
          </a:xfrm>
          <a:prstGeom prst="flowChartConnector">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g1105ab00216_0_418"/>
          <p:cNvSpPr txBox="1"/>
          <p:nvPr/>
        </p:nvSpPr>
        <p:spPr>
          <a:xfrm>
            <a:off x="1023225" y="1673550"/>
            <a:ext cx="10534200" cy="4269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800"/>
              </a:spcBef>
              <a:spcAft>
                <a:spcPts val="0"/>
              </a:spcAft>
              <a:buNone/>
            </a:pPr>
            <a:r>
              <a:rPr lang="en-US" sz="1700" b="1">
                <a:solidFill>
                  <a:srgbClr val="1F497D"/>
                </a:solidFill>
                <a:latin typeface="Calibri"/>
                <a:ea typeface="Calibri"/>
                <a:cs typeface="Calibri"/>
                <a:sym typeface="Calibri"/>
              </a:rPr>
              <a:t>1. Mendeteksi tumpang tindih dan anomali</a:t>
            </a:r>
            <a:endParaRPr sz="1700" b="1">
              <a:solidFill>
                <a:srgbClr val="1F497D"/>
              </a:solidFill>
              <a:latin typeface="Calibri"/>
              <a:ea typeface="Calibri"/>
              <a:cs typeface="Calibri"/>
              <a:sym typeface="Calibri"/>
            </a:endParaRPr>
          </a:p>
          <a:p>
            <a:pPr marL="0" lvl="0" indent="0" algn="l" rtl="0">
              <a:lnSpc>
                <a:spcPct val="115000"/>
              </a:lnSpc>
              <a:spcBef>
                <a:spcPts val="800"/>
              </a:spcBef>
              <a:spcAft>
                <a:spcPts val="0"/>
              </a:spcAft>
              <a:buNone/>
            </a:pPr>
            <a:r>
              <a:rPr lang="en-US" sz="1700">
                <a:solidFill>
                  <a:srgbClr val="1F497D"/>
                </a:solidFill>
                <a:latin typeface="Calibri"/>
                <a:ea typeface="Calibri"/>
                <a:cs typeface="Calibri"/>
                <a:sym typeface="Calibri"/>
              </a:rPr>
              <a:t>Anggaran keuangan, laporan keuangan, laporan </a:t>
            </a:r>
            <a:r>
              <a:rPr lang="en-US" sz="1700">
                <a:solidFill>
                  <a:srgbClr val="1F497D"/>
                </a:solidFill>
                <a:uFill>
                  <a:noFill/>
                </a:uFill>
                <a:latin typeface="Calibri"/>
                <a:ea typeface="Calibri"/>
                <a:cs typeface="Calibri"/>
                <a:sym typeface="Calibri"/>
                <a:hlinkClick r:id="rId3">
                  <a:extLst>
                    <a:ext uri="{A12FA001-AC4F-418D-AE19-62706E023703}">
                      <ahyp:hlinkClr xmlns:ahyp="http://schemas.microsoft.com/office/drawing/2018/hyperlinkcolor" val="tx"/>
                    </a:ext>
                  </a:extLst>
                </a:hlinkClick>
              </a:rPr>
              <a:t>laba &amp; rugi</a:t>
            </a:r>
            <a:r>
              <a:rPr lang="en-US" sz="1700">
                <a:solidFill>
                  <a:srgbClr val="1F497D"/>
                </a:solidFill>
                <a:latin typeface="Calibri"/>
                <a:ea typeface="Calibri"/>
                <a:cs typeface="Calibri"/>
                <a:sym typeface="Calibri"/>
              </a:rPr>
              <a:t> , neraca, dll. Menyajikan keseluruhan kinerja dan / atau gambaran operasional suatu bisnis. Oleh karena itu, dalam merumuskan kebijakan pengendalian keuangan, sangat penting untuk mendeteksi adanya tumpang tindih dan / atau anomali yang timbul dari data yang tersedia. Ini membantu dalam mendeteksi celah yang ada dalam kerangka kerja manajemen saat ini dan menghilangkannya.</a:t>
            </a:r>
            <a:endParaRPr sz="1700">
              <a:solidFill>
                <a:srgbClr val="1F497D"/>
              </a:solidFill>
              <a:latin typeface="Calibri"/>
              <a:ea typeface="Calibri"/>
              <a:cs typeface="Calibri"/>
              <a:sym typeface="Calibri"/>
            </a:endParaRPr>
          </a:p>
          <a:p>
            <a:pPr marL="0" lvl="0" indent="0" algn="l" rtl="0">
              <a:lnSpc>
                <a:spcPct val="115000"/>
              </a:lnSpc>
              <a:spcBef>
                <a:spcPts val="800"/>
              </a:spcBef>
              <a:spcAft>
                <a:spcPts val="0"/>
              </a:spcAft>
              <a:buNone/>
            </a:pPr>
            <a:r>
              <a:rPr lang="en-US" sz="1700">
                <a:solidFill>
                  <a:srgbClr val="1F497D"/>
                </a:solidFill>
                <a:latin typeface="Calibri"/>
                <a:ea typeface="Calibri"/>
                <a:cs typeface="Calibri"/>
                <a:sym typeface="Calibri"/>
              </a:rPr>
              <a:t> </a:t>
            </a:r>
            <a:endParaRPr sz="1700">
              <a:solidFill>
                <a:srgbClr val="1F497D"/>
              </a:solidFill>
              <a:latin typeface="Calibri"/>
              <a:ea typeface="Calibri"/>
              <a:cs typeface="Calibri"/>
              <a:sym typeface="Calibri"/>
            </a:endParaRPr>
          </a:p>
          <a:p>
            <a:pPr marL="0" lvl="0" indent="0" algn="l" rtl="0">
              <a:lnSpc>
                <a:spcPct val="115000"/>
              </a:lnSpc>
              <a:spcBef>
                <a:spcPts val="800"/>
              </a:spcBef>
              <a:spcAft>
                <a:spcPts val="0"/>
              </a:spcAft>
              <a:buNone/>
            </a:pPr>
            <a:r>
              <a:rPr lang="en-US" sz="1700" b="1">
                <a:solidFill>
                  <a:srgbClr val="1F497D"/>
                </a:solidFill>
                <a:latin typeface="Calibri"/>
                <a:ea typeface="Calibri"/>
                <a:cs typeface="Calibri"/>
                <a:sym typeface="Calibri"/>
              </a:rPr>
              <a:t>2. Memperbarui tepat waktu</a:t>
            </a:r>
            <a:endParaRPr sz="1700" b="1">
              <a:solidFill>
                <a:srgbClr val="1F497D"/>
              </a:solidFill>
              <a:latin typeface="Calibri"/>
              <a:ea typeface="Calibri"/>
              <a:cs typeface="Calibri"/>
              <a:sym typeface="Calibri"/>
            </a:endParaRPr>
          </a:p>
          <a:p>
            <a:pPr marL="0" lvl="0" indent="0" algn="l" rtl="0">
              <a:lnSpc>
                <a:spcPct val="115000"/>
              </a:lnSpc>
              <a:spcBef>
                <a:spcPts val="800"/>
              </a:spcBef>
              <a:spcAft>
                <a:spcPts val="0"/>
              </a:spcAft>
              <a:buNone/>
            </a:pPr>
            <a:r>
              <a:rPr lang="en-US" sz="1700">
                <a:solidFill>
                  <a:srgbClr val="1F497D"/>
                </a:solidFill>
                <a:latin typeface="Calibri"/>
                <a:ea typeface="Calibri"/>
                <a:cs typeface="Calibri"/>
                <a:sym typeface="Calibri"/>
              </a:rPr>
              <a:t>Kontrol keuangan adalah inti dari manajemen sumber daya dan, karenanya, efisiensi operasional dan profitabilitas bisnis secara keseluruhan. Pembaruan tepat waktu dari semua data yang tersedia sangat penting. Selain itu, pemutakhiran semua praktik dan kebijakan manajemen terkait dengan metode pengendalian keuangan yang ada juga tidak kalah pentingnya.</a:t>
            </a:r>
            <a:endParaRPr sz="1700">
              <a:solidFill>
                <a:srgbClr val="1F497D"/>
              </a:solidFill>
              <a:latin typeface="Calibri"/>
              <a:ea typeface="Calibri"/>
              <a:cs typeface="Calibri"/>
              <a:sym typeface="Calibri"/>
            </a:endParaRPr>
          </a:p>
          <a:p>
            <a:pPr marL="0" marR="0" lvl="0" indent="0" algn="l" rtl="0">
              <a:lnSpc>
                <a:spcPct val="115000"/>
              </a:lnSpc>
              <a:spcBef>
                <a:spcPts val="800"/>
              </a:spcBef>
              <a:spcAft>
                <a:spcPts val="0"/>
              </a:spcAft>
              <a:buClr>
                <a:schemeClr val="dk1"/>
              </a:buClr>
              <a:buSzPts val="1100"/>
              <a:buFont typeface="Arial"/>
              <a:buNone/>
            </a:pPr>
            <a:endParaRPr sz="1700">
              <a:solidFill>
                <a:srgbClr val="1F497D"/>
              </a:solidFill>
              <a:latin typeface="Calibri"/>
              <a:ea typeface="Calibri"/>
              <a:cs typeface="Calibri"/>
              <a:sym typeface="Calibri"/>
            </a:endParaRPr>
          </a:p>
        </p:txBody>
      </p:sp>
      <p:pic>
        <p:nvPicPr>
          <p:cNvPr id="214" name="Google Shape;214;g1105ab00216_0_418"/>
          <p:cNvPicPr preferRelativeResize="0">
            <a:picLocks noGrp="1"/>
          </p:cNvPicPr>
          <p:nvPr>
            <p:ph type="pic" idx="2"/>
          </p:nvPr>
        </p:nvPicPr>
        <p:blipFill rotWithShape="1">
          <a:blip r:embed="rId4">
            <a:alphaModFix/>
          </a:blip>
          <a:srcRect t="1810" b="1810"/>
          <a:stretch/>
        </p:blipFill>
        <p:spPr>
          <a:xfrm>
            <a:off x="10894950" y="336751"/>
            <a:ext cx="897600" cy="861300"/>
          </a:xfrm>
          <a:prstGeom prst="flowChartConnector">
            <a:avLst/>
          </a:prstGeom>
          <a:noFill/>
          <a:ln>
            <a:noFill/>
          </a:ln>
        </p:spPr>
      </p:pic>
      <p:sp>
        <p:nvSpPr>
          <p:cNvPr id="215" name="Google Shape;215;g1105ab00216_0_418"/>
          <p:cNvSpPr/>
          <p:nvPr/>
        </p:nvSpPr>
        <p:spPr>
          <a:xfrm>
            <a:off x="-87475" y="658950"/>
            <a:ext cx="7283100" cy="719100"/>
          </a:xfrm>
          <a:prstGeom prst="rect">
            <a:avLst/>
          </a:prstGeom>
          <a:solidFill>
            <a:srgbClr val="1F497D"/>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6" name="Google Shape;216;g1105ab00216_0_418"/>
          <p:cNvSpPr txBox="1">
            <a:spLocks noGrp="1"/>
          </p:cNvSpPr>
          <p:nvPr>
            <p:ph type="body" idx="4294967295"/>
          </p:nvPr>
        </p:nvSpPr>
        <p:spPr>
          <a:xfrm>
            <a:off x="356825" y="658950"/>
            <a:ext cx="7925700" cy="719100"/>
          </a:xfrm>
          <a:prstGeom prst="rect">
            <a:avLst/>
          </a:prstGeom>
          <a:noFill/>
          <a:ln>
            <a:noFill/>
          </a:ln>
        </p:spPr>
        <p:txBody>
          <a:bodyPr spcFirstLastPara="1" wrap="square" lIns="117200" tIns="58600" rIns="117200" bIns="58600" anchor="t" anchorCtr="0">
            <a:noAutofit/>
          </a:bodyPr>
          <a:lstStyle/>
          <a:p>
            <a:pPr marL="0" lvl="0" indent="0" algn="l" rtl="0">
              <a:lnSpc>
                <a:spcPct val="100000"/>
              </a:lnSpc>
              <a:spcBef>
                <a:spcPts val="0"/>
              </a:spcBef>
              <a:spcAft>
                <a:spcPts val="0"/>
              </a:spcAft>
              <a:buClr>
                <a:schemeClr val="lt1"/>
              </a:buClr>
              <a:buSzPts val="4400"/>
              <a:buNone/>
            </a:pPr>
            <a:r>
              <a:rPr lang="en-US" sz="3000" b="1" i="1">
                <a:solidFill>
                  <a:schemeClr val="lt1"/>
                </a:solidFill>
                <a:latin typeface="Playfair Display"/>
                <a:ea typeface="Playfair Display"/>
                <a:cs typeface="Playfair Display"/>
                <a:sym typeface="Playfair Display"/>
              </a:rPr>
              <a:t>Controlling in Financial Management</a:t>
            </a:r>
            <a:endParaRPr sz="3000" b="1" i="1">
              <a:solidFill>
                <a:schemeClr val="lt1"/>
              </a:solidFill>
              <a:latin typeface="Playfair Display"/>
              <a:ea typeface="Playfair Display"/>
              <a:cs typeface="Playfair Display"/>
              <a:sym typeface="Playfair Display"/>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8"/>
          <p:cNvSpPr/>
          <p:nvPr/>
        </p:nvSpPr>
        <p:spPr>
          <a:xfrm>
            <a:off x="932873" y="797717"/>
            <a:ext cx="45719" cy="683491"/>
          </a:xfrm>
          <a:prstGeom prst="rect">
            <a:avLst/>
          </a:prstGeom>
          <a:solidFill>
            <a:srgbClr val="00B0F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00"/>
              <a:buFont typeface="Arial"/>
              <a:buNone/>
            </a:pPr>
            <a:endParaRPr sz="2300" b="0" i="0" u="none" strike="noStrike" cap="none">
              <a:solidFill>
                <a:schemeClr val="lt1"/>
              </a:solidFill>
              <a:latin typeface="Calibri"/>
              <a:ea typeface="Calibri"/>
              <a:cs typeface="Calibri"/>
              <a:sym typeface="Calibri"/>
            </a:endParaRPr>
          </a:p>
        </p:txBody>
      </p:sp>
      <p:sp>
        <p:nvSpPr>
          <p:cNvPr id="85" name="Google Shape;85;p18"/>
          <p:cNvSpPr txBox="1"/>
          <p:nvPr/>
        </p:nvSpPr>
        <p:spPr>
          <a:xfrm>
            <a:off x="1112471" y="908600"/>
            <a:ext cx="37275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dirty="0">
                <a:solidFill>
                  <a:srgbClr val="1F497D"/>
                </a:solidFill>
                <a:latin typeface="Playfair Display"/>
                <a:ea typeface="Playfair Display"/>
                <a:cs typeface="Playfair Display"/>
                <a:sym typeface="Playfair Display"/>
              </a:rPr>
              <a:t>AGENDA SESI 1</a:t>
            </a:r>
            <a:r>
              <a:rPr lang="en-US" sz="2400" b="1" dirty="0">
                <a:solidFill>
                  <a:srgbClr val="1F497D"/>
                </a:solidFill>
                <a:latin typeface="Playfair Display"/>
                <a:ea typeface="Playfair Display"/>
                <a:cs typeface="Playfair Display"/>
                <a:sym typeface="Playfair Display"/>
              </a:rPr>
              <a:t>1</a:t>
            </a:r>
            <a:endParaRPr sz="1400" b="1" i="0" u="none" strike="noStrike" cap="none" dirty="0">
              <a:solidFill>
                <a:srgbClr val="1F497D"/>
              </a:solidFill>
              <a:latin typeface="Playfair Display"/>
              <a:ea typeface="Playfair Display"/>
              <a:cs typeface="Playfair Display"/>
              <a:sym typeface="Playfair Display"/>
            </a:endParaRPr>
          </a:p>
        </p:txBody>
      </p:sp>
      <p:sp>
        <p:nvSpPr>
          <p:cNvPr id="86" name="Google Shape;86;p18"/>
          <p:cNvSpPr/>
          <p:nvPr/>
        </p:nvSpPr>
        <p:spPr>
          <a:xfrm>
            <a:off x="3955139" y="2460046"/>
            <a:ext cx="1781890" cy="1378472"/>
          </a:xfrm>
          <a:custGeom>
            <a:avLst/>
            <a:gdLst/>
            <a:ahLst/>
            <a:cxnLst/>
            <a:rect l="l" t="t" r="r" b="b"/>
            <a:pathLst>
              <a:path w="3618" h="2801" extrusionOk="0">
                <a:moveTo>
                  <a:pt x="2705" y="489"/>
                </a:moveTo>
                <a:lnTo>
                  <a:pt x="2705" y="489"/>
                </a:lnTo>
                <a:lnTo>
                  <a:pt x="2705" y="489"/>
                </a:lnTo>
                <a:cubicBezTo>
                  <a:pt x="2222" y="15"/>
                  <a:pt x="1451" y="0"/>
                  <a:pt x="953" y="451"/>
                </a:cubicBezTo>
                <a:lnTo>
                  <a:pt x="953" y="451"/>
                </a:lnTo>
                <a:cubicBezTo>
                  <a:pt x="0" y="1400"/>
                  <a:pt x="0" y="1400"/>
                  <a:pt x="0" y="1400"/>
                </a:cubicBezTo>
                <a:cubicBezTo>
                  <a:pt x="911" y="2311"/>
                  <a:pt x="911" y="2311"/>
                  <a:pt x="911" y="2311"/>
                </a:cubicBezTo>
                <a:lnTo>
                  <a:pt x="911" y="2311"/>
                </a:lnTo>
                <a:cubicBezTo>
                  <a:pt x="1395" y="2786"/>
                  <a:pt x="2165" y="2800"/>
                  <a:pt x="2663" y="2349"/>
                </a:cubicBezTo>
                <a:cubicBezTo>
                  <a:pt x="2667" y="2349"/>
                  <a:pt x="2667" y="2349"/>
                  <a:pt x="2667" y="2349"/>
                </a:cubicBezTo>
                <a:cubicBezTo>
                  <a:pt x="3617" y="1400"/>
                  <a:pt x="3617" y="1400"/>
                  <a:pt x="3617" y="1400"/>
                </a:cubicBezTo>
                <a:lnTo>
                  <a:pt x="2705" y="489"/>
                </a:ln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Calibri"/>
              <a:ea typeface="Calibri"/>
              <a:cs typeface="Calibri"/>
              <a:sym typeface="Calibri"/>
            </a:endParaRPr>
          </a:p>
        </p:txBody>
      </p:sp>
      <p:sp>
        <p:nvSpPr>
          <p:cNvPr id="87" name="Google Shape;87;p18"/>
          <p:cNvSpPr/>
          <p:nvPr/>
        </p:nvSpPr>
        <p:spPr>
          <a:xfrm>
            <a:off x="6466858" y="2460046"/>
            <a:ext cx="1779714" cy="1378472"/>
          </a:xfrm>
          <a:custGeom>
            <a:avLst/>
            <a:gdLst/>
            <a:ahLst/>
            <a:cxnLst/>
            <a:rect l="l" t="t" r="r" b="b"/>
            <a:pathLst>
              <a:path w="3613" h="2801" extrusionOk="0">
                <a:moveTo>
                  <a:pt x="2706" y="489"/>
                </a:moveTo>
                <a:lnTo>
                  <a:pt x="2706" y="489"/>
                </a:lnTo>
                <a:lnTo>
                  <a:pt x="2706" y="489"/>
                </a:lnTo>
                <a:cubicBezTo>
                  <a:pt x="2222" y="15"/>
                  <a:pt x="1451" y="0"/>
                  <a:pt x="949" y="451"/>
                </a:cubicBezTo>
                <a:lnTo>
                  <a:pt x="949" y="451"/>
                </a:lnTo>
                <a:cubicBezTo>
                  <a:pt x="0" y="1400"/>
                  <a:pt x="0" y="1400"/>
                  <a:pt x="0" y="1400"/>
                </a:cubicBezTo>
                <a:cubicBezTo>
                  <a:pt x="907" y="2311"/>
                  <a:pt x="907" y="2311"/>
                  <a:pt x="907" y="2311"/>
                </a:cubicBezTo>
                <a:lnTo>
                  <a:pt x="907" y="2311"/>
                </a:lnTo>
                <a:cubicBezTo>
                  <a:pt x="1390" y="2786"/>
                  <a:pt x="2161" y="2800"/>
                  <a:pt x="2663" y="2349"/>
                </a:cubicBezTo>
                <a:lnTo>
                  <a:pt x="2663" y="2349"/>
                </a:lnTo>
                <a:cubicBezTo>
                  <a:pt x="3612" y="1400"/>
                  <a:pt x="3612" y="1400"/>
                  <a:pt x="3612" y="1400"/>
                </a:cubicBezTo>
                <a:lnTo>
                  <a:pt x="2706" y="489"/>
                </a:ln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Calibri"/>
              <a:ea typeface="Calibri"/>
              <a:cs typeface="Calibri"/>
              <a:sym typeface="Calibri"/>
            </a:endParaRPr>
          </a:p>
        </p:txBody>
      </p:sp>
      <p:sp>
        <p:nvSpPr>
          <p:cNvPr id="88" name="Google Shape;88;p18"/>
          <p:cNvSpPr/>
          <p:nvPr/>
        </p:nvSpPr>
        <p:spPr>
          <a:xfrm rot="-5400000">
            <a:off x="9158935" y="2259387"/>
            <a:ext cx="1379388" cy="1780705"/>
          </a:xfrm>
          <a:custGeom>
            <a:avLst/>
            <a:gdLst/>
            <a:ahLst/>
            <a:cxnLst/>
            <a:rect l="l" t="t" r="r" b="b"/>
            <a:pathLst>
              <a:path w="2800" h="3618" extrusionOk="0">
                <a:moveTo>
                  <a:pt x="493" y="912"/>
                </a:moveTo>
                <a:lnTo>
                  <a:pt x="493" y="912"/>
                </a:lnTo>
                <a:lnTo>
                  <a:pt x="493" y="912"/>
                </a:lnTo>
                <a:cubicBezTo>
                  <a:pt x="14" y="1395"/>
                  <a:pt x="0" y="2165"/>
                  <a:pt x="451" y="2663"/>
                </a:cubicBezTo>
                <a:lnTo>
                  <a:pt x="451" y="2663"/>
                </a:lnTo>
                <a:cubicBezTo>
                  <a:pt x="1400" y="3617"/>
                  <a:pt x="1400" y="3617"/>
                  <a:pt x="1400" y="3617"/>
                </a:cubicBezTo>
                <a:cubicBezTo>
                  <a:pt x="2311" y="2705"/>
                  <a:pt x="2311" y="2705"/>
                  <a:pt x="2311" y="2705"/>
                </a:cubicBezTo>
                <a:lnTo>
                  <a:pt x="2311" y="2705"/>
                </a:lnTo>
                <a:cubicBezTo>
                  <a:pt x="2785" y="2222"/>
                  <a:pt x="2799" y="1452"/>
                  <a:pt x="2348" y="954"/>
                </a:cubicBezTo>
                <a:cubicBezTo>
                  <a:pt x="2353" y="954"/>
                  <a:pt x="2353" y="954"/>
                  <a:pt x="2353" y="954"/>
                </a:cubicBezTo>
                <a:cubicBezTo>
                  <a:pt x="1400" y="0"/>
                  <a:pt x="1400" y="0"/>
                  <a:pt x="1400" y="0"/>
                </a:cubicBezTo>
                <a:lnTo>
                  <a:pt x="493" y="912"/>
                </a:ln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Calibri"/>
              <a:ea typeface="Calibri"/>
              <a:cs typeface="Calibri"/>
              <a:sym typeface="Calibri"/>
            </a:endParaRPr>
          </a:p>
        </p:txBody>
      </p:sp>
      <p:sp>
        <p:nvSpPr>
          <p:cNvPr id="89" name="Google Shape;89;p18"/>
          <p:cNvSpPr/>
          <p:nvPr/>
        </p:nvSpPr>
        <p:spPr>
          <a:xfrm rot="-5400000">
            <a:off x="1650502" y="2259387"/>
            <a:ext cx="1379388" cy="1780706"/>
          </a:xfrm>
          <a:custGeom>
            <a:avLst/>
            <a:gdLst/>
            <a:ahLst/>
            <a:cxnLst/>
            <a:rect l="l" t="t" r="r" b="b"/>
            <a:pathLst>
              <a:path w="2801" h="3617" extrusionOk="0">
                <a:moveTo>
                  <a:pt x="488" y="910"/>
                </a:moveTo>
                <a:lnTo>
                  <a:pt x="488" y="910"/>
                </a:lnTo>
                <a:lnTo>
                  <a:pt x="488" y="910"/>
                </a:lnTo>
                <a:cubicBezTo>
                  <a:pt x="14" y="1395"/>
                  <a:pt x="0" y="2165"/>
                  <a:pt x="451" y="2662"/>
                </a:cubicBezTo>
                <a:lnTo>
                  <a:pt x="451" y="2662"/>
                </a:lnTo>
                <a:cubicBezTo>
                  <a:pt x="1399" y="3616"/>
                  <a:pt x="1399" y="3616"/>
                  <a:pt x="1399" y="3616"/>
                </a:cubicBezTo>
                <a:cubicBezTo>
                  <a:pt x="2311" y="2705"/>
                  <a:pt x="2311" y="2705"/>
                  <a:pt x="2311" y="2705"/>
                </a:cubicBezTo>
                <a:lnTo>
                  <a:pt x="2311" y="2705"/>
                </a:lnTo>
                <a:cubicBezTo>
                  <a:pt x="2786" y="2221"/>
                  <a:pt x="2800" y="1451"/>
                  <a:pt x="2348" y="953"/>
                </a:cubicBezTo>
                <a:lnTo>
                  <a:pt x="2348" y="953"/>
                </a:lnTo>
                <a:cubicBezTo>
                  <a:pt x="1399" y="0"/>
                  <a:pt x="1399" y="0"/>
                  <a:pt x="1399" y="0"/>
                </a:cubicBezTo>
                <a:lnTo>
                  <a:pt x="488" y="910"/>
                </a:ln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Calibri"/>
              <a:ea typeface="Calibri"/>
              <a:cs typeface="Calibri"/>
              <a:sym typeface="Calibri"/>
            </a:endParaRPr>
          </a:p>
        </p:txBody>
      </p:sp>
      <p:sp>
        <p:nvSpPr>
          <p:cNvPr id="90" name="Google Shape;90;p18"/>
          <p:cNvSpPr/>
          <p:nvPr/>
        </p:nvSpPr>
        <p:spPr>
          <a:xfrm>
            <a:off x="5911658" y="3037772"/>
            <a:ext cx="424998" cy="210513"/>
          </a:xfrm>
          <a:prstGeom prst="rightArrow">
            <a:avLst>
              <a:gd name="adj1" fmla="val 50000"/>
              <a:gd name="adj2" fmla="val 50000"/>
            </a:avLst>
          </a:prstGeom>
          <a:solidFill>
            <a:srgbClr val="BFBFBF"/>
          </a:solidFill>
          <a:ln>
            <a:noFill/>
          </a:ln>
          <a:effectLst>
            <a:outerShdw blurRad="40000" dist="23000" dir="5400000" rotWithShape="0">
              <a:srgbClr val="000000">
                <a:alpha val="3176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00"/>
              <a:buFont typeface="Arial"/>
              <a:buNone/>
            </a:pPr>
            <a:endParaRPr sz="2300" b="0" i="0" u="none" strike="noStrike" cap="none">
              <a:solidFill>
                <a:schemeClr val="lt1"/>
              </a:solidFill>
              <a:latin typeface="Calibri"/>
              <a:ea typeface="Calibri"/>
              <a:cs typeface="Calibri"/>
              <a:sym typeface="Calibri"/>
            </a:endParaRPr>
          </a:p>
        </p:txBody>
      </p:sp>
      <p:sp>
        <p:nvSpPr>
          <p:cNvPr id="91" name="Google Shape;91;p18"/>
          <p:cNvSpPr/>
          <p:nvPr/>
        </p:nvSpPr>
        <p:spPr>
          <a:xfrm>
            <a:off x="8418979" y="3037772"/>
            <a:ext cx="424998" cy="210513"/>
          </a:xfrm>
          <a:prstGeom prst="rightArrow">
            <a:avLst>
              <a:gd name="adj1" fmla="val 50000"/>
              <a:gd name="adj2" fmla="val 50000"/>
            </a:avLst>
          </a:prstGeom>
          <a:solidFill>
            <a:srgbClr val="BFBFBF"/>
          </a:solidFill>
          <a:ln>
            <a:noFill/>
          </a:ln>
          <a:effectLst>
            <a:outerShdw blurRad="40000" dist="23000" dir="5400000" rotWithShape="0">
              <a:srgbClr val="000000">
                <a:alpha val="3176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00"/>
              <a:buFont typeface="Arial"/>
              <a:buNone/>
            </a:pPr>
            <a:endParaRPr sz="2300" b="0" i="0" u="none" strike="noStrike" cap="none">
              <a:solidFill>
                <a:schemeClr val="lt1"/>
              </a:solidFill>
              <a:latin typeface="Calibri"/>
              <a:ea typeface="Calibri"/>
              <a:cs typeface="Calibri"/>
              <a:sym typeface="Calibri"/>
            </a:endParaRPr>
          </a:p>
        </p:txBody>
      </p:sp>
      <p:sp>
        <p:nvSpPr>
          <p:cNvPr id="92" name="Google Shape;92;p18"/>
          <p:cNvSpPr/>
          <p:nvPr/>
        </p:nvSpPr>
        <p:spPr>
          <a:xfrm>
            <a:off x="3399715" y="3037772"/>
            <a:ext cx="424998" cy="210513"/>
          </a:xfrm>
          <a:prstGeom prst="rightArrow">
            <a:avLst>
              <a:gd name="adj1" fmla="val 50000"/>
              <a:gd name="adj2" fmla="val 50000"/>
            </a:avLst>
          </a:prstGeom>
          <a:solidFill>
            <a:srgbClr val="BFBFBF"/>
          </a:solidFill>
          <a:ln>
            <a:noFill/>
          </a:ln>
          <a:effectLst>
            <a:outerShdw blurRad="40000" dist="23000" dir="5400000" rotWithShape="0">
              <a:srgbClr val="000000">
                <a:alpha val="3176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00"/>
              <a:buFont typeface="Arial"/>
              <a:buNone/>
            </a:pPr>
            <a:endParaRPr sz="2300" b="0" i="0" u="none" strike="noStrike" cap="none">
              <a:solidFill>
                <a:schemeClr val="lt1"/>
              </a:solidFill>
              <a:latin typeface="Calibri"/>
              <a:ea typeface="Calibri"/>
              <a:cs typeface="Calibri"/>
              <a:sym typeface="Calibri"/>
            </a:endParaRPr>
          </a:p>
        </p:txBody>
      </p:sp>
      <p:sp>
        <p:nvSpPr>
          <p:cNvPr id="93" name="Google Shape;93;p18"/>
          <p:cNvSpPr txBox="1"/>
          <p:nvPr/>
        </p:nvSpPr>
        <p:spPr>
          <a:xfrm>
            <a:off x="6307017" y="4084652"/>
            <a:ext cx="2112000" cy="523200"/>
          </a:xfrm>
          <a:prstGeom prst="rect">
            <a:avLst/>
          </a:prstGeom>
          <a:noFill/>
          <a:ln>
            <a:noFill/>
          </a:ln>
        </p:spPr>
        <p:txBody>
          <a:bodyPr spcFirstLastPara="1" wrap="square" lIns="91400" tIns="45700" rIns="91400" bIns="45700" anchor="t" anchorCtr="0">
            <a:spAutoFit/>
          </a:bodyPr>
          <a:lstStyle/>
          <a:p>
            <a:pPr marL="0" marR="0" lvl="0" indent="0" algn="ctr" rtl="0">
              <a:lnSpc>
                <a:spcPct val="100000"/>
              </a:lnSpc>
              <a:spcBef>
                <a:spcPts val="240"/>
              </a:spcBef>
              <a:spcAft>
                <a:spcPts val="0"/>
              </a:spcAft>
              <a:buClr>
                <a:schemeClr val="dk1"/>
              </a:buClr>
              <a:buSzPts val="1200"/>
              <a:buFont typeface="Arial"/>
              <a:buNone/>
            </a:pPr>
            <a:r>
              <a:rPr lang="en-US" b="1">
                <a:solidFill>
                  <a:srgbClr val="1F497D"/>
                </a:solidFill>
                <a:latin typeface="Calibri"/>
                <a:ea typeface="Calibri"/>
                <a:cs typeface="Calibri"/>
                <a:sym typeface="Calibri"/>
              </a:rPr>
              <a:t>Financial Leadership &amp; Controlling</a:t>
            </a:r>
            <a:endParaRPr sz="1200" b="0" i="0" u="none" strike="noStrike" cap="none">
              <a:solidFill>
                <a:srgbClr val="1F497D"/>
              </a:solidFill>
              <a:latin typeface="Calibri"/>
              <a:ea typeface="Calibri"/>
              <a:cs typeface="Calibri"/>
              <a:sym typeface="Calibri"/>
            </a:endParaRPr>
          </a:p>
        </p:txBody>
      </p:sp>
      <p:sp>
        <p:nvSpPr>
          <p:cNvPr id="94" name="Google Shape;94;p18"/>
          <p:cNvSpPr txBox="1"/>
          <p:nvPr/>
        </p:nvSpPr>
        <p:spPr>
          <a:xfrm>
            <a:off x="1280200" y="4084652"/>
            <a:ext cx="2120100" cy="307800"/>
          </a:xfrm>
          <a:prstGeom prst="rect">
            <a:avLst/>
          </a:prstGeom>
          <a:noFill/>
          <a:ln>
            <a:noFill/>
          </a:ln>
        </p:spPr>
        <p:txBody>
          <a:bodyPr spcFirstLastPara="1" wrap="square" lIns="91400" tIns="45700" rIns="91400" bIns="45700" anchor="t" anchorCtr="0">
            <a:spAutoFit/>
          </a:bodyPr>
          <a:lstStyle/>
          <a:p>
            <a:pPr marL="0" marR="0" lvl="0" indent="0" algn="ctr" rtl="0">
              <a:lnSpc>
                <a:spcPct val="100000"/>
              </a:lnSpc>
              <a:spcBef>
                <a:spcPts val="240"/>
              </a:spcBef>
              <a:spcAft>
                <a:spcPts val="0"/>
              </a:spcAft>
              <a:buClr>
                <a:schemeClr val="dk1"/>
              </a:buClr>
              <a:buSzPts val="1200"/>
              <a:buFont typeface="Arial"/>
              <a:buNone/>
            </a:pPr>
            <a:r>
              <a:rPr lang="en-US" b="1">
                <a:solidFill>
                  <a:srgbClr val="1F497D"/>
                </a:solidFill>
                <a:latin typeface="Calibri"/>
                <a:ea typeface="Calibri"/>
                <a:cs typeface="Calibri"/>
                <a:sym typeface="Calibri"/>
              </a:rPr>
              <a:t>Financial </a:t>
            </a:r>
            <a:r>
              <a:rPr lang="en-US" sz="1400" b="1" i="0" u="none" strike="noStrike" cap="none">
                <a:solidFill>
                  <a:srgbClr val="1F497D"/>
                </a:solidFill>
                <a:latin typeface="Calibri"/>
                <a:ea typeface="Calibri"/>
                <a:cs typeface="Calibri"/>
                <a:sym typeface="Calibri"/>
              </a:rPr>
              <a:t>Management</a:t>
            </a:r>
            <a:endParaRPr sz="1200" b="1" i="0" u="none" strike="noStrike" cap="none">
              <a:solidFill>
                <a:srgbClr val="1F497D"/>
              </a:solidFill>
              <a:latin typeface="Calibri"/>
              <a:ea typeface="Calibri"/>
              <a:cs typeface="Calibri"/>
              <a:sym typeface="Calibri"/>
            </a:endParaRPr>
          </a:p>
        </p:txBody>
      </p:sp>
      <p:sp>
        <p:nvSpPr>
          <p:cNvPr id="95" name="Google Shape;95;p18"/>
          <p:cNvSpPr txBox="1"/>
          <p:nvPr/>
        </p:nvSpPr>
        <p:spPr>
          <a:xfrm>
            <a:off x="3794214" y="4084652"/>
            <a:ext cx="2118900" cy="523200"/>
          </a:xfrm>
          <a:prstGeom prst="rect">
            <a:avLst/>
          </a:prstGeom>
          <a:noFill/>
          <a:ln>
            <a:noFill/>
          </a:ln>
        </p:spPr>
        <p:txBody>
          <a:bodyPr spcFirstLastPara="1" wrap="square" lIns="91400" tIns="45700" rIns="91400" bIns="45700" anchor="t" anchorCtr="0">
            <a:spAutoFit/>
          </a:bodyPr>
          <a:lstStyle/>
          <a:p>
            <a:pPr marL="0" marR="0" lvl="0" indent="0" algn="ctr" rtl="0">
              <a:lnSpc>
                <a:spcPct val="100000"/>
              </a:lnSpc>
              <a:spcBef>
                <a:spcPts val="240"/>
              </a:spcBef>
              <a:spcAft>
                <a:spcPts val="0"/>
              </a:spcAft>
              <a:buClr>
                <a:srgbClr val="D8D8D8"/>
              </a:buClr>
              <a:buSzPts val="1200"/>
              <a:buFont typeface="Arial"/>
              <a:buNone/>
            </a:pPr>
            <a:r>
              <a:rPr lang="en-US" b="1">
                <a:solidFill>
                  <a:srgbClr val="1F497D"/>
                </a:solidFill>
                <a:latin typeface="Calibri"/>
                <a:ea typeface="Calibri"/>
                <a:cs typeface="Calibri"/>
                <a:sym typeface="Calibri"/>
              </a:rPr>
              <a:t>Financial Planning &amp; Organizing</a:t>
            </a:r>
            <a:endParaRPr sz="1200" b="1" i="0" u="none" strike="noStrike" cap="none">
              <a:solidFill>
                <a:srgbClr val="1F497D"/>
              </a:solidFill>
              <a:latin typeface="Calibri"/>
              <a:ea typeface="Calibri"/>
              <a:cs typeface="Calibri"/>
              <a:sym typeface="Calibri"/>
            </a:endParaRPr>
          </a:p>
        </p:txBody>
      </p:sp>
      <p:sp>
        <p:nvSpPr>
          <p:cNvPr id="96" name="Google Shape;96;p18"/>
          <p:cNvSpPr txBox="1"/>
          <p:nvPr/>
        </p:nvSpPr>
        <p:spPr>
          <a:xfrm>
            <a:off x="8806344" y="4084652"/>
            <a:ext cx="2088600" cy="523200"/>
          </a:xfrm>
          <a:prstGeom prst="rect">
            <a:avLst/>
          </a:prstGeom>
          <a:noFill/>
          <a:ln>
            <a:noFill/>
          </a:ln>
        </p:spPr>
        <p:txBody>
          <a:bodyPr spcFirstLastPara="1" wrap="square" lIns="91400" tIns="45700" rIns="91400" bIns="45700" anchor="t" anchorCtr="0">
            <a:spAutoFit/>
          </a:bodyPr>
          <a:lstStyle/>
          <a:p>
            <a:pPr marL="0" marR="0" lvl="0" indent="0" algn="ctr" rtl="0">
              <a:lnSpc>
                <a:spcPct val="100000"/>
              </a:lnSpc>
              <a:spcBef>
                <a:spcPts val="240"/>
              </a:spcBef>
              <a:spcAft>
                <a:spcPts val="0"/>
              </a:spcAft>
              <a:buClr>
                <a:srgbClr val="D8D8D8"/>
              </a:buClr>
              <a:buSzPts val="1200"/>
              <a:buFont typeface="Arial"/>
              <a:buNone/>
            </a:pPr>
            <a:r>
              <a:rPr lang="en-US" sz="1400" b="1" i="0" u="none" strike="noStrike" cap="none">
                <a:solidFill>
                  <a:srgbClr val="1F497D"/>
                </a:solidFill>
                <a:latin typeface="Calibri"/>
                <a:ea typeface="Calibri"/>
                <a:cs typeface="Calibri"/>
                <a:sym typeface="Calibri"/>
              </a:rPr>
              <a:t>Technology Development in </a:t>
            </a:r>
            <a:r>
              <a:rPr lang="en-US" b="1">
                <a:solidFill>
                  <a:srgbClr val="1F497D"/>
                </a:solidFill>
                <a:latin typeface="Calibri"/>
                <a:ea typeface="Calibri"/>
                <a:cs typeface="Calibri"/>
                <a:sym typeface="Calibri"/>
              </a:rPr>
              <a:t>Financial</a:t>
            </a:r>
            <a:r>
              <a:rPr lang="en-US" sz="1400" b="1" i="0" u="none" strike="noStrike" cap="none">
                <a:solidFill>
                  <a:srgbClr val="1F497D"/>
                </a:solidFill>
                <a:latin typeface="Calibri"/>
                <a:ea typeface="Calibri"/>
                <a:cs typeface="Calibri"/>
                <a:sym typeface="Calibri"/>
              </a:rPr>
              <a:t> Management</a:t>
            </a:r>
            <a:endParaRPr sz="1200" b="1" i="0" u="none" strike="noStrike" cap="none">
              <a:solidFill>
                <a:srgbClr val="1F497D"/>
              </a:solidFill>
              <a:latin typeface="Calibri"/>
              <a:ea typeface="Calibri"/>
              <a:cs typeface="Calibri"/>
              <a:sym typeface="Calibri"/>
            </a:endParaRPr>
          </a:p>
        </p:txBody>
      </p:sp>
      <p:sp>
        <p:nvSpPr>
          <p:cNvPr id="97" name="Google Shape;97;p18"/>
          <p:cNvSpPr txBox="1"/>
          <p:nvPr/>
        </p:nvSpPr>
        <p:spPr>
          <a:xfrm>
            <a:off x="2127654" y="2872688"/>
            <a:ext cx="425100" cy="554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US" sz="3000" b="1" i="0" u="none" strike="noStrike" cap="none">
                <a:solidFill>
                  <a:srgbClr val="D8D8D8"/>
                </a:solidFill>
                <a:latin typeface="Calibri"/>
                <a:ea typeface="Calibri"/>
                <a:cs typeface="Calibri"/>
                <a:sym typeface="Calibri"/>
              </a:rPr>
              <a:t>1</a:t>
            </a:r>
            <a:endParaRPr sz="3000" b="1" i="0" u="none" strike="noStrike" cap="none">
              <a:solidFill>
                <a:srgbClr val="000000"/>
              </a:solidFill>
              <a:latin typeface="Arial"/>
              <a:ea typeface="Arial"/>
              <a:cs typeface="Arial"/>
              <a:sym typeface="Arial"/>
            </a:endParaRPr>
          </a:p>
        </p:txBody>
      </p:sp>
      <p:sp>
        <p:nvSpPr>
          <p:cNvPr id="98" name="Google Shape;98;p18"/>
          <p:cNvSpPr txBox="1"/>
          <p:nvPr/>
        </p:nvSpPr>
        <p:spPr>
          <a:xfrm>
            <a:off x="4671704" y="2872688"/>
            <a:ext cx="425100" cy="554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US" sz="3000" b="1" i="0" u="none" strike="noStrike" cap="none">
                <a:solidFill>
                  <a:srgbClr val="D8D8D8"/>
                </a:solidFill>
                <a:latin typeface="Calibri"/>
                <a:ea typeface="Calibri"/>
                <a:cs typeface="Calibri"/>
                <a:sym typeface="Calibri"/>
              </a:rPr>
              <a:t>2</a:t>
            </a:r>
            <a:endParaRPr sz="3000" b="1" i="0" u="none" strike="noStrike" cap="none">
              <a:solidFill>
                <a:srgbClr val="000000"/>
              </a:solidFill>
              <a:latin typeface="Arial"/>
              <a:ea typeface="Arial"/>
              <a:cs typeface="Arial"/>
              <a:sym typeface="Arial"/>
            </a:endParaRPr>
          </a:p>
        </p:txBody>
      </p:sp>
      <p:sp>
        <p:nvSpPr>
          <p:cNvPr id="99" name="Google Shape;99;p18"/>
          <p:cNvSpPr txBox="1"/>
          <p:nvPr/>
        </p:nvSpPr>
        <p:spPr>
          <a:xfrm>
            <a:off x="7165267" y="2865963"/>
            <a:ext cx="425100" cy="554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US" sz="3000" b="1" i="0" u="none" strike="noStrike" cap="none">
                <a:solidFill>
                  <a:srgbClr val="1F497D"/>
                </a:solidFill>
                <a:latin typeface="Calibri"/>
                <a:ea typeface="Calibri"/>
                <a:cs typeface="Calibri"/>
                <a:sym typeface="Calibri"/>
              </a:rPr>
              <a:t>3</a:t>
            </a:r>
            <a:endParaRPr sz="3000" b="1" i="0" u="none" strike="noStrike" cap="none">
              <a:solidFill>
                <a:srgbClr val="1F497D"/>
              </a:solidFill>
              <a:latin typeface="Arial"/>
              <a:ea typeface="Arial"/>
              <a:cs typeface="Arial"/>
              <a:sym typeface="Arial"/>
            </a:endParaRPr>
          </a:p>
        </p:txBody>
      </p:sp>
      <p:sp>
        <p:nvSpPr>
          <p:cNvPr id="100" name="Google Shape;100;p18"/>
          <p:cNvSpPr txBox="1"/>
          <p:nvPr/>
        </p:nvSpPr>
        <p:spPr>
          <a:xfrm>
            <a:off x="9672579" y="2865963"/>
            <a:ext cx="425100" cy="554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US" sz="3000" b="1" i="0" u="none" strike="noStrike" cap="none">
                <a:solidFill>
                  <a:srgbClr val="1F497D"/>
                </a:solidFill>
                <a:latin typeface="Calibri"/>
                <a:ea typeface="Calibri"/>
                <a:cs typeface="Calibri"/>
                <a:sym typeface="Calibri"/>
              </a:rPr>
              <a:t>4</a:t>
            </a:r>
            <a:endParaRPr sz="3000" b="1" i="0" u="none" strike="noStrike" cap="none">
              <a:solidFill>
                <a:srgbClr val="1F497D"/>
              </a:solidFill>
              <a:latin typeface="Arial"/>
              <a:ea typeface="Arial"/>
              <a:cs typeface="Arial"/>
              <a:sym typeface="Arial"/>
            </a:endParaRPr>
          </a:p>
        </p:txBody>
      </p:sp>
      <p:pic>
        <p:nvPicPr>
          <p:cNvPr id="101" name="Google Shape;101;p18"/>
          <p:cNvPicPr preferRelativeResize="0">
            <a:picLocks noGrp="1"/>
          </p:cNvPicPr>
          <p:nvPr>
            <p:ph type="pic" idx="2"/>
          </p:nvPr>
        </p:nvPicPr>
        <p:blipFill rotWithShape="1">
          <a:blip r:embed="rId3">
            <a:alphaModFix/>
          </a:blip>
          <a:srcRect t="1810" b="1810"/>
          <a:stretch/>
        </p:blipFill>
        <p:spPr>
          <a:xfrm>
            <a:off x="10894950" y="336751"/>
            <a:ext cx="897600" cy="861300"/>
          </a:xfrm>
          <a:prstGeom prst="flowChartConnector">
            <a:avLst/>
          </a:prstGeom>
          <a:noFill/>
          <a:ln>
            <a:noFill/>
          </a:ln>
        </p:spPr>
      </p:pic>
    </p:spTree>
  </p:cSld>
  <p:clrMapOvr>
    <a:masterClrMapping/>
  </p:clrMapOvr>
  <p:transition spd="slow">
    <p:push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g10fc0c49a3c_0_104"/>
          <p:cNvSpPr txBox="1"/>
          <p:nvPr/>
        </p:nvSpPr>
        <p:spPr>
          <a:xfrm>
            <a:off x="1008550" y="1761675"/>
            <a:ext cx="10534200" cy="4570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1700" b="1">
                <a:solidFill>
                  <a:srgbClr val="1F497D"/>
                </a:solidFill>
                <a:latin typeface="Calibri"/>
                <a:ea typeface="Calibri"/>
                <a:cs typeface="Calibri"/>
                <a:sym typeface="Calibri"/>
              </a:rPr>
              <a:t>3. Menganalisis semua kemungkinan skenario operasional</a:t>
            </a:r>
            <a:endParaRPr sz="1700" b="1">
              <a:solidFill>
                <a:srgbClr val="1F497D"/>
              </a:solidFill>
              <a:latin typeface="Calibri"/>
              <a:ea typeface="Calibri"/>
              <a:cs typeface="Calibri"/>
              <a:sym typeface="Calibri"/>
            </a:endParaRPr>
          </a:p>
          <a:p>
            <a:pPr marL="0" lvl="0" indent="0" algn="l" rtl="0">
              <a:lnSpc>
                <a:spcPct val="115000"/>
              </a:lnSpc>
              <a:spcBef>
                <a:spcPts val="800"/>
              </a:spcBef>
              <a:spcAft>
                <a:spcPts val="0"/>
              </a:spcAft>
              <a:buNone/>
            </a:pPr>
            <a:r>
              <a:rPr lang="en-US" sz="1700">
                <a:solidFill>
                  <a:srgbClr val="1F497D"/>
                </a:solidFill>
                <a:latin typeface="Calibri"/>
                <a:ea typeface="Calibri"/>
                <a:cs typeface="Calibri"/>
                <a:sym typeface="Calibri"/>
              </a:rPr>
              <a:t>Sebelum menerapkan strategi pengendalian keuangan tetap dalam suatu organisasi, penting untuk mengevaluasi secara menyeluruh semua kemungkinan skenario operasional. Melihat kebijakan dari perspektif skenario operasional yang berbeda - seperti profitabilitas, </a:t>
            </a:r>
            <a:r>
              <a:rPr lang="en-US" sz="1700">
                <a:solidFill>
                  <a:srgbClr val="1F497D"/>
                </a:solidFill>
                <a:uFill>
                  <a:noFill/>
                </a:uFill>
                <a:latin typeface="Calibri"/>
                <a:ea typeface="Calibri"/>
                <a:cs typeface="Calibri"/>
                <a:sym typeface="Calibri"/>
                <a:hlinkClick r:id="rId3">
                  <a:extLst>
                    <a:ext uri="{A12FA001-AC4F-418D-AE19-62706E023703}">
                      <ahyp:hlinkClr xmlns:ahyp="http://schemas.microsoft.com/office/drawing/2018/hyperlinkcolor" val="tx"/>
                    </a:ext>
                  </a:extLst>
                </a:hlinkClick>
              </a:rPr>
              <a:t>pengeluaran</a:t>
            </a:r>
            <a:r>
              <a:rPr lang="en-US" sz="1700">
                <a:solidFill>
                  <a:srgbClr val="1F497D"/>
                </a:solidFill>
                <a:latin typeface="Calibri"/>
                <a:ea typeface="Calibri"/>
                <a:cs typeface="Calibri"/>
                <a:sym typeface="Calibri"/>
              </a:rPr>
              <a:t> , keselamatan, dan skala produksi atau volume - dapat memberikan informasi yang diperlukan. Selain itu, membantu menetapkan kebijakan pengendalian keuangan yang efektif yang mencakup semua aspek operasional organisasi.</a:t>
            </a:r>
            <a:endParaRPr sz="1700">
              <a:solidFill>
                <a:srgbClr val="1F497D"/>
              </a:solidFill>
              <a:latin typeface="Calibri"/>
              <a:ea typeface="Calibri"/>
              <a:cs typeface="Calibri"/>
              <a:sym typeface="Calibri"/>
            </a:endParaRPr>
          </a:p>
          <a:p>
            <a:pPr marL="0" lvl="0" indent="0" algn="l" rtl="0">
              <a:lnSpc>
                <a:spcPct val="115000"/>
              </a:lnSpc>
              <a:spcBef>
                <a:spcPts val="800"/>
              </a:spcBef>
              <a:spcAft>
                <a:spcPts val="0"/>
              </a:spcAft>
              <a:buNone/>
            </a:pPr>
            <a:r>
              <a:rPr lang="en-US" sz="1700">
                <a:solidFill>
                  <a:srgbClr val="1F497D"/>
                </a:solidFill>
                <a:latin typeface="Calibri"/>
                <a:ea typeface="Calibri"/>
                <a:cs typeface="Calibri"/>
                <a:sym typeface="Calibri"/>
              </a:rPr>
              <a:t> </a:t>
            </a:r>
            <a:endParaRPr sz="1700">
              <a:solidFill>
                <a:srgbClr val="1F497D"/>
              </a:solidFill>
              <a:latin typeface="Calibri"/>
              <a:ea typeface="Calibri"/>
              <a:cs typeface="Calibri"/>
              <a:sym typeface="Calibri"/>
            </a:endParaRPr>
          </a:p>
          <a:p>
            <a:pPr marL="0" lvl="0" indent="0" algn="l" rtl="0">
              <a:lnSpc>
                <a:spcPct val="115000"/>
              </a:lnSpc>
              <a:spcBef>
                <a:spcPts val="800"/>
              </a:spcBef>
              <a:spcAft>
                <a:spcPts val="0"/>
              </a:spcAft>
              <a:buNone/>
            </a:pPr>
            <a:r>
              <a:rPr lang="en-US" sz="1700" b="1">
                <a:solidFill>
                  <a:srgbClr val="1F497D"/>
                </a:solidFill>
                <a:latin typeface="Calibri"/>
                <a:ea typeface="Calibri"/>
                <a:cs typeface="Calibri"/>
                <a:sym typeface="Calibri"/>
              </a:rPr>
              <a:t>4. Peramalan dan pembuatan proyeksi</a:t>
            </a:r>
            <a:endParaRPr sz="1700" b="1">
              <a:solidFill>
                <a:srgbClr val="1F497D"/>
              </a:solidFill>
              <a:latin typeface="Calibri"/>
              <a:ea typeface="Calibri"/>
              <a:cs typeface="Calibri"/>
              <a:sym typeface="Calibri"/>
            </a:endParaRPr>
          </a:p>
          <a:p>
            <a:pPr marL="0" lvl="0" indent="0" algn="l" rtl="0">
              <a:lnSpc>
                <a:spcPct val="115000"/>
              </a:lnSpc>
              <a:spcBef>
                <a:spcPts val="800"/>
              </a:spcBef>
              <a:spcAft>
                <a:spcPts val="0"/>
              </a:spcAft>
              <a:buNone/>
            </a:pPr>
            <a:r>
              <a:rPr lang="en-US" sz="1700">
                <a:solidFill>
                  <a:srgbClr val="1F497D"/>
                </a:solidFill>
                <a:latin typeface="Calibri"/>
                <a:ea typeface="Calibri"/>
                <a:cs typeface="Calibri"/>
                <a:sym typeface="Calibri"/>
              </a:rPr>
              <a:t>Saat menerapkan kebijakan pengendalian keuangan, peramalan dan pembuatan proyeksi adalah langkah yang sangat penting. Mereka memberikan wawasan tentang tujuan dan sasaran bisnis di masa depan. Selain itu, mereka dapat membantu menetapkan kebijakan pengendalian keuangan yang sesuai dengan tujuan bisnis dan bertindak sebagai katalisator dalam mencapai tujuan tersebut.</a:t>
            </a:r>
            <a:endParaRPr sz="1700">
              <a:solidFill>
                <a:srgbClr val="1F497D"/>
              </a:solidFill>
              <a:latin typeface="Calibri"/>
              <a:ea typeface="Calibri"/>
              <a:cs typeface="Calibri"/>
              <a:sym typeface="Calibri"/>
            </a:endParaRPr>
          </a:p>
          <a:p>
            <a:pPr marL="0" marR="0" lvl="0" indent="0" algn="l" rtl="0">
              <a:lnSpc>
                <a:spcPct val="115000"/>
              </a:lnSpc>
              <a:spcBef>
                <a:spcPts val="800"/>
              </a:spcBef>
              <a:spcAft>
                <a:spcPts val="0"/>
              </a:spcAft>
              <a:buClr>
                <a:schemeClr val="dk1"/>
              </a:buClr>
              <a:buSzPts val="1100"/>
              <a:buFont typeface="Arial"/>
              <a:buNone/>
            </a:pPr>
            <a:endParaRPr sz="1700">
              <a:solidFill>
                <a:srgbClr val="1F497D"/>
              </a:solidFill>
              <a:latin typeface="Calibri"/>
              <a:ea typeface="Calibri"/>
              <a:cs typeface="Calibri"/>
              <a:sym typeface="Calibri"/>
            </a:endParaRPr>
          </a:p>
        </p:txBody>
      </p:sp>
      <p:pic>
        <p:nvPicPr>
          <p:cNvPr id="222" name="Google Shape;222;g10fc0c49a3c_0_104"/>
          <p:cNvPicPr preferRelativeResize="0">
            <a:picLocks noGrp="1"/>
          </p:cNvPicPr>
          <p:nvPr>
            <p:ph type="pic" idx="2"/>
          </p:nvPr>
        </p:nvPicPr>
        <p:blipFill rotWithShape="1">
          <a:blip r:embed="rId4">
            <a:alphaModFix/>
          </a:blip>
          <a:srcRect t="1811" b="1811"/>
          <a:stretch/>
        </p:blipFill>
        <p:spPr>
          <a:xfrm>
            <a:off x="10894950" y="336751"/>
            <a:ext cx="897600" cy="861300"/>
          </a:xfrm>
          <a:prstGeom prst="flowChartConnector">
            <a:avLst/>
          </a:prstGeom>
          <a:noFill/>
          <a:ln>
            <a:noFill/>
          </a:ln>
        </p:spPr>
      </p:pic>
      <p:sp>
        <p:nvSpPr>
          <p:cNvPr id="223" name="Google Shape;223;g10fc0c49a3c_0_104"/>
          <p:cNvSpPr/>
          <p:nvPr/>
        </p:nvSpPr>
        <p:spPr>
          <a:xfrm>
            <a:off x="-87475" y="658950"/>
            <a:ext cx="7283100" cy="719100"/>
          </a:xfrm>
          <a:prstGeom prst="rect">
            <a:avLst/>
          </a:prstGeom>
          <a:solidFill>
            <a:srgbClr val="1F497D"/>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 name="Google Shape;224;g10fc0c49a3c_0_104"/>
          <p:cNvSpPr txBox="1">
            <a:spLocks noGrp="1"/>
          </p:cNvSpPr>
          <p:nvPr>
            <p:ph type="body" idx="4294967295"/>
          </p:nvPr>
        </p:nvSpPr>
        <p:spPr>
          <a:xfrm>
            <a:off x="356825" y="658950"/>
            <a:ext cx="7925700" cy="719100"/>
          </a:xfrm>
          <a:prstGeom prst="rect">
            <a:avLst/>
          </a:prstGeom>
          <a:noFill/>
          <a:ln>
            <a:noFill/>
          </a:ln>
        </p:spPr>
        <p:txBody>
          <a:bodyPr spcFirstLastPara="1" wrap="square" lIns="117200" tIns="58600" rIns="117200" bIns="58600" anchor="t" anchorCtr="0">
            <a:noAutofit/>
          </a:bodyPr>
          <a:lstStyle/>
          <a:p>
            <a:pPr marL="0" lvl="0" indent="0" algn="l" rtl="0">
              <a:lnSpc>
                <a:spcPct val="100000"/>
              </a:lnSpc>
              <a:spcBef>
                <a:spcPts val="0"/>
              </a:spcBef>
              <a:spcAft>
                <a:spcPts val="0"/>
              </a:spcAft>
              <a:buClr>
                <a:schemeClr val="lt1"/>
              </a:buClr>
              <a:buSzPts val="4400"/>
              <a:buNone/>
            </a:pPr>
            <a:r>
              <a:rPr lang="en-US" sz="3000" b="1" i="1">
                <a:solidFill>
                  <a:schemeClr val="lt1"/>
                </a:solidFill>
                <a:latin typeface="Playfair Display"/>
                <a:ea typeface="Playfair Display"/>
                <a:cs typeface="Playfair Display"/>
                <a:sym typeface="Playfair Display"/>
              </a:rPr>
              <a:t>Controlling in Financial Management</a:t>
            </a:r>
            <a:endParaRPr sz="3000" b="1" i="1">
              <a:solidFill>
                <a:schemeClr val="lt1"/>
              </a:solidFill>
              <a:latin typeface="Playfair Display"/>
              <a:ea typeface="Playfair Display"/>
              <a:cs typeface="Playfair Display"/>
              <a:sym typeface="Playfair Display"/>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g10fc0c49a3c_0_112"/>
          <p:cNvSpPr txBox="1">
            <a:spLocks noGrp="1"/>
          </p:cNvSpPr>
          <p:nvPr>
            <p:ph type="body" idx="4294967295"/>
          </p:nvPr>
        </p:nvSpPr>
        <p:spPr>
          <a:xfrm>
            <a:off x="377000" y="854700"/>
            <a:ext cx="6442500" cy="1641900"/>
          </a:xfrm>
          <a:prstGeom prst="rect">
            <a:avLst/>
          </a:prstGeom>
          <a:noFill/>
          <a:ln>
            <a:noFill/>
          </a:ln>
        </p:spPr>
        <p:txBody>
          <a:bodyPr spcFirstLastPara="1" wrap="square" lIns="117200" tIns="58600" rIns="117200" bIns="58600" anchor="t" anchorCtr="0">
            <a:noAutofit/>
          </a:bodyPr>
          <a:lstStyle/>
          <a:p>
            <a:pPr marL="0" lvl="0" indent="0" algn="l" rtl="0">
              <a:lnSpc>
                <a:spcPct val="100000"/>
              </a:lnSpc>
              <a:spcBef>
                <a:spcPts val="0"/>
              </a:spcBef>
              <a:spcAft>
                <a:spcPts val="0"/>
              </a:spcAft>
              <a:buClr>
                <a:schemeClr val="lt1"/>
              </a:buClr>
              <a:buSzPts val="4400"/>
              <a:buNone/>
            </a:pPr>
            <a:r>
              <a:rPr lang="en-US" sz="3000" b="1" i="1">
                <a:solidFill>
                  <a:srgbClr val="1F497D"/>
                </a:solidFill>
                <a:latin typeface="Playfair Display"/>
                <a:ea typeface="Playfair Display"/>
                <a:cs typeface="Playfair Display"/>
                <a:sym typeface="Playfair Display"/>
              </a:rPr>
              <a:t>Mengapa Kontrol dalam Financial Management sangat penting?</a:t>
            </a:r>
            <a:endParaRPr sz="3000" b="1" i="1">
              <a:solidFill>
                <a:srgbClr val="1F497D"/>
              </a:solidFill>
              <a:latin typeface="Playfair Display"/>
              <a:ea typeface="Playfair Display"/>
              <a:cs typeface="Playfair Display"/>
              <a:sym typeface="Playfair Display"/>
            </a:endParaRPr>
          </a:p>
        </p:txBody>
      </p:sp>
      <p:sp>
        <p:nvSpPr>
          <p:cNvPr id="230" name="Google Shape;230;g10fc0c49a3c_0_112"/>
          <p:cNvSpPr txBox="1"/>
          <p:nvPr/>
        </p:nvSpPr>
        <p:spPr>
          <a:xfrm>
            <a:off x="1199450" y="2205275"/>
            <a:ext cx="10328400" cy="2098800"/>
          </a:xfrm>
          <a:prstGeom prst="rect">
            <a:avLst/>
          </a:prstGeom>
          <a:noFill/>
          <a:ln>
            <a:noFill/>
          </a:ln>
        </p:spPr>
        <p:txBody>
          <a:bodyPr spcFirstLastPara="1" wrap="square" lIns="91425" tIns="91425" rIns="91425" bIns="91425" anchor="t" anchorCtr="0">
            <a:spAutoFit/>
          </a:bodyPr>
          <a:lstStyle/>
          <a:p>
            <a:pPr marL="698500" lvl="0" indent="-355600" algn="l" rtl="0">
              <a:lnSpc>
                <a:spcPct val="130434"/>
              </a:lnSpc>
              <a:spcBef>
                <a:spcPts val="0"/>
              </a:spcBef>
              <a:spcAft>
                <a:spcPts val="0"/>
              </a:spcAft>
              <a:buClr>
                <a:srgbClr val="1F497D"/>
              </a:buClr>
              <a:buSzPts val="2000"/>
              <a:buFont typeface="Calibri"/>
              <a:buChar char="●"/>
            </a:pPr>
            <a:r>
              <a:rPr lang="en-US" sz="2000">
                <a:solidFill>
                  <a:srgbClr val="1F497D"/>
                </a:solidFill>
                <a:latin typeface="Calibri"/>
                <a:ea typeface="Calibri"/>
                <a:cs typeface="Calibri"/>
                <a:sym typeface="Calibri"/>
              </a:rPr>
              <a:t>Pemeliharaan arus kas</a:t>
            </a:r>
            <a:endParaRPr sz="2000">
              <a:solidFill>
                <a:srgbClr val="1F497D"/>
              </a:solidFill>
              <a:latin typeface="Calibri"/>
              <a:ea typeface="Calibri"/>
              <a:cs typeface="Calibri"/>
              <a:sym typeface="Calibri"/>
            </a:endParaRPr>
          </a:p>
          <a:p>
            <a:pPr marL="698500" lvl="0" indent="-355600" algn="l" rtl="0">
              <a:lnSpc>
                <a:spcPct val="130434"/>
              </a:lnSpc>
              <a:spcBef>
                <a:spcPts val="0"/>
              </a:spcBef>
              <a:spcAft>
                <a:spcPts val="0"/>
              </a:spcAft>
              <a:buClr>
                <a:srgbClr val="1F497D"/>
              </a:buClr>
              <a:buSzPts val="2000"/>
              <a:buFont typeface="Calibri"/>
              <a:buChar char="●"/>
            </a:pPr>
            <a:r>
              <a:rPr lang="en-US" sz="2000">
                <a:solidFill>
                  <a:srgbClr val="1F497D"/>
                </a:solidFill>
                <a:latin typeface="Calibri"/>
                <a:ea typeface="Calibri"/>
                <a:cs typeface="Calibri"/>
                <a:sym typeface="Calibri"/>
              </a:rPr>
              <a:t>Manajemen sumber daya</a:t>
            </a:r>
            <a:endParaRPr sz="2000">
              <a:solidFill>
                <a:srgbClr val="1F497D"/>
              </a:solidFill>
              <a:latin typeface="Calibri"/>
              <a:ea typeface="Calibri"/>
              <a:cs typeface="Calibri"/>
              <a:sym typeface="Calibri"/>
            </a:endParaRPr>
          </a:p>
          <a:p>
            <a:pPr marL="698500" lvl="0" indent="-355600" algn="l" rtl="0">
              <a:lnSpc>
                <a:spcPct val="130434"/>
              </a:lnSpc>
              <a:spcBef>
                <a:spcPts val="0"/>
              </a:spcBef>
              <a:spcAft>
                <a:spcPts val="0"/>
              </a:spcAft>
              <a:buClr>
                <a:srgbClr val="1F497D"/>
              </a:buClr>
              <a:buSzPts val="2000"/>
              <a:buFont typeface="Calibri"/>
              <a:buChar char="●"/>
            </a:pPr>
            <a:r>
              <a:rPr lang="en-US" sz="2000">
                <a:solidFill>
                  <a:srgbClr val="1F497D"/>
                </a:solidFill>
                <a:latin typeface="Calibri"/>
                <a:ea typeface="Calibri"/>
                <a:cs typeface="Calibri"/>
                <a:sym typeface="Calibri"/>
              </a:rPr>
              <a:t>Efisiensi operasional</a:t>
            </a:r>
            <a:endParaRPr sz="2000">
              <a:solidFill>
                <a:srgbClr val="1F497D"/>
              </a:solidFill>
              <a:latin typeface="Calibri"/>
              <a:ea typeface="Calibri"/>
              <a:cs typeface="Calibri"/>
              <a:sym typeface="Calibri"/>
            </a:endParaRPr>
          </a:p>
          <a:p>
            <a:pPr marL="698500" lvl="0" indent="-355600" algn="l" rtl="0">
              <a:lnSpc>
                <a:spcPct val="130434"/>
              </a:lnSpc>
              <a:spcBef>
                <a:spcPts val="0"/>
              </a:spcBef>
              <a:spcAft>
                <a:spcPts val="0"/>
              </a:spcAft>
              <a:buClr>
                <a:srgbClr val="1F497D"/>
              </a:buClr>
              <a:buSzPts val="2000"/>
              <a:buFont typeface="Calibri"/>
              <a:buChar char="●"/>
            </a:pPr>
            <a:r>
              <a:rPr lang="en-US" sz="2000">
                <a:solidFill>
                  <a:srgbClr val="1F497D"/>
                </a:solidFill>
                <a:latin typeface="Calibri"/>
                <a:ea typeface="Calibri"/>
                <a:cs typeface="Calibri"/>
                <a:sym typeface="Calibri"/>
              </a:rPr>
              <a:t>Profitabilitas</a:t>
            </a:r>
            <a:endParaRPr sz="2000">
              <a:solidFill>
                <a:srgbClr val="1F497D"/>
              </a:solidFill>
              <a:latin typeface="Calibri"/>
              <a:ea typeface="Calibri"/>
              <a:cs typeface="Calibri"/>
              <a:sym typeface="Calibri"/>
            </a:endParaRPr>
          </a:p>
          <a:p>
            <a:pPr marL="698500" lvl="0" indent="-355600" algn="l" rtl="0">
              <a:lnSpc>
                <a:spcPct val="130434"/>
              </a:lnSpc>
              <a:spcBef>
                <a:spcPts val="0"/>
              </a:spcBef>
              <a:spcAft>
                <a:spcPts val="0"/>
              </a:spcAft>
              <a:buClr>
                <a:srgbClr val="1F497D"/>
              </a:buClr>
              <a:buSzPts val="2000"/>
              <a:buFont typeface="Calibri"/>
              <a:buChar char="●"/>
            </a:pPr>
            <a:r>
              <a:rPr lang="en-US" sz="2000">
                <a:solidFill>
                  <a:srgbClr val="1F497D"/>
                </a:solidFill>
                <a:latin typeface="Calibri"/>
                <a:ea typeface="Calibri"/>
                <a:cs typeface="Calibri"/>
                <a:sym typeface="Calibri"/>
              </a:rPr>
              <a:t>Mencegah terjadinya penipuan</a:t>
            </a:r>
            <a:endParaRPr sz="2000">
              <a:solidFill>
                <a:srgbClr val="1F497D"/>
              </a:solidFill>
              <a:latin typeface="Calibri"/>
              <a:ea typeface="Calibri"/>
              <a:cs typeface="Calibri"/>
              <a:sym typeface="Calibri"/>
            </a:endParaRPr>
          </a:p>
        </p:txBody>
      </p:sp>
      <p:pic>
        <p:nvPicPr>
          <p:cNvPr id="231" name="Google Shape;231;g10fc0c49a3c_0_112"/>
          <p:cNvPicPr preferRelativeResize="0">
            <a:picLocks noGrp="1"/>
          </p:cNvPicPr>
          <p:nvPr>
            <p:ph type="pic" idx="2"/>
          </p:nvPr>
        </p:nvPicPr>
        <p:blipFill rotWithShape="1">
          <a:blip r:embed="rId3">
            <a:alphaModFix/>
          </a:blip>
          <a:srcRect t="1811" b="1811"/>
          <a:stretch/>
        </p:blipFill>
        <p:spPr>
          <a:xfrm>
            <a:off x="10894950" y="336751"/>
            <a:ext cx="897600" cy="861300"/>
          </a:xfrm>
          <a:prstGeom prst="flowChartConnector">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g10fc0c49a3c_0_119"/>
          <p:cNvSpPr txBox="1"/>
          <p:nvPr/>
        </p:nvSpPr>
        <p:spPr>
          <a:xfrm>
            <a:off x="1008550" y="1761675"/>
            <a:ext cx="10534200" cy="4468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800"/>
              </a:spcBef>
              <a:spcAft>
                <a:spcPts val="0"/>
              </a:spcAft>
              <a:buNone/>
            </a:pPr>
            <a:r>
              <a:rPr lang="en-US" sz="1700" b="1">
                <a:solidFill>
                  <a:srgbClr val="1F497D"/>
                </a:solidFill>
                <a:latin typeface="Calibri"/>
                <a:ea typeface="Calibri"/>
                <a:cs typeface="Calibri"/>
                <a:sym typeface="Calibri"/>
              </a:rPr>
              <a:t>1. Pengelolaan dan implementasi keuangan secara keseluruhan</a:t>
            </a:r>
            <a:endParaRPr sz="1700" b="1">
              <a:solidFill>
                <a:srgbClr val="1F497D"/>
              </a:solidFill>
              <a:latin typeface="Calibri"/>
              <a:ea typeface="Calibri"/>
              <a:cs typeface="Calibri"/>
              <a:sym typeface="Calibri"/>
            </a:endParaRPr>
          </a:p>
          <a:p>
            <a:pPr marL="698500" lvl="0" indent="-336550" algn="l" rtl="0">
              <a:lnSpc>
                <a:spcPct val="130434"/>
              </a:lnSpc>
              <a:spcBef>
                <a:spcPts val="800"/>
              </a:spcBef>
              <a:spcAft>
                <a:spcPts val="0"/>
              </a:spcAft>
              <a:buClr>
                <a:srgbClr val="1F497D"/>
              </a:buClr>
              <a:buSzPts val="1700"/>
              <a:buFont typeface="Calibri"/>
              <a:buChar char="●"/>
            </a:pPr>
            <a:r>
              <a:rPr lang="en-US" sz="1700">
                <a:solidFill>
                  <a:srgbClr val="1F497D"/>
                </a:solidFill>
                <a:latin typeface="Calibri"/>
                <a:ea typeface="Calibri"/>
                <a:cs typeface="Calibri"/>
                <a:sym typeface="Calibri"/>
              </a:rPr>
              <a:t>Menempatkan batasan kualifikasi tertentu dan hanya mempekerjakan manajer dan staf keuangan bersertifikat dan berkualifikasi yang bekerja dengan perumusan dan implementasi kebijakan manajemen keuangan</a:t>
            </a:r>
            <a:endParaRPr sz="1700">
              <a:solidFill>
                <a:srgbClr val="1F497D"/>
              </a:solidFill>
              <a:latin typeface="Calibri"/>
              <a:ea typeface="Calibri"/>
              <a:cs typeface="Calibri"/>
              <a:sym typeface="Calibri"/>
            </a:endParaRPr>
          </a:p>
          <a:p>
            <a:pPr marL="698500" lvl="0" indent="-336550" algn="l" rtl="0">
              <a:lnSpc>
                <a:spcPct val="130434"/>
              </a:lnSpc>
              <a:spcBef>
                <a:spcPts val="0"/>
              </a:spcBef>
              <a:spcAft>
                <a:spcPts val="0"/>
              </a:spcAft>
              <a:buClr>
                <a:srgbClr val="1F497D"/>
              </a:buClr>
              <a:buSzPts val="1700"/>
              <a:buFont typeface="Calibri"/>
              <a:buChar char="●"/>
            </a:pPr>
            <a:r>
              <a:rPr lang="en-US" sz="1700">
                <a:solidFill>
                  <a:srgbClr val="1F497D"/>
                </a:solidFill>
                <a:latin typeface="Calibri"/>
                <a:ea typeface="Calibri"/>
                <a:cs typeface="Calibri"/>
                <a:sym typeface="Calibri"/>
              </a:rPr>
              <a:t>Membangun rantai komunikasi langsung yang efisien antara staf akuntansi, manajer keuangan, dan manajer tingkat senior, termasuk CFO</a:t>
            </a:r>
            <a:endParaRPr sz="1700">
              <a:solidFill>
                <a:srgbClr val="1F497D"/>
              </a:solidFill>
              <a:latin typeface="Calibri"/>
              <a:ea typeface="Calibri"/>
              <a:cs typeface="Calibri"/>
              <a:sym typeface="Calibri"/>
            </a:endParaRPr>
          </a:p>
          <a:p>
            <a:pPr marL="698500" lvl="0" indent="-336550" algn="l" rtl="0">
              <a:lnSpc>
                <a:spcPct val="130434"/>
              </a:lnSpc>
              <a:spcBef>
                <a:spcPts val="0"/>
              </a:spcBef>
              <a:spcAft>
                <a:spcPts val="0"/>
              </a:spcAft>
              <a:buClr>
                <a:srgbClr val="1F497D"/>
              </a:buClr>
              <a:buSzPts val="1700"/>
              <a:buFont typeface="Calibri"/>
              <a:buChar char="●"/>
            </a:pPr>
            <a:r>
              <a:rPr lang="en-US" sz="1700">
                <a:solidFill>
                  <a:srgbClr val="1F497D"/>
                </a:solidFill>
                <a:latin typeface="Calibri"/>
                <a:ea typeface="Calibri"/>
                <a:cs typeface="Calibri"/>
                <a:sym typeface="Calibri"/>
              </a:rPr>
              <a:t>Sesi pelatihan berkala dan sesi informasi antara staf akuntansi, dll. Untuk memastikan pembaruan dengan undang-undang yang berubah dan lingkungan bisnis yang berkembang tentang keuangan bisnis</a:t>
            </a:r>
            <a:endParaRPr sz="1700">
              <a:solidFill>
                <a:srgbClr val="1F497D"/>
              </a:solidFill>
              <a:latin typeface="Calibri"/>
              <a:ea typeface="Calibri"/>
              <a:cs typeface="Calibri"/>
              <a:sym typeface="Calibri"/>
            </a:endParaRPr>
          </a:p>
          <a:p>
            <a:pPr marL="698500" lvl="0" indent="-336550" algn="l" rtl="0">
              <a:lnSpc>
                <a:spcPct val="130434"/>
              </a:lnSpc>
              <a:spcBef>
                <a:spcPts val="0"/>
              </a:spcBef>
              <a:spcAft>
                <a:spcPts val="0"/>
              </a:spcAft>
              <a:buClr>
                <a:srgbClr val="1F497D"/>
              </a:buClr>
              <a:buSzPts val="1700"/>
              <a:buFont typeface="Calibri"/>
              <a:buChar char="●"/>
            </a:pPr>
            <a:r>
              <a:rPr lang="en-US" sz="1700">
                <a:solidFill>
                  <a:srgbClr val="1F497D"/>
                </a:solidFill>
                <a:latin typeface="Calibri"/>
                <a:ea typeface="Calibri"/>
                <a:cs typeface="Calibri"/>
                <a:sym typeface="Calibri"/>
              </a:rPr>
              <a:t>Analisis dan evaluasi keuangan berkala dan menyeluruh atas rasio dan laporan keuangan jika ada fluktuasi yang signifikan</a:t>
            </a:r>
            <a:endParaRPr sz="1700">
              <a:solidFill>
                <a:srgbClr val="1F497D"/>
              </a:solidFill>
              <a:latin typeface="Calibri"/>
              <a:ea typeface="Calibri"/>
              <a:cs typeface="Calibri"/>
              <a:sym typeface="Calibri"/>
            </a:endParaRPr>
          </a:p>
          <a:p>
            <a:pPr marL="698500" lvl="0" indent="-336550" algn="l" rtl="0">
              <a:lnSpc>
                <a:spcPct val="130434"/>
              </a:lnSpc>
              <a:spcBef>
                <a:spcPts val="0"/>
              </a:spcBef>
              <a:spcAft>
                <a:spcPts val="0"/>
              </a:spcAft>
              <a:buClr>
                <a:srgbClr val="1F497D"/>
              </a:buClr>
              <a:buSzPts val="1700"/>
              <a:buFont typeface="Calibri"/>
              <a:buChar char="●"/>
            </a:pPr>
            <a:r>
              <a:rPr lang="en-US" sz="1700">
                <a:solidFill>
                  <a:srgbClr val="1F497D"/>
                </a:solidFill>
                <a:latin typeface="Calibri"/>
                <a:ea typeface="Calibri"/>
                <a:cs typeface="Calibri"/>
                <a:sym typeface="Calibri"/>
              </a:rPr>
              <a:t>Delegasi tugas keuangan secara terpisah dan hierarkis untuk membangun rantai operasi dan efisiensi melalui spesialisasi</a:t>
            </a:r>
            <a:endParaRPr sz="1700" b="1">
              <a:solidFill>
                <a:srgbClr val="1F497D"/>
              </a:solidFill>
              <a:latin typeface="Calibri"/>
              <a:ea typeface="Calibri"/>
              <a:cs typeface="Calibri"/>
              <a:sym typeface="Calibri"/>
            </a:endParaRPr>
          </a:p>
          <a:p>
            <a:pPr marL="0" marR="0" lvl="0" indent="0" algn="l" rtl="0">
              <a:lnSpc>
                <a:spcPct val="115000"/>
              </a:lnSpc>
              <a:spcBef>
                <a:spcPts val="1600"/>
              </a:spcBef>
              <a:spcAft>
                <a:spcPts val="0"/>
              </a:spcAft>
              <a:buClr>
                <a:schemeClr val="dk1"/>
              </a:buClr>
              <a:buSzPts val="1100"/>
              <a:buFont typeface="Arial"/>
              <a:buNone/>
            </a:pPr>
            <a:endParaRPr sz="1700">
              <a:solidFill>
                <a:srgbClr val="1F497D"/>
              </a:solidFill>
              <a:latin typeface="Calibri"/>
              <a:ea typeface="Calibri"/>
              <a:cs typeface="Calibri"/>
              <a:sym typeface="Calibri"/>
            </a:endParaRPr>
          </a:p>
        </p:txBody>
      </p:sp>
      <p:pic>
        <p:nvPicPr>
          <p:cNvPr id="237" name="Google Shape;237;g10fc0c49a3c_0_119"/>
          <p:cNvPicPr preferRelativeResize="0">
            <a:picLocks noGrp="1"/>
          </p:cNvPicPr>
          <p:nvPr>
            <p:ph type="pic" idx="2"/>
          </p:nvPr>
        </p:nvPicPr>
        <p:blipFill rotWithShape="1">
          <a:blip r:embed="rId3">
            <a:alphaModFix/>
          </a:blip>
          <a:srcRect t="1811" b="1811"/>
          <a:stretch/>
        </p:blipFill>
        <p:spPr>
          <a:xfrm>
            <a:off x="10894950" y="336751"/>
            <a:ext cx="897600" cy="861300"/>
          </a:xfrm>
          <a:prstGeom prst="flowChartConnector">
            <a:avLst/>
          </a:prstGeom>
          <a:noFill/>
          <a:ln>
            <a:noFill/>
          </a:ln>
        </p:spPr>
      </p:pic>
      <p:sp>
        <p:nvSpPr>
          <p:cNvPr id="238" name="Google Shape;238;g10fc0c49a3c_0_119"/>
          <p:cNvSpPr/>
          <p:nvPr/>
        </p:nvSpPr>
        <p:spPr>
          <a:xfrm>
            <a:off x="-87475" y="658950"/>
            <a:ext cx="7283100" cy="719100"/>
          </a:xfrm>
          <a:prstGeom prst="rect">
            <a:avLst/>
          </a:prstGeom>
          <a:solidFill>
            <a:srgbClr val="1F497D"/>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 name="Google Shape;239;g10fc0c49a3c_0_119"/>
          <p:cNvSpPr txBox="1">
            <a:spLocks noGrp="1"/>
          </p:cNvSpPr>
          <p:nvPr>
            <p:ph type="body" idx="4294967295"/>
          </p:nvPr>
        </p:nvSpPr>
        <p:spPr>
          <a:xfrm>
            <a:off x="356825" y="658950"/>
            <a:ext cx="7925700" cy="719100"/>
          </a:xfrm>
          <a:prstGeom prst="rect">
            <a:avLst/>
          </a:prstGeom>
          <a:noFill/>
          <a:ln>
            <a:noFill/>
          </a:ln>
        </p:spPr>
        <p:txBody>
          <a:bodyPr spcFirstLastPara="1" wrap="square" lIns="117200" tIns="58600" rIns="117200" bIns="58600" anchor="t" anchorCtr="0">
            <a:noAutofit/>
          </a:bodyPr>
          <a:lstStyle/>
          <a:p>
            <a:pPr marL="0" lvl="0" indent="0" algn="l" rtl="0">
              <a:lnSpc>
                <a:spcPct val="100000"/>
              </a:lnSpc>
              <a:spcBef>
                <a:spcPts val="0"/>
              </a:spcBef>
              <a:spcAft>
                <a:spcPts val="0"/>
              </a:spcAft>
              <a:buClr>
                <a:schemeClr val="lt1"/>
              </a:buClr>
              <a:buSzPts val="4400"/>
              <a:buNone/>
            </a:pPr>
            <a:r>
              <a:rPr lang="en-US" sz="3000" b="1" i="1">
                <a:solidFill>
                  <a:schemeClr val="lt1"/>
                </a:solidFill>
                <a:latin typeface="Playfair Display"/>
                <a:ea typeface="Playfair Display"/>
                <a:cs typeface="Playfair Display"/>
                <a:sym typeface="Playfair Display"/>
              </a:rPr>
              <a:t>Contoh Pengendalian Keuangan</a:t>
            </a:r>
            <a:endParaRPr sz="3000" b="1" i="1">
              <a:solidFill>
                <a:schemeClr val="lt1"/>
              </a:solidFill>
              <a:latin typeface="Playfair Display"/>
              <a:ea typeface="Playfair Display"/>
              <a:cs typeface="Playfair Display"/>
              <a:sym typeface="Playfair Display"/>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g10fc0c49a3c_0_127"/>
          <p:cNvSpPr txBox="1"/>
          <p:nvPr/>
        </p:nvSpPr>
        <p:spPr>
          <a:xfrm>
            <a:off x="597350" y="1438600"/>
            <a:ext cx="10534200" cy="41268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800"/>
              </a:spcBef>
              <a:spcAft>
                <a:spcPts val="0"/>
              </a:spcAft>
              <a:buNone/>
            </a:pPr>
            <a:r>
              <a:rPr lang="en-US" sz="1700" b="1">
                <a:solidFill>
                  <a:srgbClr val="1F497D"/>
                </a:solidFill>
                <a:latin typeface="Calibri"/>
                <a:ea typeface="Calibri"/>
                <a:cs typeface="Calibri"/>
                <a:sym typeface="Calibri"/>
              </a:rPr>
              <a:t>2. Arus kas masuk</a:t>
            </a:r>
            <a:endParaRPr sz="1700" b="1">
              <a:solidFill>
                <a:srgbClr val="1F497D"/>
              </a:solidFill>
              <a:latin typeface="Calibri"/>
              <a:ea typeface="Calibri"/>
              <a:cs typeface="Calibri"/>
              <a:sym typeface="Calibri"/>
            </a:endParaRPr>
          </a:p>
          <a:p>
            <a:pPr marL="698500" lvl="0" indent="-336550" algn="l" rtl="0">
              <a:lnSpc>
                <a:spcPct val="130434"/>
              </a:lnSpc>
              <a:spcBef>
                <a:spcPts val="800"/>
              </a:spcBef>
              <a:spcAft>
                <a:spcPts val="0"/>
              </a:spcAft>
              <a:buClr>
                <a:srgbClr val="1F497D"/>
              </a:buClr>
              <a:buSzPts val="1700"/>
              <a:buFont typeface="Calibri"/>
              <a:buChar char="●"/>
            </a:pPr>
            <a:r>
              <a:rPr lang="en-US" sz="1700">
                <a:solidFill>
                  <a:srgbClr val="1F497D"/>
                </a:solidFill>
                <a:latin typeface="Calibri"/>
                <a:ea typeface="Calibri"/>
                <a:cs typeface="Calibri"/>
                <a:sym typeface="Calibri"/>
              </a:rPr>
              <a:t>Kebijakan pelaporan kredit yang ketat untuk semua pelanggan sebelum memasuki hubungan kreditur-debitur dengan mereka</a:t>
            </a:r>
            <a:endParaRPr sz="1700">
              <a:solidFill>
                <a:srgbClr val="1F497D"/>
              </a:solidFill>
              <a:latin typeface="Calibri"/>
              <a:ea typeface="Calibri"/>
              <a:cs typeface="Calibri"/>
              <a:sym typeface="Calibri"/>
            </a:endParaRPr>
          </a:p>
          <a:p>
            <a:pPr marL="698500" lvl="0" indent="-336550" algn="l" rtl="0">
              <a:lnSpc>
                <a:spcPct val="130434"/>
              </a:lnSpc>
              <a:spcBef>
                <a:spcPts val="0"/>
              </a:spcBef>
              <a:spcAft>
                <a:spcPts val="0"/>
              </a:spcAft>
              <a:buClr>
                <a:srgbClr val="1F497D"/>
              </a:buClr>
              <a:buSzPts val="1700"/>
              <a:buFont typeface="Calibri"/>
              <a:buChar char="●"/>
            </a:pPr>
            <a:r>
              <a:rPr lang="en-US" sz="1700">
                <a:solidFill>
                  <a:srgbClr val="1F497D"/>
                </a:solidFill>
                <a:latin typeface="Calibri"/>
                <a:ea typeface="Calibri"/>
                <a:cs typeface="Calibri"/>
                <a:sym typeface="Calibri"/>
              </a:rPr>
              <a:t>Rekonsiliasi berkala laporan bank ke buku besar selain pelaporan tahunan untuk pengendalian keuangan yang lebih efisien</a:t>
            </a:r>
            <a:endParaRPr sz="1700">
              <a:solidFill>
                <a:srgbClr val="1F497D"/>
              </a:solidFill>
              <a:latin typeface="Calibri"/>
              <a:ea typeface="Calibri"/>
              <a:cs typeface="Calibri"/>
              <a:sym typeface="Calibri"/>
            </a:endParaRPr>
          </a:p>
          <a:p>
            <a:pPr marL="698500" lvl="0" indent="-336550" algn="l" rtl="0">
              <a:lnSpc>
                <a:spcPct val="130434"/>
              </a:lnSpc>
              <a:spcBef>
                <a:spcPts val="0"/>
              </a:spcBef>
              <a:spcAft>
                <a:spcPts val="0"/>
              </a:spcAft>
              <a:buClr>
                <a:srgbClr val="1F497D"/>
              </a:buClr>
              <a:buSzPts val="1700"/>
              <a:buFont typeface="Calibri"/>
              <a:buChar char="●"/>
            </a:pPr>
            <a:r>
              <a:rPr lang="en-US" sz="1700">
                <a:solidFill>
                  <a:srgbClr val="1F497D"/>
                </a:solidFill>
                <a:latin typeface="Calibri"/>
                <a:ea typeface="Calibri"/>
                <a:cs typeface="Calibri"/>
                <a:sym typeface="Calibri"/>
              </a:rPr>
              <a:t>Menetapkan kebijakan peninjauan berkala dengan semua pelanggan yang ada di mana bisnis menjalin hubungan </a:t>
            </a:r>
            <a:r>
              <a:rPr lang="en-US" sz="1700">
                <a:solidFill>
                  <a:srgbClr val="1F497D"/>
                </a:solidFill>
                <a:uFill>
                  <a:noFill/>
                </a:uFill>
                <a:latin typeface="Calibri"/>
                <a:ea typeface="Calibri"/>
                <a:cs typeface="Calibri"/>
                <a:sym typeface="Calibri"/>
                <a:hlinkClick r:id="rId3">
                  <a:extLst>
                    <a:ext uri="{A12FA001-AC4F-418D-AE19-62706E023703}">
                      <ahyp:hlinkClr xmlns:ahyp="http://schemas.microsoft.com/office/drawing/2018/hyperlinkcolor" val="tx"/>
                    </a:ext>
                  </a:extLst>
                </a:hlinkClick>
              </a:rPr>
              <a:t>kreditur-debitur</a:t>
            </a:r>
            <a:r>
              <a:rPr lang="en-US" sz="1700">
                <a:solidFill>
                  <a:srgbClr val="1F497D"/>
                </a:solidFill>
                <a:latin typeface="Calibri"/>
                <a:ea typeface="Calibri"/>
                <a:cs typeface="Calibri"/>
                <a:sym typeface="Calibri"/>
              </a:rPr>
              <a:t> . Ini memastikan kelayakan kredit pelanggan yang sedang berlangsung dan menghilangkan kemungkinan kredit macet</a:t>
            </a:r>
            <a:endParaRPr sz="1700">
              <a:solidFill>
                <a:srgbClr val="1F497D"/>
              </a:solidFill>
              <a:latin typeface="Calibri"/>
              <a:ea typeface="Calibri"/>
              <a:cs typeface="Calibri"/>
              <a:sym typeface="Calibri"/>
            </a:endParaRPr>
          </a:p>
          <a:p>
            <a:pPr marL="698500" lvl="0" indent="-336550" algn="l" rtl="0">
              <a:lnSpc>
                <a:spcPct val="130434"/>
              </a:lnSpc>
              <a:spcBef>
                <a:spcPts val="0"/>
              </a:spcBef>
              <a:spcAft>
                <a:spcPts val="0"/>
              </a:spcAft>
              <a:buClr>
                <a:srgbClr val="1F497D"/>
              </a:buClr>
              <a:buSzPts val="1700"/>
              <a:buFont typeface="Calibri"/>
              <a:buChar char="●"/>
            </a:pPr>
            <a:r>
              <a:rPr lang="en-US" sz="1700">
                <a:solidFill>
                  <a:srgbClr val="1F497D"/>
                </a:solidFill>
                <a:latin typeface="Calibri"/>
                <a:ea typeface="Calibri"/>
                <a:cs typeface="Calibri"/>
                <a:sym typeface="Calibri"/>
              </a:rPr>
              <a:t>Mendukung file dan cadangan untuk semua data keuangan dalam database aman yang terpisah dengan akses yang hanya diizinkan untuk staf manajemen senior</a:t>
            </a:r>
            <a:endParaRPr sz="1700" b="1">
              <a:solidFill>
                <a:srgbClr val="1F497D"/>
              </a:solidFill>
              <a:latin typeface="Calibri"/>
              <a:ea typeface="Calibri"/>
              <a:cs typeface="Calibri"/>
              <a:sym typeface="Calibri"/>
            </a:endParaRPr>
          </a:p>
          <a:p>
            <a:pPr marL="0" marR="0" lvl="0" indent="0" algn="l" rtl="0">
              <a:lnSpc>
                <a:spcPct val="115000"/>
              </a:lnSpc>
              <a:spcBef>
                <a:spcPts val="1600"/>
              </a:spcBef>
              <a:spcAft>
                <a:spcPts val="0"/>
              </a:spcAft>
              <a:buClr>
                <a:schemeClr val="dk1"/>
              </a:buClr>
              <a:buSzPts val="1100"/>
              <a:buFont typeface="Arial"/>
              <a:buNone/>
            </a:pPr>
            <a:endParaRPr sz="1700">
              <a:solidFill>
                <a:srgbClr val="1F497D"/>
              </a:solidFill>
              <a:latin typeface="Calibri"/>
              <a:ea typeface="Calibri"/>
              <a:cs typeface="Calibri"/>
              <a:sym typeface="Calibri"/>
            </a:endParaRPr>
          </a:p>
        </p:txBody>
      </p:sp>
      <p:pic>
        <p:nvPicPr>
          <p:cNvPr id="245" name="Google Shape;245;g10fc0c49a3c_0_127"/>
          <p:cNvPicPr preferRelativeResize="0">
            <a:picLocks noGrp="1"/>
          </p:cNvPicPr>
          <p:nvPr>
            <p:ph type="pic" idx="2"/>
          </p:nvPr>
        </p:nvPicPr>
        <p:blipFill rotWithShape="1">
          <a:blip r:embed="rId4">
            <a:alphaModFix/>
          </a:blip>
          <a:srcRect t="1811" b="1811"/>
          <a:stretch/>
        </p:blipFill>
        <p:spPr>
          <a:xfrm>
            <a:off x="10894950" y="336751"/>
            <a:ext cx="897600" cy="861300"/>
          </a:xfrm>
          <a:prstGeom prst="flowChartConnector">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g10fc0c49a3c_0_135"/>
          <p:cNvSpPr txBox="1"/>
          <p:nvPr/>
        </p:nvSpPr>
        <p:spPr>
          <a:xfrm>
            <a:off x="597350" y="1438600"/>
            <a:ext cx="10534200" cy="3785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800"/>
              </a:spcBef>
              <a:spcAft>
                <a:spcPts val="0"/>
              </a:spcAft>
              <a:buNone/>
            </a:pPr>
            <a:r>
              <a:rPr lang="en-US" sz="1700" b="1">
                <a:solidFill>
                  <a:srgbClr val="1F497D"/>
                </a:solidFill>
                <a:latin typeface="Calibri"/>
                <a:ea typeface="Calibri"/>
                <a:cs typeface="Calibri"/>
                <a:sym typeface="Calibri"/>
              </a:rPr>
              <a:t>3. Arus kas keluar</a:t>
            </a:r>
            <a:endParaRPr sz="1700" b="1">
              <a:solidFill>
                <a:srgbClr val="1F497D"/>
              </a:solidFill>
              <a:latin typeface="Calibri"/>
              <a:ea typeface="Calibri"/>
              <a:cs typeface="Calibri"/>
              <a:sym typeface="Calibri"/>
            </a:endParaRPr>
          </a:p>
          <a:p>
            <a:pPr marL="698500" lvl="0" indent="-336550" algn="l" rtl="0">
              <a:lnSpc>
                <a:spcPct val="130434"/>
              </a:lnSpc>
              <a:spcBef>
                <a:spcPts val="800"/>
              </a:spcBef>
              <a:spcAft>
                <a:spcPts val="0"/>
              </a:spcAft>
              <a:buClr>
                <a:srgbClr val="1F497D"/>
              </a:buClr>
              <a:buSzPts val="1700"/>
              <a:buFont typeface="Calibri"/>
              <a:buChar char="●"/>
            </a:pPr>
            <a:r>
              <a:rPr lang="en-US" sz="1700">
                <a:solidFill>
                  <a:srgbClr val="1F497D"/>
                </a:solidFill>
                <a:latin typeface="Calibri"/>
                <a:ea typeface="Calibri"/>
                <a:cs typeface="Calibri"/>
                <a:sym typeface="Calibri"/>
              </a:rPr>
              <a:t>Pembayaran otomatis / langganan harus dipantau dan memerlukan otorisasi yang tepat untuk mengontrol pengeluaran bisnis yang boros</a:t>
            </a:r>
            <a:endParaRPr sz="1700">
              <a:solidFill>
                <a:srgbClr val="1F497D"/>
              </a:solidFill>
              <a:latin typeface="Calibri"/>
              <a:ea typeface="Calibri"/>
              <a:cs typeface="Calibri"/>
              <a:sym typeface="Calibri"/>
            </a:endParaRPr>
          </a:p>
          <a:p>
            <a:pPr marL="698500" lvl="0" indent="-336550" algn="l" rtl="0">
              <a:lnSpc>
                <a:spcPct val="130434"/>
              </a:lnSpc>
              <a:spcBef>
                <a:spcPts val="0"/>
              </a:spcBef>
              <a:spcAft>
                <a:spcPts val="0"/>
              </a:spcAft>
              <a:buClr>
                <a:srgbClr val="1F497D"/>
              </a:buClr>
              <a:buSzPts val="1700"/>
              <a:buFont typeface="Calibri"/>
              <a:buChar char="●"/>
            </a:pPr>
            <a:r>
              <a:rPr lang="en-US" sz="1700">
                <a:solidFill>
                  <a:srgbClr val="1F497D"/>
                </a:solidFill>
                <a:latin typeface="Calibri"/>
                <a:ea typeface="Calibri"/>
                <a:cs typeface="Calibri"/>
                <a:sym typeface="Calibri"/>
              </a:rPr>
              <a:t>Mempertahankan database vendor dengan catatan pembelian terperinci dengan akses terbatas untuk memantau arus kas keluar secara efisien</a:t>
            </a:r>
            <a:endParaRPr sz="1700">
              <a:solidFill>
                <a:srgbClr val="1F497D"/>
              </a:solidFill>
              <a:latin typeface="Calibri"/>
              <a:ea typeface="Calibri"/>
              <a:cs typeface="Calibri"/>
              <a:sym typeface="Calibri"/>
            </a:endParaRPr>
          </a:p>
          <a:p>
            <a:pPr marL="698500" lvl="0" indent="-336550" algn="l" rtl="0">
              <a:lnSpc>
                <a:spcPct val="130434"/>
              </a:lnSpc>
              <a:spcBef>
                <a:spcPts val="0"/>
              </a:spcBef>
              <a:spcAft>
                <a:spcPts val="0"/>
              </a:spcAft>
              <a:buClr>
                <a:srgbClr val="1F497D"/>
              </a:buClr>
              <a:buSzPts val="1700"/>
              <a:buFont typeface="Calibri"/>
              <a:buChar char="●"/>
            </a:pPr>
            <a:r>
              <a:rPr lang="en-US" sz="1700">
                <a:solidFill>
                  <a:srgbClr val="1F497D"/>
                </a:solidFill>
                <a:latin typeface="Calibri"/>
                <a:ea typeface="Calibri"/>
                <a:cs typeface="Calibri"/>
                <a:sym typeface="Calibri"/>
              </a:rPr>
              <a:t>Rekonsiliasi berkala laporan bank ke buku besar</a:t>
            </a:r>
            <a:endParaRPr sz="1700">
              <a:solidFill>
                <a:srgbClr val="1F497D"/>
              </a:solidFill>
              <a:latin typeface="Calibri"/>
              <a:ea typeface="Calibri"/>
              <a:cs typeface="Calibri"/>
              <a:sym typeface="Calibri"/>
            </a:endParaRPr>
          </a:p>
          <a:p>
            <a:pPr marL="698500" lvl="0" indent="-336550" algn="l" rtl="0">
              <a:lnSpc>
                <a:spcPct val="130434"/>
              </a:lnSpc>
              <a:spcBef>
                <a:spcPts val="0"/>
              </a:spcBef>
              <a:spcAft>
                <a:spcPts val="0"/>
              </a:spcAft>
              <a:buClr>
                <a:srgbClr val="1F497D"/>
              </a:buClr>
              <a:buSzPts val="1700"/>
              <a:buFont typeface="Calibri"/>
              <a:buChar char="●"/>
            </a:pPr>
            <a:r>
              <a:rPr lang="en-US" sz="1700">
                <a:solidFill>
                  <a:srgbClr val="1F497D"/>
                </a:solidFill>
                <a:latin typeface="Calibri"/>
                <a:ea typeface="Calibri"/>
                <a:cs typeface="Calibri"/>
                <a:sym typeface="Calibri"/>
              </a:rPr>
              <a:t>Kebijakan penggantian biaya yang jelas dan tepat harus dipertahankan, termasuk laporan pengeluaran terperinci dan verifikasi tanda terima untuk mengekang pengeluaran bisnis yang boros dan penipuan karyawan</a:t>
            </a:r>
            <a:endParaRPr sz="1700" b="1">
              <a:solidFill>
                <a:srgbClr val="1F497D"/>
              </a:solidFill>
              <a:latin typeface="Calibri"/>
              <a:ea typeface="Calibri"/>
              <a:cs typeface="Calibri"/>
              <a:sym typeface="Calibri"/>
            </a:endParaRPr>
          </a:p>
          <a:p>
            <a:pPr marL="0" marR="0" lvl="0" indent="0" algn="l" rtl="0">
              <a:lnSpc>
                <a:spcPct val="115000"/>
              </a:lnSpc>
              <a:spcBef>
                <a:spcPts val="1600"/>
              </a:spcBef>
              <a:spcAft>
                <a:spcPts val="0"/>
              </a:spcAft>
              <a:buClr>
                <a:schemeClr val="dk1"/>
              </a:buClr>
              <a:buSzPts val="1100"/>
              <a:buFont typeface="Arial"/>
              <a:buNone/>
            </a:pPr>
            <a:endParaRPr sz="1700">
              <a:solidFill>
                <a:srgbClr val="1F497D"/>
              </a:solidFill>
              <a:latin typeface="Calibri"/>
              <a:ea typeface="Calibri"/>
              <a:cs typeface="Calibri"/>
              <a:sym typeface="Calibri"/>
            </a:endParaRPr>
          </a:p>
        </p:txBody>
      </p:sp>
      <p:pic>
        <p:nvPicPr>
          <p:cNvPr id="251" name="Google Shape;251;g10fc0c49a3c_0_135"/>
          <p:cNvPicPr preferRelativeResize="0">
            <a:picLocks noGrp="1"/>
          </p:cNvPicPr>
          <p:nvPr>
            <p:ph type="pic" idx="2"/>
          </p:nvPr>
        </p:nvPicPr>
        <p:blipFill rotWithShape="1">
          <a:blip r:embed="rId3">
            <a:alphaModFix/>
          </a:blip>
          <a:srcRect t="1811" b="1811"/>
          <a:stretch/>
        </p:blipFill>
        <p:spPr>
          <a:xfrm>
            <a:off x="10894950" y="336751"/>
            <a:ext cx="897600" cy="861300"/>
          </a:xfrm>
          <a:prstGeom prst="flowChartConnector">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g1105ab00216_0_391"/>
          <p:cNvSpPr/>
          <p:nvPr/>
        </p:nvSpPr>
        <p:spPr>
          <a:xfrm>
            <a:off x="845400" y="4860800"/>
            <a:ext cx="10497900" cy="1066200"/>
          </a:xfrm>
          <a:prstGeom prst="rect">
            <a:avLst/>
          </a:prstGeom>
          <a:noFill/>
          <a:ln>
            <a:noFill/>
          </a:ln>
        </p:spPr>
        <p:txBody>
          <a:bodyPr spcFirstLastPara="1" wrap="square" lIns="117200" tIns="58600" rIns="117200" bIns="58600" anchor="t" anchorCtr="0">
            <a:noAutofit/>
          </a:bodyPr>
          <a:lstStyle/>
          <a:p>
            <a:pPr marL="0" marR="0" lvl="0" indent="0" algn="just" rtl="0">
              <a:lnSpc>
                <a:spcPct val="100000"/>
              </a:lnSpc>
              <a:spcBef>
                <a:spcPts val="0"/>
              </a:spcBef>
              <a:spcAft>
                <a:spcPts val="0"/>
              </a:spcAft>
              <a:buClr>
                <a:srgbClr val="000000"/>
              </a:buClr>
              <a:buSzPts val="6000"/>
              <a:buFont typeface="Arial"/>
              <a:buNone/>
            </a:pPr>
            <a:r>
              <a:rPr lang="en-US" sz="5000" b="1">
                <a:solidFill>
                  <a:srgbClr val="1F497D"/>
                </a:solidFill>
                <a:latin typeface="Playfair Display"/>
                <a:ea typeface="Playfair Display"/>
                <a:cs typeface="Playfair Display"/>
                <a:sym typeface="Playfair Display"/>
              </a:rPr>
              <a:t>FINANCIAL</a:t>
            </a:r>
            <a:r>
              <a:rPr lang="en-US" sz="5000" b="1" i="0" u="none" strike="noStrike" cap="none">
                <a:solidFill>
                  <a:srgbClr val="1F497D"/>
                </a:solidFill>
                <a:latin typeface="Playfair Display"/>
                <a:ea typeface="Playfair Display"/>
                <a:cs typeface="Playfair Display"/>
                <a:sym typeface="Playfair Display"/>
              </a:rPr>
              <a:t> MANAGEMENT</a:t>
            </a:r>
            <a:endParaRPr sz="5000" b="1" i="0" u="none" strike="noStrike" cap="none">
              <a:solidFill>
                <a:srgbClr val="1F497D"/>
              </a:solidFill>
              <a:latin typeface="Playfair Display"/>
              <a:ea typeface="Playfair Display"/>
              <a:cs typeface="Playfair Display"/>
              <a:sym typeface="Playfair Display"/>
            </a:endParaRPr>
          </a:p>
        </p:txBody>
      </p:sp>
      <p:pic>
        <p:nvPicPr>
          <p:cNvPr id="107" name="Google Shape;107;g1105ab00216_0_391"/>
          <p:cNvPicPr preferRelativeResize="0">
            <a:picLocks noGrp="1"/>
          </p:cNvPicPr>
          <p:nvPr>
            <p:ph type="pic" idx="2"/>
          </p:nvPr>
        </p:nvPicPr>
        <p:blipFill rotWithShape="1">
          <a:blip r:embed="rId3">
            <a:alphaModFix/>
          </a:blip>
          <a:srcRect t="23266" b="23271"/>
          <a:stretch/>
        </p:blipFill>
        <p:spPr>
          <a:xfrm>
            <a:off x="0" y="0"/>
            <a:ext cx="12188709" cy="4343406"/>
          </a:xfrm>
          <a:prstGeom prst="rect">
            <a:avLst/>
          </a:prstGeom>
          <a:noFill/>
          <a:ln>
            <a:noFill/>
          </a:ln>
        </p:spPr>
      </p:pic>
    </p:spTree>
  </p:cSld>
  <p:clrMapOvr>
    <a:masterClrMapping/>
  </p:clrMapOvr>
  <p:transition spd="slow">
    <p:push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g10c81468532_0_44"/>
          <p:cNvSpPr/>
          <p:nvPr/>
        </p:nvSpPr>
        <p:spPr>
          <a:xfrm>
            <a:off x="-87475" y="658950"/>
            <a:ext cx="6167100" cy="719100"/>
          </a:xfrm>
          <a:prstGeom prst="rect">
            <a:avLst/>
          </a:prstGeom>
          <a:solidFill>
            <a:srgbClr val="1F497D"/>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 name="Google Shape;113;g10c81468532_0_44"/>
          <p:cNvSpPr txBox="1">
            <a:spLocks noGrp="1"/>
          </p:cNvSpPr>
          <p:nvPr>
            <p:ph type="body" idx="4294967295"/>
          </p:nvPr>
        </p:nvSpPr>
        <p:spPr>
          <a:xfrm>
            <a:off x="356826" y="658950"/>
            <a:ext cx="6413100" cy="719100"/>
          </a:xfrm>
          <a:prstGeom prst="rect">
            <a:avLst/>
          </a:prstGeom>
          <a:noFill/>
          <a:ln>
            <a:noFill/>
          </a:ln>
        </p:spPr>
        <p:txBody>
          <a:bodyPr spcFirstLastPara="1" wrap="square" lIns="117200" tIns="58600" rIns="117200" bIns="58600" anchor="t" anchorCtr="0">
            <a:noAutofit/>
          </a:bodyPr>
          <a:lstStyle/>
          <a:p>
            <a:pPr marL="0" lvl="0" indent="0" algn="l" rtl="0">
              <a:lnSpc>
                <a:spcPct val="100000"/>
              </a:lnSpc>
              <a:spcBef>
                <a:spcPts val="0"/>
              </a:spcBef>
              <a:spcAft>
                <a:spcPts val="0"/>
              </a:spcAft>
              <a:buClr>
                <a:schemeClr val="lt1"/>
              </a:buClr>
              <a:buSzPts val="4400"/>
              <a:buNone/>
            </a:pPr>
            <a:r>
              <a:rPr lang="en-US" sz="3000" b="1" i="1">
                <a:solidFill>
                  <a:schemeClr val="lt1"/>
                </a:solidFill>
                <a:latin typeface="Playfair Display"/>
                <a:ea typeface="Playfair Display"/>
                <a:cs typeface="Playfair Display"/>
                <a:sym typeface="Playfair Display"/>
              </a:rPr>
              <a:t>Financial Management</a:t>
            </a:r>
            <a:endParaRPr sz="3000" b="1" i="1">
              <a:solidFill>
                <a:schemeClr val="lt1"/>
              </a:solidFill>
              <a:latin typeface="Playfair Display"/>
              <a:ea typeface="Playfair Display"/>
              <a:cs typeface="Playfair Display"/>
              <a:sym typeface="Playfair Display"/>
            </a:endParaRPr>
          </a:p>
        </p:txBody>
      </p:sp>
      <p:sp>
        <p:nvSpPr>
          <p:cNvPr id="114" name="Google Shape;114;g10c81468532_0_44"/>
          <p:cNvSpPr txBox="1"/>
          <p:nvPr/>
        </p:nvSpPr>
        <p:spPr>
          <a:xfrm>
            <a:off x="1111325" y="2026000"/>
            <a:ext cx="9491100" cy="19086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chemeClr val="dk1"/>
              </a:buClr>
              <a:buSzPts val="1100"/>
              <a:buFont typeface="Arial"/>
              <a:buNone/>
            </a:pPr>
            <a:r>
              <a:rPr lang="en-US" sz="2000" b="1" i="0" u="none" strike="noStrike" cap="none">
                <a:solidFill>
                  <a:srgbClr val="1F497D"/>
                </a:solidFill>
                <a:latin typeface="Calibri"/>
                <a:ea typeface="Calibri"/>
                <a:cs typeface="Calibri"/>
                <a:sym typeface="Calibri"/>
              </a:rPr>
              <a:t>Manajemen </a:t>
            </a:r>
            <a:r>
              <a:rPr lang="en-US" sz="2000" b="1">
                <a:solidFill>
                  <a:srgbClr val="1F497D"/>
                </a:solidFill>
                <a:latin typeface="Calibri"/>
                <a:ea typeface="Calibri"/>
                <a:cs typeface="Calibri"/>
                <a:sym typeface="Calibri"/>
              </a:rPr>
              <a:t>Finansial</a:t>
            </a:r>
            <a:r>
              <a:rPr lang="en-US" sz="2000">
                <a:solidFill>
                  <a:srgbClr val="1F497D"/>
                </a:solidFill>
                <a:latin typeface="Calibri"/>
                <a:ea typeface="Calibri"/>
                <a:cs typeface="Calibri"/>
                <a:sym typeface="Calibri"/>
              </a:rPr>
              <a:t> merujuk pada segala aktivitas yang dilakukan oleh perusahaan terkait bagaimana cara memperoleh, menggunakan, serta mengelola keuangan perusahaan. Ada berbagai tujuan yang mendasari suatu perusahaan merencanakan manajemen keuangan pada susunan administrasinya, di antaranya adalah menjaga arus kas, memaksimalkan imbal hasil, meningkatkan efisiensi, dan lain sebagainya.</a:t>
            </a:r>
            <a:endParaRPr sz="2000" i="0" u="none" strike="noStrike" cap="none">
              <a:solidFill>
                <a:srgbClr val="1F497D"/>
              </a:solidFill>
              <a:latin typeface="Calibri"/>
              <a:ea typeface="Calibri"/>
              <a:cs typeface="Calibri"/>
              <a:sym typeface="Calibri"/>
            </a:endParaRPr>
          </a:p>
        </p:txBody>
      </p:sp>
      <p:pic>
        <p:nvPicPr>
          <p:cNvPr id="115" name="Google Shape;115;g10c81468532_0_44"/>
          <p:cNvPicPr preferRelativeResize="0">
            <a:picLocks noGrp="1"/>
          </p:cNvPicPr>
          <p:nvPr>
            <p:ph type="pic" idx="2"/>
          </p:nvPr>
        </p:nvPicPr>
        <p:blipFill rotWithShape="1">
          <a:blip r:embed="rId3">
            <a:alphaModFix/>
          </a:blip>
          <a:srcRect t="1810" b="1810"/>
          <a:stretch/>
        </p:blipFill>
        <p:spPr>
          <a:xfrm>
            <a:off x="10894950" y="336751"/>
            <a:ext cx="897600" cy="861300"/>
          </a:xfrm>
          <a:prstGeom prst="flowChartConnector">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g1105ab00216_0_354"/>
          <p:cNvSpPr/>
          <p:nvPr/>
        </p:nvSpPr>
        <p:spPr>
          <a:xfrm>
            <a:off x="-146225" y="600200"/>
            <a:ext cx="6754500" cy="861300"/>
          </a:xfrm>
          <a:prstGeom prst="rect">
            <a:avLst/>
          </a:prstGeom>
          <a:solidFill>
            <a:srgbClr val="1F497D"/>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 name="Google Shape;121;g1105ab00216_0_354"/>
          <p:cNvSpPr txBox="1">
            <a:spLocks noGrp="1"/>
          </p:cNvSpPr>
          <p:nvPr>
            <p:ph type="body" idx="4294967295"/>
          </p:nvPr>
        </p:nvSpPr>
        <p:spPr>
          <a:xfrm>
            <a:off x="259526" y="703000"/>
            <a:ext cx="6442500" cy="719100"/>
          </a:xfrm>
          <a:prstGeom prst="rect">
            <a:avLst/>
          </a:prstGeom>
          <a:noFill/>
          <a:ln>
            <a:noFill/>
          </a:ln>
        </p:spPr>
        <p:txBody>
          <a:bodyPr spcFirstLastPara="1" wrap="square" lIns="117200" tIns="58600" rIns="117200" bIns="58600" anchor="t" anchorCtr="0">
            <a:noAutofit/>
          </a:bodyPr>
          <a:lstStyle/>
          <a:p>
            <a:pPr marL="0" lvl="0" indent="0" algn="l" rtl="0">
              <a:lnSpc>
                <a:spcPct val="100000"/>
              </a:lnSpc>
              <a:spcBef>
                <a:spcPts val="0"/>
              </a:spcBef>
              <a:spcAft>
                <a:spcPts val="0"/>
              </a:spcAft>
              <a:buClr>
                <a:schemeClr val="lt1"/>
              </a:buClr>
              <a:buSzPts val="4400"/>
              <a:buNone/>
            </a:pPr>
            <a:r>
              <a:rPr lang="en-US" sz="3000" b="1" i="1">
                <a:solidFill>
                  <a:schemeClr val="lt1"/>
                </a:solidFill>
                <a:latin typeface="Playfair Display"/>
                <a:ea typeface="Playfair Display"/>
                <a:cs typeface="Playfair Display"/>
                <a:sym typeface="Playfair Display"/>
              </a:rPr>
              <a:t>Mengapa Anda Membutuhkannya?</a:t>
            </a:r>
            <a:endParaRPr sz="3000" b="1" i="1">
              <a:solidFill>
                <a:schemeClr val="lt1"/>
              </a:solidFill>
              <a:latin typeface="Playfair Display"/>
              <a:ea typeface="Playfair Display"/>
              <a:cs typeface="Playfair Display"/>
              <a:sym typeface="Playfair Display"/>
            </a:endParaRPr>
          </a:p>
        </p:txBody>
      </p:sp>
      <p:sp>
        <p:nvSpPr>
          <p:cNvPr id="122" name="Google Shape;122;g1105ab00216_0_354"/>
          <p:cNvSpPr txBox="1"/>
          <p:nvPr/>
        </p:nvSpPr>
        <p:spPr>
          <a:xfrm>
            <a:off x="1111350" y="1746975"/>
            <a:ext cx="9783600" cy="4665600"/>
          </a:xfrm>
          <a:prstGeom prst="rect">
            <a:avLst/>
          </a:prstGeom>
          <a:noFill/>
          <a:ln>
            <a:noFill/>
          </a:ln>
        </p:spPr>
        <p:txBody>
          <a:bodyPr spcFirstLastPara="1" wrap="square" lIns="91425" tIns="91425" rIns="91425" bIns="91425" anchor="t" anchorCtr="0">
            <a:spAutoFit/>
          </a:bodyPr>
          <a:lstStyle/>
          <a:p>
            <a:pPr marL="698500" lvl="0" indent="-355600" algn="l" rtl="0">
              <a:lnSpc>
                <a:spcPct val="130434"/>
              </a:lnSpc>
              <a:spcBef>
                <a:spcPts val="0"/>
              </a:spcBef>
              <a:spcAft>
                <a:spcPts val="0"/>
              </a:spcAft>
              <a:buClr>
                <a:srgbClr val="1F497D"/>
              </a:buClr>
              <a:buSzPts val="2000"/>
              <a:buFont typeface="Calibri"/>
              <a:buChar char="●"/>
            </a:pPr>
            <a:r>
              <a:rPr lang="en-US" sz="2000">
                <a:solidFill>
                  <a:srgbClr val="1F497D"/>
                </a:solidFill>
                <a:latin typeface="Calibri"/>
                <a:ea typeface="Calibri"/>
                <a:cs typeface="Calibri"/>
                <a:sym typeface="Calibri"/>
              </a:rPr>
              <a:t>Mengurangi kekhawatiran tentang uang dan dapatkan kendali.</a:t>
            </a:r>
            <a:endParaRPr sz="2000">
              <a:solidFill>
                <a:srgbClr val="1F497D"/>
              </a:solidFill>
              <a:latin typeface="Calibri"/>
              <a:ea typeface="Calibri"/>
              <a:cs typeface="Calibri"/>
              <a:sym typeface="Calibri"/>
            </a:endParaRPr>
          </a:p>
          <a:p>
            <a:pPr marL="698500" lvl="0" indent="-355600" algn="l" rtl="0">
              <a:lnSpc>
                <a:spcPct val="130434"/>
              </a:lnSpc>
              <a:spcBef>
                <a:spcPts val="0"/>
              </a:spcBef>
              <a:spcAft>
                <a:spcPts val="0"/>
              </a:spcAft>
              <a:buClr>
                <a:srgbClr val="1F497D"/>
              </a:buClr>
              <a:buSzPts val="2000"/>
              <a:buFont typeface="Calibri"/>
              <a:buChar char="●"/>
            </a:pPr>
            <a:r>
              <a:rPr lang="en-US" sz="2000">
                <a:solidFill>
                  <a:srgbClr val="1F497D"/>
                </a:solidFill>
                <a:latin typeface="Calibri"/>
                <a:ea typeface="Calibri"/>
                <a:cs typeface="Calibri"/>
                <a:sym typeface="Calibri"/>
              </a:rPr>
              <a:t>Mengatur keuangan Anda. Menjadi lebih mudah mengevaluasi kondisi perusahaan dari waktu ke waktu.</a:t>
            </a:r>
            <a:endParaRPr sz="2000">
              <a:solidFill>
                <a:srgbClr val="1F497D"/>
              </a:solidFill>
              <a:latin typeface="Calibri"/>
              <a:ea typeface="Calibri"/>
              <a:cs typeface="Calibri"/>
              <a:sym typeface="Calibri"/>
            </a:endParaRPr>
          </a:p>
          <a:p>
            <a:pPr marL="698500" lvl="0" indent="-355600" algn="l" rtl="0">
              <a:lnSpc>
                <a:spcPct val="130434"/>
              </a:lnSpc>
              <a:spcBef>
                <a:spcPts val="0"/>
              </a:spcBef>
              <a:spcAft>
                <a:spcPts val="0"/>
              </a:spcAft>
              <a:buClr>
                <a:srgbClr val="1F497D"/>
              </a:buClr>
              <a:buSzPts val="2000"/>
              <a:buFont typeface="Calibri"/>
              <a:buChar char="●"/>
            </a:pPr>
            <a:r>
              <a:rPr lang="en-US" sz="2000">
                <a:solidFill>
                  <a:srgbClr val="1F497D"/>
                </a:solidFill>
                <a:latin typeface="Calibri"/>
                <a:ea typeface="Calibri"/>
                <a:cs typeface="Calibri"/>
                <a:sym typeface="Calibri"/>
              </a:rPr>
              <a:t>Prioritaskan tujuan Anda. Membantu perusahaan Anda menjadi lebih efektif karena terencana dalam menentukan tujuan pengembangan perusahaan dan kekayaan para shareholder. </a:t>
            </a:r>
            <a:endParaRPr sz="2000">
              <a:solidFill>
                <a:srgbClr val="1F497D"/>
              </a:solidFill>
              <a:latin typeface="Calibri"/>
              <a:ea typeface="Calibri"/>
              <a:cs typeface="Calibri"/>
              <a:sym typeface="Calibri"/>
            </a:endParaRPr>
          </a:p>
          <a:p>
            <a:pPr marL="698500" lvl="0" indent="-355600" algn="l" rtl="0">
              <a:lnSpc>
                <a:spcPct val="130434"/>
              </a:lnSpc>
              <a:spcBef>
                <a:spcPts val="0"/>
              </a:spcBef>
              <a:spcAft>
                <a:spcPts val="0"/>
              </a:spcAft>
              <a:buClr>
                <a:srgbClr val="1F497D"/>
              </a:buClr>
              <a:buSzPts val="2000"/>
              <a:buFont typeface="Calibri"/>
              <a:buChar char="●"/>
            </a:pPr>
            <a:r>
              <a:rPr lang="en-US" sz="2000">
                <a:solidFill>
                  <a:srgbClr val="1F497D"/>
                </a:solidFill>
                <a:latin typeface="Calibri"/>
                <a:ea typeface="Calibri"/>
                <a:cs typeface="Calibri"/>
                <a:sym typeface="Calibri"/>
              </a:rPr>
              <a:t>Hemat uang untuk mencapai tujuan Anda. Jika Anda tidak melakukan perencanaan, Anda akan menggunakan uang tanpa ada prioritas dan fokus sedangkan modal anda terbatas. Perusahaan Anda tidak akan efisien. </a:t>
            </a:r>
            <a:endParaRPr sz="2000">
              <a:solidFill>
                <a:srgbClr val="1F497D"/>
              </a:solidFill>
              <a:latin typeface="Calibri"/>
              <a:ea typeface="Calibri"/>
              <a:cs typeface="Calibri"/>
              <a:sym typeface="Calibri"/>
            </a:endParaRPr>
          </a:p>
          <a:p>
            <a:pPr marL="0" lvl="0" indent="0" algn="l" rtl="0">
              <a:lnSpc>
                <a:spcPct val="115000"/>
              </a:lnSpc>
              <a:spcBef>
                <a:spcPts val="1600"/>
              </a:spcBef>
              <a:spcAft>
                <a:spcPts val="800"/>
              </a:spcAft>
              <a:buNone/>
            </a:pPr>
            <a:r>
              <a:rPr lang="en-US" sz="2000">
                <a:solidFill>
                  <a:srgbClr val="1F497D"/>
                </a:solidFill>
                <a:latin typeface="Calibri"/>
                <a:ea typeface="Calibri"/>
                <a:cs typeface="Calibri"/>
                <a:sym typeface="Calibri"/>
              </a:rPr>
              <a:t>Untuk pemilik bisnis, keuangan pribadi dan bisnis saling terkait. Oleh karena itu kedua belah pihak harus dibenahi:  Personal dan Business.</a:t>
            </a:r>
            <a:endParaRPr sz="2000">
              <a:solidFill>
                <a:srgbClr val="1F497D"/>
              </a:solidFill>
              <a:latin typeface="Calibri"/>
              <a:ea typeface="Calibri"/>
              <a:cs typeface="Calibri"/>
              <a:sym typeface="Calibri"/>
            </a:endParaRPr>
          </a:p>
        </p:txBody>
      </p:sp>
      <p:pic>
        <p:nvPicPr>
          <p:cNvPr id="123" name="Google Shape;123;g1105ab00216_0_354"/>
          <p:cNvPicPr preferRelativeResize="0">
            <a:picLocks noGrp="1"/>
          </p:cNvPicPr>
          <p:nvPr>
            <p:ph type="pic" idx="2"/>
          </p:nvPr>
        </p:nvPicPr>
        <p:blipFill rotWithShape="1">
          <a:blip r:embed="rId3">
            <a:alphaModFix/>
          </a:blip>
          <a:srcRect t="1810" b="1810"/>
          <a:stretch/>
        </p:blipFill>
        <p:spPr>
          <a:xfrm>
            <a:off x="10894950" y="336751"/>
            <a:ext cx="897600" cy="861300"/>
          </a:xfrm>
          <a:prstGeom prst="flowChartConnector">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g10c81468532_0_201"/>
          <p:cNvSpPr/>
          <p:nvPr/>
        </p:nvSpPr>
        <p:spPr>
          <a:xfrm>
            <a:off x="1191700" y="4649675"/>
            <a:ext cx="9429900" cy="1292100"/>
          </a:xfrm>
          <a:prstGeom prst="rect">
            <a:avLst/>
          </a:prstGeom>
          <a:noFill/>
          <a:ln>
            <a:noFill/>
          </a:ln>
        </p:spPr>
        <p:txBody>
          <a:bodyPr spcFirstLastPara="1" wrap="square" lIns="117200" tIns="58600" rIns="117200" bIns="58600" anchor="t" anchorCtr="0">
            <a:noAutofit/>
          </a:bodyPr>
          <a:lstStyle/>
          <a:p>
            <a:pPr marL="0" marR="0" lvl="0" indent="0" algn="l" rtl="0">
              <a:lnSpc>
                <a:spcPct val="100000"/>
              </a:lnSpc>
              <a:spcBef>
                <a:spcPts val="0"/>
              </a:spcBef>
              <a:spcAft>
                <a:spcPts val="0"/>
              </a:spcAft>
              <a:buClr>
                <a:srgbClr val="000000"/>
              </a:buClr>
              <a:buSzPts val="6000"/>
              <a:buFont typeface="Arial"/>
              <a:buNone/>
            </a:pPr>
            <a:r>
              <a:rPr lang="en-US" sz="6000" b="1" i="0" u="none" strike="noStrike" cap="none">
                <a:solidFill>
                  <a:srgbClr val="1F497D"/>
                </a:solidFill>
                <a:latin typeface="Playfair Display"/>
                <a:ea typeface="Playfair Display"/>
                <a:cs typeface="Playfair Display"/>
                <a:sym typeface="Playfair Display"/>
              </a:rPr>
              <a:t>POLC in </a:t>
            </a:r>
            <a:r>
              <a:rPr lang="en-US" sz="6000" b="1">
                <a:solidFill>
                  <a:srgbClr val="1F497D"/>
                </a:solidFill>
                <a:latin typeface="Playfair Display"/>
                <a:ea typeface="Playfair Display"/>
                <a:cs typeface="Playfair Display"/>
                <a:sym typeface="Playfair Display"/>
              </a:rPr>
              <a:t>Financial Management</a:t>
            </a:r>
            <a:endParaRPr sz="6000" b="1" i="0" u="none" strike="noStrike" cap="none">
              <a:solidFill>
                <a:srgbClr val="1F497D"/>
              </a:solidFill>
              <a:latin typeface="Playfair Display"/>
              <a:ea typeface="Playfair Display"/>
              <a:cs typeface="Playfair Display"/>
              <a:sym typeface="Playfair Display"/>
            </a:endParaRPr>
          </a:p>
        </p:txBody>
      </p:sp>
      <p:pic>
        <p:nvPicPr>
          <p:cNvPr id="129" name="Google Shape;129;g10c81468532_0_201"/>
          <p:cNvPicPr preferRelativeResize="0">
            <a:picLocks noGrp="1"/>
          </p:cNvPicPr>
          <p:nvPr>
            <p:ph type="pic" idx="2"/>
          </p:nvPr>
        </p:nvPicPr>
        <p:blipFill rotWithShape="1">
          <a:blip r:embed="rId3">
            <a:alphaModFix/>
          </a:blip>
          <a:srcRect t="23273" b="23273"/>
          <a:stretch/>
        </p:blipFill>
        <p:spPr>
          <a:xfrm>
            <a:off x="0" y="0"/>
            <a:ext cx="12188702" cy="4343400"/>
          </a:xfrm>
          <a:prstGeom prst="rect">
            <a:avLst/>
          </a:prstGeom>
          <a:noFill/>
          <a:ln>
            <a:noFill/>
          </a:ln>
        </p:spPr>
      </p:pic>
    </p:spTree>
  </p:cSld>
  <p:clrMapOvr>
    <a:masterClrMapping/>
  </p:clrMapOvr>
  <p:transition spd="slow">
    <p:push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g10fc0c49a3c_0_1"/>
          <p:cNvSpPr txBox="1">
            <a:spLocks noGrp="1"/>
          </p:cNvSpPr>
          <p:nvPr>
            <p:ph type="body" idx="4294967295"/>
          </p:nvPr>
        </p:nvSpPr>
        <p:spPr>
          <a:xfrm>
            <a:off x="347626" y="453150"/>
            <a:ext cx="6442500" cy="719100"/>
          </a:xfrm>
          <a:prstGeom prst="rect">
            <a:avLst/>
          </a:prstGeom>
          <a:noFill/>
          <a:ln>
            <a:noFill/>
          </a:ln>
        </p:spPr>
        <p:txBody>
          <a:bodyPr spcFirstLastPara="1" wrap="square" lIns="117200" tIns="58600" rIns="117200" bIns="58600" anchor="t" anchorCtr="0">
            <a:noAutofit/>
          </a:bodyPr>
          <a:lstStyle/>
          <a:p>
            <a:pPr marL="0" lvl="0" indent="0" algn="l" rtl="0">
              <a:lnSpc>
                <a:spcPct val="100000"/>
              </a:lnSpc>
              <a:spcBef>
                <a:spcPts val="0"/>
              </a:spcBef>
              <a:spcAft>
                <a:spcPts val="0"/>
              </a:spcAft>
              <a:buClr>
                <a:schemeClr val="lt1"/>
              </a:buClr>
              <a:buSzPts val="4400"/>
              <a:buNone/>
            </a:pPr>
            <a:r>
              <a:rPr lang="en-US" sz="3000" b="1" i="1">
                <a:solidFill>
                  <a:srgbClr val="1F497D"/>
                </a:solidFill>
                <a:latin typeface="Playfair Display"/>
                <a:ea typeface="Playfair Display"/>
                <a:cs typeface="Playfair Display"/>
                <a:sym typeface="Playfair Display"/>
              </a:rPr>
              <a:t>Rencana Keuangan untuk Bisnis</a:t>
            </a:r>
            <a:endParaRPr sz="3000" b="1" i="1">
              <a:solidFill>
                <a:srgbClr val="1F497D"/>
              </a:solidFill>
              <a:latin typeface="Playfair Display"/>
              <a:ea typeface="Playfair Display"/>
              <a:cs typeface="Playfair Display"/>
              <a:sym typeface="Playfair Display"/>
            </a:endParaRPr>
          </a:p>
        </p:txBody>
      </p:sp>
      <p:sp>
        <p:nvSpPr>
          <p:cNvPr id="135" name="Google Shape;135;g10fc0c49a3c_0_1"/>
          <p:cNvSpPr txBox="1"/>
          <p:nvPr/>
        </p:nvSpPr>
        <p:spPr>
          <a:xfrm>
            <a:off x="1126025" y="1172250"/>
            <a:ext cx="10328400" cy="5232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2000">
                <a:solidFill>
                  <a:srgbClr val="1F497D"/>
                </a:solidFill>
                <a:latin typeface="Calibri"/>
                <a:ea typeface="Calibri"/>
                <a:cs typeface="Calibri"/>
                <a:sym typeface="Calibri"/>
              </a:rPr>
              <a:t>Ada 2 sisi utama yang harus ditangani oleh rencana keuangan bisnis Anda: Pertumbuhan dan Pelestarian</a:t>
            </a:r>
            <a:endParaRPr sz="2000">
              <a:solidFill>
                <a:srgbClr val="1F497D"/>
              </a:solidFill>
              <a:latin typeface="Calibri"/>
              <a:ea typeface="Calibri"/>
              <a:cs typeface="Calibri"/>
              <a:sym typeface="Calibri"/>
            </a:endParaRPr>
          </a:p>
          <a:p>
            <a:pPr marL="0" lvl="0" indent="0" algn="l" rtl="0">
              <a:lnSpc>
                <a:spcPct val="115000"/>
              </a:lnSpc>
              <a:spcBef>
                <a:spcPts val="800"/>
              </a:spcBef>
              <a:spcAft>
                <a:spcPts val="0"/>
              </a:spcAft>
              <a:buNone/>
            </a:pPr>
            <a:r>
              <a:rPr lang="en-US" sz="2000">
                <a:solidFill>
                  <a:srgbClr val="1F497D"/>
                </a:solidFill>
                <a:latin typeface="Calibri"/>
                <a:ea typeface="Calibri"/>
                <a:cs typeface="Calibri"/>
                <a:sym typeface="Calibri"/>
              </a:rPr>
              <a:t>Pertumbuhan:</a:t>
            </a:r>
            <a:endParaRPr sz="2000">
              <a:solidFill>
                <a:srgbClr val="1F497D"/>
              </a:solidFill>
              <a:latin typeface="Calibri"/>
              <a:ea typeface="Calibri"/>
              <a:cs typeface="Calibri"/>
              <a:sym typeface="Calibri"/>
            </a:endParaRPr>
          </a:p>
          <a:p>
            <a:pPr marL="698500" lvl="0" indent="-355600" algn="l" rtl="0">
              <a:lnSpc>
                <a:spcPct val="130434"/>
              </a:lnSpc>
              <a:spcBef>
                <a:spcPts val="800"/>
              </a:spcBef>
              <a:spcAft>
                <a:spcPts val="0"/>
              </a:spcAft>
              <a:buClr>
                <a:srgbClr val="1F497D"/>
              </a:buClr>
              <a:buSzPts val="2000"/>
              <a:buFont typeface="Calibri"/>
              <a:buChar char="●"/>
            </a:pPr>
            <a:r>
              <a:rPr lang="en-US" sz="2000">
                <a:solidFill>
                  <a:srgbClr val="1F497D"/>
                </a:solidFill>
                <a:latin typeface="Calibri"/>
                <a:ea typeface="Calibri"/>
                <a:cs typeface="Calibri"/>
                <a:sym typeface="Calibri"/>
              </a:rPr>
              <a:t>Cash Management- Mengelola Kas &amp; Hutang</a:t>
            </a:r>
            <a:endParaRPr sz="2000">
              <a:solidFill>
                <a:srgbClr val="1F497D"/>
              </a:solidFill>
              <a:latin typeface="Calibri"/>
              <a:ea typeface="Calibri"/>
              <a:cs typeface="Calibri"/>
              <a:sym typeface="Calibri"/>
            </a:endParaRPr>
          </a:p>
          <a:p>
            <a:pPr marL="698500" lvl="0" indent="-355600" algn="l" rtl="0">
              <a:lnSpc>
                <a:spcPct val="130434"/>
              </a:lnSpc>
              <a:spcBef>
                <a:spcPts val="0"/>
              </a:spcBef>
              <a:spcAft>
                <a:spcPts val="0"/>
              </a:spcAft>
              <a:buClr>
                <a:srgbClr val="1F497D"/>
              </a:buClr>
              <a:buSzPts val="2000"/>
              <a:buFont typeface="Calibri"/>
              <a:buChar char="●"/>
            </a:pPr>
            <a:r>
              <a:rPr lang="en-US" sz="2000">
                <a:solidFill>
                  <a:srgbClr val="1F497D"/>
                </a:solidFill>
                <a:latin typeface="Calibri"/>
                <a:ea typeface="Calibri"/>
                <a:cs typeface="Calibri"/>
                <a:sym typeface="Calibri"/>
              </a:rPr>
              <a:t>Perencanaan Pajak- Menemukan efisiensi pajak (pada titik tertentu, penggunaan hutang akan mengefisienkan pembayaran pajak)</a:t>
            </a:r>
            <a:endParaRPr sz="2000">
              <a:solidFill>
                <a:srgbClr val="1F497D"/>
              </a:solidFill>
              <a:latin typeface="Calibri"/>
              <a:ea typeface="Calibri"/>
              <a:cs typeface="Calibri"/>
              <a:sym typeface="Calibri"/>
            </a:endParaRPr>
          </a:p>
          <a:p>
            <a:pPr marL="698500" lvl="0" indent="-355600" algn="l" rtl="0">
              <a:lnSpc>
                <a:spcPct val="130434"/>
              </a:lnSpc>
              <a:spcBef>
                <a:spcPts val="0"/>
              </a:spcBef>
              <a:spcAft>
                <a:spcPts val="0"/>
              </a:spcAft>
              <a:buClr>
                <a:srgbClr val="1F497D"/>
              </a:buClr>
              <a:buSzPts val="2000"/>
              <a:buFont typeface="Calibri"/>
              <a:buChar char="●"/>
            </a:pPr>
            <a:r>
              <a:rPr lang="en-US" sz="2000">
                <a:solidFill>
                  <a:srgbClr val="1F497D"/>
                </a:solidFill>
                <a:latin typeface="Calibri"/>
                <a:ea typeface="Calibri"/>
                <a:cs typeface="Calibri"/>
                <a:sym typeface="Calibri"/>
              </a:rPr>
              <a:t>Mempertahankan &amp; Menarik Bakat Utama (the right man in the right place dan konsep investasi human capital)</a:t>
            </a:r>
            <a:endParaRPr sz="2000">
              <a:solidFill>
                <a:srgbClr val="1F497D"/>
              </a:solidFill>
              <a:latin typeface="Calibri"/>
              <a:ea typeface="Calibri"/>
              <a:cs typeface="Calibri"/>
              <a:sym typeface="Calibri"/>
            </a:endParaRPr>
          </a:p>
          <a:p>
            <a:pPr marL="0" lvl="0" indent="0" algn="l" rtl="0">
              <a:lnSpc>
                <a:spcPct val="115000"/>
              </a:lnSpc>
              <a:spcBef>
                <a:spcPts val="1600"/>
              </a:spcBef>
              <a:spcAft>
                <a:spcPts val="0"/>
              </a:spcAft>
              <a:buNone/>
            </a:pPr>
            <a:r>
              <a:rPr lang="en-US" sz="2000">
                <a:solidFill>
                  <a:srgbClr val="1F497D"/>
                </a:solidFill>
                <a:latin typeface="Calibri"/>
                <a:ea typeface="Calibri"/>
                <a:cs typeface="Calibri"/>
                <a:sym typeface="Calibri"/>
              </a:rPr>
              <a:t>Keberlanjutan perusahaan:</a:t>
            </a:r>
            <a:endParaRPr sz="2000">
              <a:solidFill>
                <a:srgbClr val="1F497D"/>
              </a:solidFill>
              <a:latin typeface="Calibri"/>
              <a:ea typeface="Calibri"/>
              <a:cs typeface="Calibri"/>
              <a:sym typeface="Calibri"/>
            </a:endParaRPr>
          </a:p>
          <a:p>
            <a:pPr marL="698500" lvl="0" indent="-355600" algn="l" rtl="0">
              <a:lnSpc>
                <a:spcPct val="130434"/>
              </a:lnSpc>
              <a:spcBef>
                <a:spcPts val="800"/>
              </a:spcBef>
              <a:spcAft>
                <a:spcPts val="0"/>
              </a:spcAft>
              <a:buClr>
                <a:srgbClr val="1F497D"/>
              </a:buClr>
              <a:buSzPts val="2000"/>
              <a:buFont typeface="Calibri"/>
              <a:buChar char="●"/>
            </a:pPr>
            <a:r>
              <a:rPr lang="en-US" sz="2000">
                <a:solidFill>
                  <a:srgbClr val="1F497D"/>
                </a:solidFill>
                <a:latin typeface="Calibri"/>
                <a:ea typeface="Calibri"/>
                <a:cs typeface="Calibri"/>
                <a:sym typeface="Calibri"/>
              </a:rPr>
              <a:t>Investasi- baik kembali ke bisnis atau di luar bisnis</a:t>
            </a:r>
            <a:endParaRPr sz="2000">
              <a:solidFill>
                <a:srgbClr val="1F497D"/>
              </a:solidFill>
              <a:latin typeface="Calibri"/>
              <a:ea typeface="Calibri"/>
              <a:cs typeface="Calibri"/>
              <a:sym typeface="Calibri"/>
            </a:endParaRPr>
          </a:p>
          <a:p>
            <a:pPr marL="698500" lvl="0" indent="-355600" algn="l" rtl="0">
              <a:lnSpc>
                <a:spcPct val="130434"/>
              </a:lnSpc>
              <a:spcBef>
                <a:spcPts val="0"/>
              </a:spcBef>
              <a:spcAft>
                <a:spcPts val="0"/>
              </a:spcAft>
              <a:buClr>
                <a:srgbClr val="1F497D"/>
              </a:buClr>
              <a:buSzPts val="2000"/>
              <a:buFont typeface="Calibri"/>
              <a:buChar char="●"/>
            </a:pPr>
            <a:r>
              <a:rPr lang="en-US" sz="2000">
                <a:solidFill>
                  <a:srgbClr val="1F497D"/>
                </a:solidFill>
                <a:latin typeface="Calibri"/>
                <a:ea typeface="Calibri"/>
                <a:cs typeface="Calibri"/>
                <a:sym typeface="Calibri"/>
              </a:rPr>
              <a:t>Perencanaan Asuransi / Manajemen Risiko</a:t>
            </a:r>
            <a:endParaRPr sz="2000">
              <a:solidFill>
                <a:srgbClr val="1F497D"/>
              </a:solidFill>
              <a:latin typeface="Calibri"/>
              <a:ea typeface="Calibri"/>
              <a:cs typeface="Calibri"/>
              <a:sym typeface="Calibri"/>
            </a:endParaRPr>
          </a:p>
          <a:p>
            <a:pPr marL="698500" lvl="0" indent="-355600" algn="l" rtl="0">
              <a:lnSpc>
                <a:spcPct val="130434"/>
              </a:lnSpc>
              <a:spcBef>
                <a:spcPts val="0"/>
              </a:spcBef>
              <a:spcAft>
                <a:spcPts val="0"/>
              </a:spcAft>
              <a:buClr>
                <a:srgbClr val="1F497D"/>
              </a:buClr>
              <a:buSzPts val="2000"/>
              <a:buFont typeface="Calibri"/>
              <a:buChar char="●"/>
            </a:pPr>
            <a:r>
              <a:rPr lang="en-US" sz="2000">
                <a:solidFill>
                  <a:srgbClr val="1F497D"/>
                </a:solidFill>
                <a:latin typeface="Calibri"/>
                <a:ea typeface="Calibri"/>
                <a:cs typeface="Calibri"/>
                <a:sym typeface="Calibri"/>
              </a:rPr>
              <a:t>Perencanaan Suksesi / "exit strategy”</a:t>
            </a:r>
            <a:endParaRPr sz="2000">
              <a:solidFill>
                <a:srgbClr val="1F497D"/>
              </a:solidFill>
              <a:latin typeface="Calibri"/>
              <a:ea typeface="Calibri"/>
              <a:cs typeface="Calibri"/>
              <a:sym typeface="Calibri"/>
            </a:endParaRPr>
          </a:p>
        </p:txBody>
      </p:sp>
      <p:pic>
        <p:nvPicPr>
          <p:cNvPr id="136" name="Google Shape;136;g10fc0c49a3c_0_1"/>
          <p:cNvPicPr preferRelativeResize="0">
            <a:picLocks noGrp="1"/>
          </p:cNvPicPr>
          <p:nvPr>
            <p:ph type="pic" idx="2"/>
          </p:nvPr>
        </p:nvPicPr>
        <p:blipFill rotWithShape="1">
          <a:blip r:embed="rId3">
            <a:alphaModFix/>
          </a:blip>
          <a:srcRect t="1811" b="1811"/>
          <a:stretch/>
        </p:blipFill>
        <p:spPr>
          <a:xfrm>
            <a:off x="10894950" y="336751"/>
            <a:ext cx="897600" cy="861300"/>
          </a:xfrm>
          <a:prstGeom prst="flowChartConnector">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141" name="Google Shape;141;g10fc0c49a3c_0_54"/>
          <p:cNvPicPr preferRelativeResize="0"/>
          <p:nvPr/>
        </p:nvPicPr>
        <p:blipFill>
          <a:blip r:embed="rId3">
            <a:alphaModFix/>
          </a:blip>
          <a:stretch>
            <a:fillRect/>
          </a:stretch>
        </p:blipFill>
        <p:spPr>
          <a:xfrm>
            <a:off x="402050" y="533400"/>
            <a:ext cx="11029950" cy="57912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g10fc0c49a3c_0_9"/>
          <p:cNvSpPr txBox="1">
            <a:spLocks noGrp="1"/>
          </p:cNvSpPr>
          <p:nvPr>
            <p:ph type="body" idx="4294967295"/>
          </p:nvPr>
        </p:nvSpPr>
        <p:spPr>
          <a:xfrm>
            <a:off x="377001" y="854700"/>
            <a:ext cx="6442500" cy="719100"/>
          </a:xfrm>
          <a:prstGeom prst="rect">
            <a:avLst/>
          </a:prstGeom>
          <a:noFill/>
          <a:ln>
            <a:noFill/>
          </a:ln>
        </p:spPr>
        <p:txBody>
          <a:bodyPr spcFirstLastPara="1" wrap="square" lIns="117200" tIns="58600" rIns="117200" bIns="58600" anchor="t" anchorCtr="0">
            <a:noAutofit/>
          </a:bodyPr>
          <a:lstStyle/>
          <a:p>
            <a:pPr marL="0" lvl="0" indent="0" algn="l" rtl="0">
              <a:lnSpc>
                <a:spcPct val="100000"/>
              </a:lnSpc>
              <a:spcBef>
                <a:spcPts val="0"/>
              </a:spcBef>
              <a:spcAft>
                <a:spcPts val="0"/>
              </a:spcAft>
              <a:buClr>
                <a:schemeClr val="lt1"/>
              </a:buClr>
              <a:buSzPts val="4400"/>
              <a:buNone/>
            </a:pPr>
            <a:r>
              <a:rPr lang="en-US" sz="3000" b="1" i="1">
                <a:solidFill>
                  <a:srgbClr val="1F497D"/>
                </a:solidFill>
                <a:latin typeface="Playfair Display"/>
                <a:ea typeface="Playfair Display"/>
                <a:cs typeface="Playfair Display"/>
                <a:sym typeface="Playfair Display"/>
              </a:rPr>
              <a:t>Rencana Keuangan untuk Pribadi</a:t>
            </a:r>
            <a:endParaRPr sz="3000" b="1" i="1">
              <a:solidFill>
                <a:srgbClr val="1F497D"/>
              </a:solidFill>
              <a:latin typeface="Playfair Display"/>
              <a:ea typeface="Playfair Display"/>
              <a:cs typeface="Playfair Display"/>
              <a:sym typeface="Playfair Display"/>
            </a:endParaRPr>
          </a:p>
        </p:txBody>
      </p:sp>
      <p:sp>
        <p:nvSpPr>
          <p:cNvPr id="147" name="Google Shape;147;g10fc0c49a3c_0_9"/>
          <p:cNvSpPr txBox="1"/>
          <p:nvPr/>
        </p:nvSpPr>
        <p:spPr>
          <a:xfrm>
            <a:off x="1155400" y="1573800"/>
            <a:ext cx="10328400" cy="4429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2000">
                <a:solidFill>
                  <a:srgbClr val="1F497D"/>
                </a:solidFill>
                <a:latin typeface="Calibri"/>
                <a:ea typeface="Calibri"/>
                <a:cs typeface="Calibri"/>
                <a:sym typeface="Calibri"/>
              </a:rPr>
              <a:t>Ada 2 sisi utama yang harus diperhatikan oleh rencana keuangan pribadi Anda: Akumulasi dan Perlindungan</a:t>
            </a:r>
            <a:endParaRPr sz="2000">
              <a:solidFill>
                <a:srgbClr val="1F497D"/>
              </a:solidFill>
              <a:latin typeface="Calibri"/>
              <a:ea typeface="Calibri"/>
              <a:cs typeface="Calibri"/>
              <a:sym typeface="Calibri"/>
            </a:endParaRPr>
          </a:p>
          <a:p>
            <a:pPr marL="0" lvl="0" indent="0" algn="l" rtl="0">
              <a:lnSpc>
                <a:spcPct val="115000"/>
              </a:lnSpc>
              <a:spcBef>
                <a:spcPts val="800"/>
              </a:spcBef>
              <a:spcAft>
                <a:spcPts val="0"/>
              </a:spcAft>
              <a:buNone/>
            </a:pPr>
            <a:r>
              <a:rPr lang="en-US" sz="2000">
                <a:solidFill>
                  <a:srgbClr val="1F497D"/>
                </a:solidFill>
                <a:latin typeface="Calibri"/>
                <a:ea typeface="Calibri"/>
                <a:cs typeface="Calibri"/>
                <a:sym typeface="Calibri"/>
              </a:rPr>
              <a:t>Akumulasi kekayaan pribadi:</a:t>
            </a:r>
            <a:endParaRPr sz="2000">
              <a:solidFill>
                <a:srgbClr val="1F497D"/>
              </a:solidFill>
              <a:latin typeface="Calibri"/>
              <a:ea typeface="Calibri"/>
              <a:cs typeface="Calibri"/>
              <a:sym typeface="Calibri"/>
            </a:endParaRPr>
          </a:p>
          <a:p>
            <a:pPr marL="698500" lvl="0" indent="-355600" algn="l" rtl="0">
              <a:lnSpc>
                <a:spcPct val="130434"/>
              </a:lnSpc>
              <a:spcBef>
                <a:spcPts val="800"/>
              </a:spcBef>
              <a:spcAft>
                <a:spcPts val="0"/>
              </a:spcAft>
              <a:buClr>
                <a:srgbClr val="1F497D"/>
              </a:buClr>
              <a:buSzPts val="2000"/>
              <a:buFont typeface="Calibri"/>
              <a:buChar char="●"/>
            </a:pPr>
            <a:r>
              <a:rPr lang="en-US" sz="2000">
                <a:solidFill>
                  <a:srgbClr val="1F497D"/>
                </a:solidFill>
                <a:latin typeface="Calibri"/>
                <a:ea typeface="Calibri"/>
                <a:cs typeface="Calibri"/>
                <a:sym typeface="Calibri"/>
              </a:rPr>
              <a:t>Cash Management - Tabungan dan Hutang</a:t>
            </a:r>
            <a:endParaRPr sz="2000">
              <a:solidFill>
                <a:srgbClr val="1F497D"/>
              </a:solidFill>
              <a:latin typeface="Calibri"/>
              <a:ea typeface="Calibri"/>
              <a:cs typeface="Calibri"/>
              <a:sym typeface="Calibri"/>
            </a:endParaRPr>
          </a:p>
          <a:p>
            <a:pPr marL="698500" lvl="0" indent="-355600" algn="l" rtl="0">
              <a:lnSpc>
                <a:spcPct val="130434"/>
              </a:lnSpc>
              <a:spcBef>
                <a:spcPts val="0"/>
              </a:spcBef>
              <a:spcAft>
                <a:spcPts val="0"/>
              </a:spcAft>
              <a:buClr>
                <a:srgbClr val="1F497D"/>
              </a:buClr>
              <a:buSzPts val="2000"/>
              <a:buFont typeface="Calibri"/>
              <a:buChar char="●"/>
            </a:pPr>
            <a:r>
              <a:rPr lang="en-US" sz="2000">
                <a:solidFill>
                  <a:srgbClr val="1F497D"/>
                </a:solidFill>
                <a:latin typeface="Calibri"/>
                <a:ea typeface="Calibri"/>
                <a:cs typeface="Calibri"/>
                <a:sym typeface="Calibri"/>
              </a:rPr>
              <a:t>Perencanaan Pajak pribadi</a:t>
            </a:r>
            <a:endParaRPr sz="2000">
              <a:solidFill>
                <a:srgbClr val="1F497D"/>
              </a:solidFill>
              <a:latin typeface="Calibri"/>
              <a:ea typeface="Calibri"/>
              <a:cs typeface="Calibri"/>
              <a:sym typeface="Calibri"/>
            </a:endParaRPr>
          </a:p>
          <a:p>
            <a:pPr marL="698500" lvl="0" indent="-355600" algn="l" rtl="0">
              <a:lnSpc>
                <a:spcPct val="130434"/>
              </a:lnSpc>
              <a:spcBef>
                <a:spcPts val="0"/>
              </a:spcBef>
              <a:spcAft>
                <a:spcPts val="0"/>
              </a:spcAft>
              <a:buClr>
                <a:srgbClr val="1F497D"/>
              </a:buClr>
              <a:buSzPts val="2000"/>
              <a:buFont typeface="Calibri"/>
              <a:buChar char="●"/>
            </a:pPr>
            <a:r>
              <a:rPr lang="en-US" sz="2000">
                <a:solidFill>
                  <a:srgbClr val="1F497D"/>
                </a:solidFill>
                <a:latin typeface="Calibri"/>
                <a:ea typeface="Calibri"/>
                <a:cs typeface="Calibri"/>
                <a:sym typeface="Calibri"/>
              </a:rPr>
              <a:t>Investasi pribadi</a:t>
            </a:r>
            <a:endParaRPr sz="2000">
              <a:solidFill>
                <a:srgbClr val="1F497D"/>
              </a:solidFill>
              <a:latin typeface="Calibri"/>
              <a:ea typeface="Calibri"/>
              <a:cs typeface="Calibri"/>
              <a:sym typeface="Calibri"/>
            </a:endParaRPr>
          </a:p>
          <a:p>
            <a:pPr marL="0" lvl="0" indent="0" algn="l" rtl="0">
              <a:lnSpc>
                <a:spcPct val="115000"/>
              </a:lnSpc>
              <a:spcBef>
                <a:spcPts val="1600"/>
              </a:spcBef>
              <a:spcAft>
                <a:spcPts val="0"/>
              </a:spcAft>
              <a:buNone/>
            </a:pPr>
            <a:r>
              <a:rPr lang="en-US" sz="2000">
                <a:solidFill>
                  <a:srgbClr val="1F497D"/>
                </a:solidFill>
                <a:latin typeface="Calibri"/>
                <a:ea typeface="Calibri"/>
                <a:cs typeface="Calibri"/>
                <a:sym typeface="Calibri"/>
              </a:rPr>
              <a:t>Perlindungan pribadi dan keluarga:</a:t>
            </a:r>
            <a:endParaRPr sz="2000">
              <a:solidFill>
                <a:srgbClr val="1F497D"/>
              </a:solidFill>
              <a:latin typeface="Calibri"/>
              <a:ea typeface="Calibri"/>
              <a:cs typeface="Calibri"/>
              <a:sym typeface="Calibri"/>
            </a:endParaRPr>
          </a:p>
          <a:p>
            <a:pPr marL="698500" lvl="0" indent="-355600" algn="l" rtl="0">
              <a:lnSpc>
                <a:spcPct val="130434"/>
              </a:lnSpc>
              <a:spcBef>
                <a:spcPts val="800"/>
              </a:spcBef>
              <a:spcAft>
                <a:spcPts val="0"/>
              </a:spcAft>
              <a:buClr>
                <a:srgbClr val="1F497D"/>
              </a:buClr>
              <a:buSzPts val="2000"/>
              <a:buFont typeface="Calibri"/>
              <a:buChar char="●"/>
            </a:pPr>
            <a:r>
              <a:rPr lang="en-US" sz="2000">
                <a:solidFill>
                  <a:srgbClr val="1F497D"/>
                </a:solidFill>
                <a:latin typeface="Calibri"/>
                <a:ea typeface="Calibri"/>
                <a:cs typeface="Calibri"/>
                <a:sym typeface="Calibri"/>
              </a:rPr>
              <a:t>Perencanaan Asuransi pribadi</a:t>
            </a:r>
            <a:endParaRPr sz="2000">
              <a:solidFill>
                <a:srgbClr val="1F497D"/>
              </a:solidFill>
              <a:latin typeface="Calibri"/>
              <a:ea typeface="Calibri"/>
              <a:cs typeface="Calibri"/>
              <a:sym typeface="Calibri"/>
            </a:endParaRPr>
          </a:p>
          <a:p>
            <a:pPr marL="698500" lvl="0" indent="-355600" algn="l" rtl="0">
              <a:lnSpc>
                <a:spcPct val="130434"/>
              </a:lnSpc>
              <a:spcBef>
                <a:spcPts val="0"/>
              </a:spcBef>
              <a:spcAft>
                <a:spcPts val="0"/>
              </a:spcAft>
              <a:buClr>
                <a:srgbClr val="1F497D"/>
              </a:buClr>
              <a:buSzPts val="2000"/>
              <a:buFont typeface="Calibri"/>
              <a:buChar char="●"/>
            </a:pPr>
            <a:r>
              <a:rPr lang="en-US" sz="2000">
                <a:solidFill>
                  <a:srgbClr val="1F497D"/>
                </a:solidFill>
                <a:latin typeface="Calibri"/>
                <a:ea typeface="Calibri"/>
                <a:cs typeface="Calibri"/>
                <a:sym typeface="Calibri"/>
              </a:rPr>
              <a:t>Asuransi Kesehatan</a:t>
            </a:r>
            <a:endParaRPr sz="2000">
              <a:solidFill>
                <a:srgbClr val="1F497D"/>
              </a:solidFill>
              <a:latin typeface="Calibri"/>
              <a:ea typeface="Calibri"/>
              <a:cs typeface="Calibri"/>
              <a:sym typeface="Calibri"/>
            </a:endParaRPr>
          </a:p>
          <a:p>
            <a:pPr marL="698500" lvl="0" indent="-355600" algn="l" rtl="0">
              <a:lnSpc>
                <a:spcPct val="130434"/>
              </a:lnSpc>
              <a:spcBef>
                <a:spcPts val="0"/>
              </a:spcBef>
              <a:spcAft>
                <a:spcPts val="0"/>
              </a:spcAft>
              <a:buClr>
                <a:srgbClr val="1F497D"/>
              </a:buClr>
              <a:buSzPts val="2000"/>
              <a:buFont typeface="Calibri"/>
              <a:buChar char="●"/>
            </a:pPr>
            <a:r>
              <a:rPr lang="en-US" sz="2000">
                <a:solidFill>
                  <a:srgbClr val="1F497D"/>
                </a:solidFill>
                <a:latin typeface="Calibri"/>
                <a:ea typeface="Calibri"/>
                <a:cs typeface="Calibri"/>
                <a:sym typeface="Calibri"/>
              </a:rPr>
              <a:t>Perencanaan Estate</a:t>
            </a:r>
            <a:endParaRPr sz="2000">
              <a:solidFill>
                <a:srgbClr val="1F497D"/>
              </a:solidFill>
              <a:latin typeface="Calibri"/>
              <a:ea typeface="Calibri"/>
              <a:cs typeface="Calibri"/>
              <a:sym typeface="Calibri"/>
            </a:endParaRPr>
          </a:p>
        </p:txBody>
      </p:sp>
      <p:pic>
        <p:nvPicPr>
          <p:cNvPr id="148" name="Google Shape;148;g10fc0c49a3c_0_9"/>
          <p:cNvPicPr preferRelativeResize="0">
            <a:picLocks noGrp="1"/>
          </p:cNvPicPr>
          <p:nvPr>
            <p:ph type="pic" idx="2"/>
          </p:nvPr>
        </p:nvPicPr>
        <p:blipFill rotWithShape="1">
          <a:blip r:embed="rId3">
            <a:alphaModFix/>
          </a:blip>
          <a:srcRect t="1811" b="1811"/>
          <a:stretch/>
        </p:blipFill>
        <p:spPr>
          <a:xfrm>
            <a:off x="10894950" y="336751"/>
            <a:ext cx="897600" cy="861300"/>
          </a:xfrm>
          <a:prstGeom prst="flowChartConnector">
            <a:avLst/>
          </a:prstGeom>
          <a:noFill/>
          <a:ln>
            <a:noFill/>
          </a:ln>
        </p:spPr>
      </p:pic>
    </p:spTree>
  </p:cSld>
  <p:clrMapOvr>
    <a:masterClrMapping/>
  </p:clrMapOvr>
</p:sld>
</file>

<file path=ppt/theme/theme1.xml><?xml version="1.0" encoding="utf-8"?>
<a:theme xmlns:a="http://schemas.openxmlformats.org/drawingml/2006/main" name="Coral">
  <a:themeElements>
    <a:clrScheme name="Coral">
      <a:dk1>
        <a:srgbClr val="F55E61"/>
      </a:dk1>
      <a:lt1>
        <a:srgbClr val="FFFFFF"/>
      </a:lt1>
      <a:dk2>
        <a:srgbClr val="5E696C"/>
      </a:dk2>
      <a:lt2>
        <a:srgbClr val="BFC7CA"/>
      </a:lt2>
      <a:accent1>
        <a:srgbClr val="1E2D31"/>
      </a:accent1>
      <a:accent2>
        <a:srgbClr val="273C42"/>
      </a:accent2>
      <a:accent3>
        <a:srgbClr val="83D061"/>
      </a:accent3>
      <a:accent4>
        <a:srgbClr val="F6CD4C"/>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1999</Words>
  <Application>Microsoft Office PowerPoint</Application>
  <PresentationFormat>Custom</PresentationFormat>
  <Paragraphs>128</Paragraphs>
  <Slides>24</Slides>
  <Notes>24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Playfair Display</vt:lpstr>
      <vt:lpstr>Open Sans</vt:lpstr>
      <vt:lpstr>Roboto</vt:lpstr>
      <vt:lpstr>Lato</vt:lpstr>
      <vt:lpstr>Arial</vt:lpstr>
      <vt:lpstr>Calibri</vt:lpstr>
      <vt:lpstr>Coral</vt:lpstr>
      <vt:lpstr>Introduction to Digital Business Management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Digital Business Management</dc:title>
  <dc:creator>Serma</dc:creator>
  <cp:lastModifiedBy>Sofiani J</cp:lastModifiedBy>
  <cp:revision>1</cp:revision>
  <dcterms:created xsi:type="dcterms:W3CDTF">2015-09-19T05:52:39Z</dcterms:created>
  <dcterms:modified xsi:type="dcterms:W3CDTF">2022-06-30T03:43:13Z</dcterms:modified>
</cp:coreProperties>
</file>