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</p:sldIdLst>
  <p:sldSz cx="12188825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ExtraBold" panose="020B0906030804020204" pitchFamily="34" charset="0"/>
      <p:bold r:id="rId46"/>
      <p:boldItalic r:id="rId47"/>
    </p:embeddedFont>
    <p:embeddedFont>
      <p:font typeface="Open Sans Light" panose="020B0306030504020204" pitchFamily="34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Source Sans Pro" panose="020B0503030403020204" pitchFamily="34" charset="0"/>
      <p:regular r:id="rId56"/>
      <p:bold r:id="rId57"/>
      <p:italic r:id="rId58"/>
      <p:boldItalic r:id="rId59"/>
    </p:embeddedFont>
    <p:embeddedFont>
      <p:font typeface="Source Sans Pro Light" panose="020B040303040302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jzdrJhnhd4pGcCqgvwZBdltlf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AF9886-2404-4190-BF12-67FE215ED826}">
  <a:tblStyle styleId="{14AF9886-2404-4190-BF12-67FE215ED8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font" Target="fonts/font2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43fe27aa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043fe27aa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43fe27aa9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043fe27aa9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skill is the ability to use expertise to perform a task with proficiency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skill is the ability to work well in cooperation with other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(part of human skill) Emotional intelligence is the ability to manage ourselves and our relationships effectively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Conceptual skill is the ability to think analytically and solve complex problems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043fe27aa9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043fe27aa9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managerial competency is a skill-based capability for high performance in a management job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Management 9th Edition (Schermerhorn)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1043fe27aa9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1043fe27aa9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044161156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g1044161156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050b894b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050b894b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Planning: perencanaan dan pengambilan keputusan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Organizing: menentukan bagaimana cara terbaik untuk mengelompokkan sumber daya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Leading: memotivasi anggota untuk bekerja bagi kepentingan organisasi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Controlling: memonitor dan memperbaiki aktivitas yang berlangsung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03a1ff77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g103a1ff77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02ad15face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02ad15face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Pengorganisasian berarti menentukan bagaimana aktivitas-aktivitas dan sumber daya akan dikelompokkan. Proses ini biasanya melibatkan kepemimpinan dan pengelolaan orang, sehingga pada prosesnya anggota dari organisasi dapat bekerjasama demi kepentingan organisasi/perusahaan tersebut.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Sumber daya apa saja yang digunakan oleh perusahaan Anda? Jelaskan &amp; berikan contohnya!</a:t>
            </a:r>
            <a:endParaRPr/>
          </a:p>
        </p:txBody>
      </p:sp>
      <p:sp>
        <p:nvSpPr>
          <p:cNvPr id="679" name="Google Shape;6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50b894b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1050b894b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050b894b3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1050b894b3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https://cyfar.org/ilm_8_casestudy1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050b894b3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050b894b3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050b894b3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050b894b3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050b894b3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050b894b3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050b894b3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050b894b3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Manajemen Jilid 1 Edisi 7 (Griffin) halaman 13-15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050b894b3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050b894b3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050b894b3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050b894b3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050b894b3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050b894b3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Peran Interpersonal: peran sebagai kepala figur pemimpin dan penghubung yang kesemuanya melibatkan hubungan dengan orang lain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Peran Pemberi Informasi: peran pengawas, penyebar, dan juru bicara di mana semuanya melibatkan pemrosesan informasi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Peran Pengambil Keputusan: peran wirausahawan, penengah keributan, pengalokasi sumber, dan perunding, semua berhubungan terutama dengan pengambilan keputusan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Manajemen Jilid 1 Edisi 7 (Griffin) halaman 17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050b894b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050b894b3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050b894b3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050b894b3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7" name="Google Shape;5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50b894b3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50b894b3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050b894b3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050b894b3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050b894b3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050b894b3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050b894b3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1050b894b3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050b894b3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050b894b3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441611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10441611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43fe27aa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43fe27aa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043fe27aa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043fe27aa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043fe27a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043fe27a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Manajemen Jilid1 E13 (Robbins Coulter) page 8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02ad15face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02ad15face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manager is a person who supports and is responsible for the work of others (Schermerhorn)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043fe27aa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1043fe27aa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managers guide the performance of the organization as a whole or of one of its major parts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Middle managers oversee the work of large departments or divisions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leaders/supervisors report to middle managers and directly supervise the non managerial workers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3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24785" r="265" b="33129"/>
          <a:stretch/>
        </p:blipFill>
        <p:spPr>
          <a:xfrm>
            <a:off x="1" y="-1"/>
            <a:ext cx="1218882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3"/>
          <p:cNvSpPr txBox="1">
            <a:spLocks noGrp="1"/>
          </p:cNvSpPr>
          <p:nvPr>
            <p:ph type="title"/>
          </p:nvPr>
        </p:nvSpPr>
        <p:spPr>
          <a:xfrm>
            <a:off x="876140" y="1020387"/>
            <a:ext cx="10360343" cy="190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/>
          <p:nvPr/>
        </p:nvSpPr>
        <p:spPr>
          <a:xfrm>
            <a:off x="0" y="3200400"/>
            <a:ext cx="12188825" cy="914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43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body" idx="2"/>
          </p:nvPr>
        </p:nvSpPr>
        <p:spPr>
          <a:xfrm>
            <a:off x="379412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>
            <a:spLocks noGrp="1"/>
          </p:cNvSpPr>
          <p:nvPr>
            <p:ph type="pic" idx="3"/>
          </p:nvPr>
        </p:nvSpPr>
        <p:spPr>
          <a:xfrm>
            <a:off x="9555230" y="4270861"/>
            <a:ext cx="1752599" cy="1682139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19" name="Google Shape;19;p43"/>
          <p:cNvSpPr txBox="1">
            <a:spLocks noGrp="1"/>
          </p:cNvSpPr>
          <p:nvPr>
            <p:ph type="body" idx="4"/>
          </p:nvPr>
        </p:nvSpPr>
        <p:spPr>
          <a:xfrm>
            <a:off x="608012" y="3276600"/>
            <a:ext cx="10896601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01">
  <p:cSld name="Laptop 0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>
            <a:spLocks noGrp="1"/>
          </p:cNvSpPr>
          <p:nvPr>
            <p:ph type="title"/>
          </p:nvPr>
        </p:nvSpPr>
        <p:spPr>
          <a:xfrm>
            <a:off x="1523603" y="616918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body" idx="1"/>
          </p:nvPr>
        </p:nvSpPr>
        <p:spPr>
          <a:xfrm>
            <a:off x="1523603" y="1285443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>
            <a:spLocks noGrp="1"/>
          </p:cNvSpPr>
          <p:nvPr>
            <p:ph type="pic" idx="2"/>
          </p:nvPr>
        </p:nvSpPr>
        <p:spPr>
          <a:xfrm>
            <a:off x="1314275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3"/>
          <p:cNvSpPr>
            <a:spLocks noGrp="1"/>
          </p:cNvSpPr>
          <p:nvPr>
            <p:ph type="pic" idx="3"/>
          </p:nvPr>
        </p:nvSpPr>
        <p:spPr>
          <a:xfrm>
            <a:off x="9093371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53"/>
          <p:cNvSpPr>
            <a:spLocks noGrp="1"/>
          </p:cNvSpPr>
          <p:nvPr>
            <p:ph type="pic" idx="4"/>
          </p:nvPr>
        </p:nvSpPr>
        <p:spPr>
          <a:xfrm>
            <a:off x="6579425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53"/>
          <p:cNvSpPr>
            <a:spLocks noGrp="1"/>
          </p:cNvSpPr>
          <p:nvPr>
            <p:ph type="pic" idx="5"/>
          </p:nvPr>
        </p:nvSpPr>
        <p:spPr>
          <a:xfrm>
            <a:off x="3860511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"/>
          <p:cNvSpPr>
            <a:spLocks noGrp="1"/>
          </p:cNvSpPr>
          <p:nvPr>
            <p:ph type="pic" idx="2"/>
          </p:nvPr>
        </p:nvSpPr>
        <p:spPr>
          <a:xfrm>
            <a:off x="3574119" y="1373453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9" name="Google Shape;69;p54"/>
          <p:cNvSpPr>
            <a:spLocks noGrp="1"/>
          </p:cNvSpPr>
          <p:nvPr>
            <p:ph type="pic" idx="3"/>
          </p:nvPr>
        </p:nvSpPr>
        <p:spPr>
          <a:xfrm>
            <a:off x="6184675" y="1373453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0" name="Google Shape;70;p54"/>
          <p:cNvSpPr>
            <a:spLocks noGrp="1"/>
          </p:cNvSpPr>
          <p:nvPr>
            <p:ph type="pic" idx="4"/>
          </p:nvPr>
        </p:nvSpPr>
        <p:spPr>
          <a:xfrm>
            <a:off x="3574119" y="3951305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1" name="Google Shape;71;p54"/>
          <p:cNvSpPr>
            <a:spLocks noGrp="1"/>
          </p:cNvSpPr>
          <p:nvPr>
            <p:ph type="pic" idx="5"/>
          </p:nvPr>
        </p:nvSpPr>
        <p:spPr>
          <a:xfrm>
            <a:off x="6184675" y="3951305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55"/>
          <p:cNvGrpSpPr/>
          <p:nvPr/>
        </p:nvGrpSpPr>
        <p:grpSpPr>
          <a:xfrm>
            <a:off x="1042035" y="4305107"/>
            <a:ext cx="1847369" cy="1790893"/>
            <a:chOff x="476250" y="4267200"/>
            <a:chExt cx="1847850" cy="1790893"/>
          </a:xfrm>
        </p:grpSpPr>
        <p:sp>
          <p:nvSpPr>
            <p:cNvPr id="74" name="Google Shape;74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" name="Google Shape;75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" name="Google Shape;76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7" name="Google Shape;77;p55"/>
          <p:cNvSpPr>
            <a:spLocks noGrp="1"/>
          </p:cNvSpPr>
          <p:nvPr>
            <p:ph type="pic" idx="2"/>
          </p:nvPr>
        </p:nvSpPr>
        <p:spPr>
          <a:xfrm>
            <a:off x="1277898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78" name="Google Shape;78;p55"/>
          <p:cNvGrpSpPr/>
          <p:nvPr/>
        </p:nvGrpSpPr>
        <p:grpSpPr>
          <a:xfrm>
            <a:off x="4720448" y="4305107"/>
            <a:ext cx="1847369" cy="1790893"/>
            <a:chOff x="476250" y="4267200"/>
            <a:chExt cx="1847850" cy="1790893"/>
          </a:xfrm>
        </p:grpSpPr>
        <p:sp>
          <p:nvSpPr>
            <p:cNvPr id="79" name="Google Shape;79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2" name="Google Shape;82;p55"/>
          <p:cNvSpPr>
            <a:spLocks noGrp="1"/>
          </p:cNvSpPr>
          <p:nvPr>
            <p:ph type="pic" idx="3"/>
          </p:nvPr>
        </p:nvSpPr>
        <p:spPr>
          <a:xfrm>
            <a:off x="4956311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83" name="Google Shape;83;p55"/>
          <p:cNvGrpSpPr/>
          <p:nvPr/>
        </p:nvGrpSpPr>
        <p:grpSpPr>
          <a:xfrm>
            <a:off x="8282777" y="4305107"/>
            <a:ext cx="1847369" cy="1790893"/>
            <a:chOff x="476250" y="4267200"/>
            <a:chExt cx="1847850" cy="1790893"/>
          </a:xfrm>
        </p:grpSpPr>
        <p:sp>
          <p:nvSpPr>
            <p:cNvPr id="84" name="Google Shape;84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99"/>
                <a:buFont typeface="Arial"/>
                <a:buNone/>
              </a:pPr>
              <a:endParaRPr sz="2299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7" name="Google Shape;87;p55"/>
          <p:cNvSpPr>
            <a:spLocks noGrp="1"/>
          </p:cNvSpPr>
          <p:nvPr>
            <p:ph type="pic" idx="4"/>
          </p:nvPr>
        </p:nvSpPr>
        <p:spPr>
          <a:xfrm>
            <a:off x="8518640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4">
  <p:cSld name="Portfolio 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6"/>
          <p:cNvSpPr>
            <a:spLocks noGrp="1"/>
          </p:cNvSpPr>
          <p:nvPr>
            <p:ph type="pic" idx="2"/>
          </p:nvPr>
        </p:nvSpPr>
        <p:spPr>
          <a:xfrm>
            <a:off x="3757374" y="1699657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6"/>
          <p:cNvSpPr>
            <a:spLocks noGrp="1"/>
          </p:cNvSpPr>
          <p:nvPr>
            <p:ph type="pic" idx="3"/>
          </p:nvPr>
        </p:nvSpPr>
        <p:spPr>
          <a:xfrm>
            <a:off x="6168111" y="1709920"/>
            <a:ext cx="4693944" cy="469087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56"/>
          <p:cNvSpPr>
            <a:spLocks noGrp="1"/>
          </p:cNvSpPr>
          <p:nvPr>
            <p:ph type="pic" idx="4"/>
          </p:nvPr>
        </p:nvSpPr>
        <p:spPr>
          <a:xfrm>
            <a:off x="1397328" y="4085505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56"/>
          <p:cNvSpPr/>
          <p:nvPr/>
        </p:nvSpPr>
        <p:spPr>
          <a:xfrm>
            <a:off x="1397722" y="1683330"/>
            <a:ext cx="2286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56"/>
          <p:cNvSpPr/>
          <p:nvPr/>
        </p:nvSpPr>
        <p:spPr>
          <a:xfrm>
            <a:off x="3780702" y="4100945"/>
            <a:ext cx="228600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7"/>
          <p:cNvSpPr>
            <a:spLocks noGrp="1"/>
          </p:cNvSpPr>
          <p:nvPr>
            <p:ph type="pic" idx="2"/>
          </p:nvPr>
        </p:nvSpPr>
        <p:spPr>
          <a:xfrm>
            <a:off x="7754679" y="4012518"/>
            <a:ext cx="3209544" cy="1737361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57"/>
          <p:cNvSpPr>
            <a:spLocks noGrp="1"/>
          </p:cNvSpPr>
          <p:nvPr>
            <p:ph type="pic" idx="3"/>
          </p:nvPr>
        </p:nvSpPr>
        <p:spPr>
          <a:xfrm>
            <a:off x="7754679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57"/>
          <p:cNvSpPr>
            <a:spLocks noGrp="1"/>
          </p:cNvSpPr>
          <p:nvPr>
            <p:ph type="pic" idx="4"/>
          </p:nvPr>
        </p:nvSpPr>
        <p:spPr>
          <a:xfrm>
            <a:off x="4488773" y="401251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57"/>
          <p:cNvSpPr>
            <a:spLocks noGrp="1"/>
          </p:cNvSpPr>
          <p:nvPr>
            <p:ph type="pic" idx="5"/>
          </p:nvPr>
        </p:nvSpPr>
        <p:spPr>
          <a:xfrm>
            <a:off x="4488773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57"/>
          <p:cNvSpPr>
            <a:spLocks noGrp="1"/>
          </p:cNvSpPr>
          <p:nvPr>
            <p:ph type="pic" idx="6"/>
          </p:nvPr>
        </p:nvSpPr>
        <p:spPr>
          <a:xfrm>
            <a:off x="1225587" y="401251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57"/>
          <p:cNvSpPr>
            <a:spLocks noGrp="1"/>
          </p:cNvSpPr>
          <p:nvPr>
            <p:ph type="pic" idx="7"/>
          </p:nvPr>
        </p:nvSpPr>
        <p:spPr>
          <a:xfrm>
            <a:off x="1225587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7"/>
          <p:cNvSpPr txBox="1">
            <a:spLocks noGrp="1"/>
          </p:cNvSpPr>
          <p:nvPr>
            <p:ph type="body" idx="1"/>
          </p:nvPr>
        </p:nvSpPr>
        <p:spPr>
          <a:xfrm>
            <a:off x="4938318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57"/>
          <p:cNvSpPr/>
          <p:nvPr/>
        </p:nvSpPr>
        <p:spPr>
          <a:xfrm>
            <a:off x="1232001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57"/>
          <p:cNvSpPr/>
          <p:nvPr/>
        </p:nvSpPr>
        <p:spPr>
          <a:xfrm>
            <a:off x="4490618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57"/>
          <p:cNvSpPr/>
          <p:nvPr/>
        </p:nvSpPr>
        <p:spPr>
          <a:xfrm>
            <a:off x="7761627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57"/>
          <p:cNvSpPr/>
          <p:nvPr/>
        </p:nvSpPr>
        <p:spPr>
          <a:xfrm>
            <a:off x="1232001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57"/>
          <p:cNvSpPr/>
          <p:nvPr/>
        </p:nvSpPr>
        <p:spPr>
          <a:xfrm>
            <a:off x="4490618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57"/>
          <p:cNvSpPr/>
          <p:nvPr/>
        </p:nvSpPr>
        <p:spPr>
          <a:xfrm>
            <a:off x="7761627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8"/>
          </p:nvPr>
        </p:nvSpPr>
        <p:spPr>
          <a:xfrm>
            <a:off x="1674815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7"/>
          <p:cNvSpPr txBox="1">
            <a:spLocks noGrp="1"/>
          </p:cNvSpPr>
          <p:nvPr>
            <p:ph type="body" idx="9"/>
          </p:nvPr>
        </p:nvSpPr>
        <p:spPr>
          <a:xfrm>
            <a:off x="4938318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7"/>
          <p:cNvSpPr txBox="1">
            <a:spLocks noGrp="1"/>
          </p:cNvSpPr>
          <p:nvPr>
            <p:ph type="body" idx="13"/>
          </p:nvPr>
        </p:nvSpPr>
        <p:spPr>
          <a:xfrm>
            <a:off x="1674815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7"/>
          <p:cNvSpPr txBox="1">
            <a:spLocks noGrp="1"/>
          </p:cNvSpPr>
          <p:nvPr>
            <p:ph type="body" idx="14"/>
          </p:nvPr>
        </p:nvSpPr>
        <p:spPr>
          <a:xfrm>
            <a:off x="8188930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7"/>
          <p:cNvSpPr txBox="1">
            <a:spLocks noGrp="1"/>
          </p:cNvSpPr>
          <p:nvPr>
            <p:ph type="body" idx="15"/>
          </p:nvPr>
        </p:nvSpPr>
        <p:spPr>
          <a:xfrm>
            <a:off x="8188930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8"/>
          <p:cNvSpPr>
            <a:spLocks noGrp="1"/>
          </p:cNvSpPr>
          <p:nvPr>
            <p:ph type="pic" idx="2"/>
          </p:nvPr>
        </p:nvSpPr>
        <p:spPr>
          <a:xfrm>
            <a:off x="8827662" y="4442692"/>
            <a:ext cx="2576274" cy="1699491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8"/>
          <p:cNvSpPr>
            <a:spLocks noGrp="1"/>
          </p:cNvSpPr>
          <p:nvPr>
            <p:ph type="pic" idx="3"/>
          </p:nvPr>
        </p:nvSpPr>
        <p:spPr>
          <a:xfrm>
            <a:off x="6085176" y="811572"/>
            <a:ext cx="2576274" cy="1699491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58"/>
          <p:cNvSpPr>
            <a:spLocks noGrp="1"/>
          </p:cNvSpPr>
          <p:nvPr>
            <p:ph type="pic" idx="4"/>
          </p:nvPr>
        </p:nvSpPr>
        <p:spPr>
          <a:xfrm>
            <a:off x="6085175" y="2689197"/>
            <a:ext cx="2576274" cy="345298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58"/>
          <p:cNvSpPr>
            <a:spLocks noGrp="1"/>
          </p:cNvSpPr>
          <p:nvPr>
            <p:ph type="pic" idx="5"/>
          </p:nvPr>
        </p:nvSpPr>
        <p:spPr>
          <a:xfrm>
            <a:off x="8827663" y="811572"/>
            <a:ext cx="2576274" cy="34529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phones Mockup">
  <p:cSld name="3 Iphones Mockup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9"/>
          <p:cNvSpPr>
            <a:spLocks noGrp="1"/>
          </p:cNvSpPr>
          <p:nvPr>
            <p:ph type="pic" idx="2"/>
          </p:nvPr>
        </p:nvSpPr>
        <p:spPr>
          <a:xfrm>
            <a:off x="-3" y="-1"/>
            <a:ext cx="12188828" cy="4248101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9"/>
          <p:cNvSpPr>
            <a:spLocks noGrp="1"/>
          </p:cNvSpPr>
          <p:nvPr>
            <p:ph type="pic" idx="3"/>
          </p:nvPr>
        </p:nvSpPr>
        <p:spPr>
          <a:xfrm>
            <a:off x="744650" y="1784818"/>
            <a:ext cx="752475" cy="213995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59"/>
          <p:cNvSpPr>
            <a:spLocks noGrp="1"/>
          </p:cNvSpPr>
          <p:nvPr>
            <p:ph type="pic" idx="4"/>
          </p:nvPr>
        </p:nvSpPr>
        <p:spPr>
          <a:xfrm>
            <a:off x="3319889" y="1784818"/>
            <a:ext cx="751086" cy="21336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59"/>
          <p:cNvSpPr>
            <a:spLocks noGrp="1"/>
          </p:cNvSpPr>
          <p:nvPr>
            <p:ph type="pic" idx="5"/>
          </p:nvPr>
        </p:nvSpPr>
        <p:spPr>
          <a:xfrm>
            <a:off x="1650629" y="1553611"/>
            <a:ext cx="1524505" cy="2744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9028" y="2152649"/>
            <a:ext cx="2031471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0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0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60"/>
          <p:cNvSpPr txBox="1">
            <a:spLocks noGrp="1"/>
          </p:cNvSpPr>
          <p:nvPr>
            <p:ph type="body" idx="2"/>
          </p:nvPr>
        </p:nvSpPr>
        <p:spPr>
          <a:xfrm>
            <a:off x="4524860" y="2590800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60"/>
          <p:cNvSpPr txBox="1">
            <a:spLocks noGrp="1"/>
          </p:cNvSpPr>
          <p:nvPr>
            <p:ph type="body" idx="3"/>
          </p:nvPr>
        </p:nvSpPr>
        <p:spPr>
          <a:xfrm>
            <a:off x="4524860" y="2971800"/>
            <a:ext cx="52645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60"/>
          <p:cNvSpPr/>
          <p:nvPr/>
        </p:nvSpPr>
        <p:spPr>
          <a:xfrm>
            <a:off x="4527858" y="4634270"/>
            <a:ext cx="455687" cy="455815"/>
          </a:xfrm>
          <a:custGeom>
            <a:avLst/>
            <a:gdLst/>
            <a:ahLst/>
            <a:cxnLst/>
            <a:rect l="l" t="t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60"/>
          <p:cNvSpPr/>
          <p:nvPr/>
        </p:nvSpPr>
        <p:spPr>
          <a:xfrm>
            <a:off x="4673466" y="4779607"/>
            <a:ext cx="139079" cy="1565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60"/>
          <p:cNvSpPr/>
          <p:nvPr/>
        </p:nvSpPr>
        <p:spPr>
          <a:xfrm>
            <a:off x="7569985" y="4634269"/>
            <a:ext cx="455701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60"/>
          <p:cNvSpPr/>
          <p:nvPr/>
        </p:nvSpPr>
        <p:spPr>
          <a:xfrm>
            <a:off x="7699883" y="4787084"/>
            <a:ext cx="195906" cy="15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60"/>
          <p:cNvSpPr/>
          <p:nvPr/>
        </p:nvSpPr>
        <p:spPr>
          <a:xfrm>
            <a:off x="4527856" y="5478326"/>
            <a:ext cx="455692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60"/>
          <p:cNvSpPr/>
          <p:nvPr/>
        </p:nvSpPr>
        <p:spPr>
          <a:xfrm>
            <a:off x="4693668" y="5604259"/>
            <a:ext cx="124067" cy="1985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10476"/>
                </a:moveTo>
                <a:cubicBezTo>
                  <a:pt x="7579" y="10476"/>
                  <a:pt x="4968" y="8844"/>
                  <a:pt x="4968" y="6831"/>
                </a:cubicBezTo>
                <a:cubicBezTo>
                  <a:pt x="4968" y="4818"/>
                  <a:pt x="7579" y="3186"/>
                  <a:pt x="10801" y="3186"/>
                </a:cubicBezTo>
                <a:cubicBezTo>
                  <a:pt x="14021" y="3186"/>
                  <a:pt x="16632" y="4818"/>
                  <a:pt x="16632" y="6831"/>
                </a:cubicBezTo>
                <a:cubicBezTo>
                  <a:pt x="16632" y="8844"/>
                  <a:pt x="14021" y="10476"/>
                  <a:pt x="10801" y="10476"/>
                </a:cubicBezTo>
                <a:close/>
                <a:moveTo>
                  <a:pt x="10801" y="0"/>
                </a:moveTo>
                <a:cubicBezTo>
                  <a:pt x="4835" y="0"/>
                  <a:pt x="0" y="3022"/>
                  <a:pt x="0" y="6749"/>
                </a:cubicBezTo>
                <a:cubicBezTo>
                  <a:pt x="0" y="13195"/>
                  <a:pt x="10801" y="21600"/>
                  <a:pt x="10801" y="21600"/>
                </a:cubicBezTo>
                <a:cubicBezTo>
                  <a:pt x="10801" y="21600"/>
                  <a:pt x="21600" y="13195"/>
                  <a:pt x="21600" y="6749"/>
                </a:cubicBezTo>
                <a:cubicBezTo>
                  <a:pt x="21600" y="3022"/>
                  <a:pt x="16765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60"/>
          <p:cNvSpPr/>
          <p:nvPr/>
        </p:nvSpPr>
        <p:spPr>
          <a:xfrm>
            <a:off x="7569995" y="5478327"/>
            <a:ext cx="455681" cy="455815"/>
          </a:xfrm>
          <a:custGeom>
            <a:avLst/>
            <a:gdLst/>
            <a:ahLst/>
            <a:cxnLst/>
            <a:rect l="l" t="t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60"/>
          <p:cNvSpPr/>
          <p:nvPr/>
        </p:nvSpPr>
        <p:spPr>
          <a:xfrm>
            <a:off x="7717933" y="5623618"/>
            <a:ext cx="159804" cy="159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5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5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60"/>
          <p:cNvSpPr>
            <a:spLocks noGrp="1"/>
          </p:cNvSpPr>
          <p:nvPr>
            <p:ph type="pic" idx="4"/>
          </p:nvPr>
        </p:nvSpPr>
        <p:spPr>
          <a:xfrm>
            <a:off x="2139597" y="2747968"/>
            <a:ext cx="1550332" cy="2828912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60"/>
          <p:cNvSpPr txBox="1">
            <a:spLocks noGrp="1"/>
          </p:cNvSpPr>
          <p:nvPr>
            <p:ph type="body" idx="5"/>
          </p:nvPr>
        </p:nvSpPr>
        <p:spPr>
          <a:xfrm>
            <a:off x="5256212" y="4659024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body" idx="6"/>
          </p:nvPr>
        </p:nvSpPr>
        <p:spPr>
          <a:xfrm>
            <a:off x="5256212" y="4887624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body" idx="7"/>
          </p:nvPr>
        </p:nvSpPr>
        <p:spPr>
          <a:xfrm>
            <a:off x="5256212" y="5503081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body" idx="8"/>
          </p:nvPr>
        </p:nvSpPr>
        <p:spPr>
          <a:xfrm>
            <a:off x="5256212" y="5731681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0"/>
          <p:cNvSpPr txBox="1">
            <a:spLocks noGrp="1"/>
          </p:cNvSpPr>
          <p:nvPr>
            <p:ph type="body" idx="9"/>
          </p:nvPr>
        </p:nvSpPr>
        <p:spPr>
          <a:xfrm>
            <a:off x="8228012" y="4664037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60"/>
          <p:cNvSpPr txBox="1">
            <a:spLocks noGrp="1"/>
          </p:cNvSpPr>
          <p:nvPr>
            <p:ph type="body" idx="13"/>
          </p:nvPr>
        </p:nvSpPr>
        <p:spPr>
          <a:xfrm>
            <a:off x="8228012" y="4892637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60"/>
          <p:cNvSpPr txBox="1">
            <a:spLocks noGrp="1"/>
          </p:cNvSpPr>
          <p:nvPr>
            <p:ph type="body" idx="14"/>
          </p:nvPr>
        </p:nvSpPr>
        <p:spPr>
          <a:xfrm>
            <a:off x="8228012" y="5508094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60"/>
          <p:cNvSpPr txBox="1">
            <a:spLocks noGrp="1"/>
          </p:cNvSpPr>
          <p:nvPr>
            <p:ph type="body" idx="15"/>
          </p:nvPr>
        </p:nvSpPr>
        <p:spPr>
          <a:xfrm>
            <a:off x="8228012" y="5736694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1"/>
          <p:cNvSpPr>
            <a:spLocks noGrp="1"/>
          </p:cNvSpPr>
          <p:nvPr>
            <p:ph type="pic" idx="2"/>
          </p:nvPr>
        </p:nvSpPr>
        <p:spPr>
          <a:xfrm>
            <a:off x="5220836" y="2707971"/>
            <a:ext cx="1779390" cy="29308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eet_the_team">
  <p:cSld name="5_Meet_the_tea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>
            <a:spLocks noGrp="1"/>
          </p:cNvSpPr>
          <p:nvPr>
            <p:ph type="pic" idx="2"/>
          </p:nvPr>
        </p:nvSpPr>
        <p:spPr>
          <a:xfrm>
            <a:off x="5218113" y="1295400"/>
            <a:ext cx="1752599" cy="1752599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3"/>
          <p:cNvSpPr txBox="1">
            <a:spLocks noGrp="1"/>
          </p:cNvSpPr>
          <p:nvPr>
            <p:ph type="body" idx="1"/>
          </p:nvPr>
        </p:nvSpPr>
        <p:spPr>
          <a:xfrm>
            <a:off x="6360330" y="2648635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63"/>
          <p:cNvSpPr txBox="1">
            <a:spLocks noGrp="1"/>
          </p:cNvSpPr>
          <p:nvPr>
            <p:ph type="body" idx="2"/>
          </p:nvPr>
        </p:nvSpPr>
        <p:spPr>
          <a:xfrm>
            <a:off x="6360326" y="288086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63"/>
          <p:cNvSpPr>
            <a:spLocks noGrp="1"/>
          </p:cNvSpPr>
          <p:nvPr>
            <p:ph type="pic" idx="3"/>
          </p:nvPr>
        </p:nvSpPr>
        <p:spPr>
          <a:xfrm>
            <a:off x="8047344" y="5075480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63"/>
          <p:cNvSpPr>
            <a:spLocks noGrp="1"/>
          </p:cNvSpPr>
          <p:nvPr>
            <p:ph type="pic" idx="4"/>
          </p:nvPr>
        </p:nvSpPr>
        <p:spPr>
          <a:xfrm>
            <a:off x="5291635" y="5079505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63"/>
          <p:cNvSpPr>
            <a:spLocks noGrp="1"/>
          </p:cNvSpPr>
          <p:nvPr>
            <p:ph type="pic" idx="5"/>
          </p:nvPr>
        </p:nvSpPr>
        <p:spPr>
          <a:xfrm>
            <a:off x="5297581" y="2209800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63"/>
          <p:cNvSpPr>
            <a:spLocks noGrp="1"/>
          </p:cNvSpPr>
          <p:nvPr>
            <p:ph type="pic" idx="6"/>
          </p:nvPr>
        </p:nvSpPr>
        <p:spPr>
          <a:xfrm>
            <a:off x="3886567" y="3624314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63"/>
          <p:cNvSpPr>
            <a:spLocks noGrp="1"/>
          </p:cNvSpPr>
          <p:nvPr>
            <p:ph type="pic" idx="7"/>
          </p:nvPr>
        </p:nvSpPr>
        <p:spPr>
          <a:xfrm>
            <a:off x="2545567" y="5077963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63"/>
          <p:cNvSpPr/>
          <p:nvPr/>
        </p:nvSpPr>
        <p:spPr>
          <a:xfrm>
            <a:off x="8847336" y="5573766"/>
            <a:ext cx="119032" cy="334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63"/>
          <p:cNvSpPr/>
          <p:nvPr/>
        </p:nvSpPr>
        <p:spPr>
          <a:xfrm>
            <a:off x="6095990" y="5573766"/>
            <a:ext cx="119032" cy="334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63"/>
          <p:cNvSpPr/>
          <p:nvPr/>
        </p:nvSpPr>
        <p:spPr>
          <a:xfrm>
            <a:off x="3350749" y="5573766"/>
            <a:ext cx="119032" cy="334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63"/>
          <p:cNvSpPr/>
          <p:nvPr/>
        </p:nvSpPr>
        <p:spPr>
          <a:xfrm>
            <a:off x="4690232" y="4121455"/>
            <a:ext cx="119032" cy="3349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DAF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63"/>
          <p:cNvSpPr/>
          <p:nvPr/>
        </p:nvSpPr>
        <p:spPr>
          <a:xfrm>
            <a:off x="6095990" y="2701955"/>
            <a:ext cx="119032" cy="336676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1" name="Google Shape;161;p63"/>
          <p:cNvCxnSpPr/>
          <p:nvPr/>
        </p:nvCxnSpPr>
        <p:spPr>
          <a:xfrm rot="10800000">
            <a:off x="3234598" y="3347702"/>
            <a:ext cx="5756174" cy="1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62" name="Google Shape;162;p63"/>
          <p:cNvCxnSpPr/>
          <p:nvPr/>
        </p:nvCxnSpPr>
        <p:spPr>
          <a:xfrm rot="10800000">
            <a:off x="1942472" y="4783892"/>
            <a:ext cx="8340429" cy="1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63" name="Google Shape;163;p63"/>
          <p:cNvSpPr txBox="1">
            <a:spLocks noGrp="1"/>
          </p:cNvSpPr>
          <p:nvPr>
            <p:ph type="body" idx="8"/>
          </p:nvPr>
        </p:nvSpPr>
        <p:spPr>
          <a:xfrm>
            <a:off x="4955974" y="4065984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body" idx="9"/>
          </p:nvPr>
        </p:nvSpPr>
        <p:spPr>
          <a:xfrm>
            <a:off x="4955971" y="429821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body" idx="13"/>
          </p:nvPr>
        </p:nvSpPr>
        <p:spPr>
          <a:xfrm>
            <a:off x="3646355" y="5509012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3"/>
          <p:cNvSpPr txBox="1">
            <a:spLocks noGrp="1"/>
          </p:cNvSpPr>
          <p:nvPr>
            <p:ph type="body" idx="14"/>
          </p:nvPr>
        </p:nvSpPr>
        <p:spPr>
          <a:xfrm>
            <a:off x="3646350" y="5741247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63"/>
          <p:cNvSpPr txBox="1">
            <a:spLocks noGrp="1"/>
          </p:cNvSpPr>
          <p:nvPr>
            <p:ph type="body" idx="15"/>
          </p:nvPr>
        </p:nvSpPr>
        <p:spPr>
          <a:xfrm>
            <a:off x="6376686" y="5519521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3"/>
          <p:cNvSpPr txBox="1">
            <a:spLocks noGrp="1"/>
          </p:cNvSpPr>
          <p:nvPr>
            <p:ph type="body" idx="16"/>
          </p:nvPr>
        </p:nvSpPr>
        <p:spPr>
          <a:xfrm>
            <a:off x="6376682" y="5751756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63"/>
          <p:cNvSpPr txBox="1">
            <a:spLocks noGrp="1"/>
          </p:cNvSpPr>
          <p:nvPr>
            <p:ph type="body" idx="17"/>
          </p:nvPr>
        </p:nvSpPr>
        <p:spPr>
          <a:xfrm>
            <a:off x="9147612" y="5519521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3"/>
          <p:cNvSpPr txBox="1">
            <a:spLocks noGrp="1"/>
          </p:cNvSpPr>
          <p:nvPr>
            <p:ph type="body" idx="18"/>
          </p:nvPr>
        </p:nvSpPr>
        <p:spPr>
          <a:xfrm>
            <a:off x="9147608" y="5751756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63"/>
          <p:cNvSpPr>
            <a:spLocks noGrp="1"/>
          </p:cNvSpPr>
          <p:nvPr>
            <p:ph type="pic" idx="19"/>
          </p:nvPr>
        </p:nvSpPr>
        <p:spPr>
          <a:xfrm>
            <a:off x="6519956" y="3624314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63"/>
          <p:cNvSpPr/>
          <p:nvPr/>
        </p:nvSpPr>
        <p:spPr>
          <a:xfrm>
            <a:off x="7323623" y="4121455"/>
            <a:ext cx="119032" cy="334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DAF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63"/>
          <p:cNvSpPr txBox="1">
            <a:spLocks noGrp="1"/>
          </p:cNvSpPr>
          <p:nvPr>
            <p:ph type="body" idx="20"/>
          </p:nvPr>
        </p:nvSpPr>
        <p:spPr>
          <a:xfrm>
            <a:off x="7589362" y="4065984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63"/>
          <p:cNvSpPr txBox="1">
            <a:spLocks noGrp="1"/>
          </p:cNvSpPr>
          <p:nvPr>
            <p:ph type="body" idx="21"/>
          </p:nvPr>
        </p:nvSpPr>
        <p:spPr>
          <a:xfrm>
            <a:off x="7589359" y="429821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4"/>
          <p:cNvSpPr>
            <a:spLocks noGrp="1"/>
          </p:cNvSpPr>
          <p:nvPr>
            <p:ph type="pic" idx="2"/>
          </p:nvPr>
        </p:nvSpPr>
        <p:spPr>
          <a:xfrm>
            <a:off x="4611742" y="3002509"/>
            <a:ext cx="2843043" cy="38554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6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88825" cy="297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7"/>
          <p:cNvSpPr>
            <a:spLocks noGrp="1"/>
          </p:cNvSpPr>
          <p:nvPr>
            <p:ph type="pic" idx="2"/>
          </p:nvPr>
        </p:nvSpPr>
        <p:spPr>
          <a:xfrm>
            <a:off x="8270424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" name="Google Shape;182;p67"/>
          <p:cNvSpPr>
            <a:spLocks noGrp="1"/>
          </p:cNvSpPr>
          <p:nvPr>
            <p:ph type="pic" idx="3"/>
          </p:nvPr>
        </p:nvSpPr>
        <p:spPr>
          <a:xfrm>
            <a:off x="1518140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  <p:sp>
        <p:nvSpPr>
          <p:cNvPr id="183" name="Google Shape;183;p67"/>
          <p:cNvSpPr>
            <a:spLocks noGrp="1"/>
          </p:cNvSpPr>
          <p:nvPr>
            <p:ph type="pic" idx="4"/>
          </p:nvPr>
        </p:nvSpPr>
        <p:spPr>
          <a:xfrm>
            <a:off x="4894729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8"/>
          <p:cNvSpPr/>
          <p:nvPr/>
        </p:nvSpPr>
        <p:spPr>
          <a:xfrm>
            <a:off x="1212821" y="4643323"/>
            <a:ext cx="4329166" cy="1437437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68"/>
          <p:cNvSpPr/>
          <p:nvPr/>
        </p:nvSpPr>
        <p:spPr>
          <a:xfrm>
            <a:off x="4717539" y="4920665"/>
            <a:ext cx="323118" cy="305270"/>
          </a:xfrm>
          <a:custGeom>
            <a:avLst/>
            <a:gdLst/>
            <a:ahLst/>
            <a:cxnLst/>
            <a:rect l="l" t="t" r="r" b="b"/>
            <a:pathLst>
              <a:path w="21431" h="16923" extrusionOk="0">
                <a:moveTo>
                  <a:pt x="20819" y="3166"/>
                </a:moveTo>
                <a:cubicBezTo>
                  <a:pt x="7236" y="7712"/>
                  <a:pt x="12737" y="-4524"/>
                  <a:pt x="2202" y="1917"/>
                </a:cubicBezTo>
                <a:lnTo>
                  <a:pt x="0" y="2579"/>
                </a:lnTo>
                <a:lnTo>
                  <a:pt x="4363" y="16923"/>
                </a:lnTo>
                <a:lnTo>
                  <a:pt x="6767" y="16923"/>
                </a:lnTo>
                <a:lnTo>
                  <a:pt x="4629" y="9897"/>
                </a:lnTo>
                <a:cubicBezTo>
                  <a:pt x="14029" y="3309"/>
                  <a:pt x="10224" y="17076"/>
                  <a:pt x="21342" y="3569"/>
                </a:cubicBezTo>
                <a:cubicBezTo>
                  <a:pt x="21600" y="3255"/>
                  <a:pt x="21254" y="3020"/>
                  <a:pt x="20819" y="3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00" tIns="58600" rIns="58600" bIns="58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68"/>
          <p:cNvSpPr>
            <a:spLocks noGrp="1"/>
          </p:cNvSpPr>
          <p:nvPr>
            <p:ph type="pic" idx="2"/>
          </p:nvPr>
        </p:nvSpPr>
        <p:spPr>
          <a:xfrm>
            <a:off x="1685109" y="4226863"/>
            <a:ext cx="1877079" cy="169164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8" name="Google Shape;188;p68"/>
          <p:cNvSpPr/>
          <p:nvPr/>
        </p:nvSpPr>
        <p:spPr>
          <a:xfrm>
            <a:off x="1212821" y="2573435"/>
            <a:ext cx="4329166" cy="1437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68"/>
          <p:cNvSpPr/>
          <p:nvPr/>
        </p:nvSpPr>
        <p:spPr>
          <a:xfrm>
            <a:off x="4717539" y="2851798"/>
            <a:ext cx="323118" cy="309469"/>
          </a:xfrm>
          <a:custGeom>
            <a:avLst/>
            <a:gdLst/>
            <a:ahLst/>
            <a:cxnLst/>
            <a:rect l="l" t="t" r="r" b="b"/>
            <a:pathLst>
              <a:path w="21401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00" tIns="58600" rIns="58600" bIns="58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68"/>
          <p:cNvSpPr>
            <a:spLocks noGrp="1"/>
          </p:cNvSpPr>
          <p:nvPr>
            <p:ph type="pic" idx="3"/>
          </p:nvPr>
        </p:nvSpPr>
        <p:spPr>
          <a:xfrm>
            <a:off x="1685465" y="2157589"/>
            <a:ext cx="1877079" cy="169164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1" name="Google Shape;191;p68"/>
          <p:cNvSpPr txBox="1">
            <a:spLocks noGrp="1"/>
          </p:cNvSpPr>
          <p:nvPr>
            <p:ph type="body" idx="1"/>
          </p:nvPr>
        </p:nvSpPr>
        <p:spPr>
          <a:xfrm>
            <a:off x="6087637" y="2667000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68"/>
          <p:cNvSpPr txBox="1">
            <a:spLocks noGrp="1"/>
          </p:cNvSpPr>
          <p:nvPr>
            <p:ph type="body" idx="4"/>
          </p:nvPr>
        </p:nvSpPr>
        <p:spPr>
          <a:xfrm>
            <a:off x="6087636" y="3048001"/>
            <a:ext cx="5264578" cy="10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68"/>
          <p:cNvSpPr txBox="1">
            <a:spLocks noGrp="1"/>
          </p:cNvSpPr>
          <p:nvPr>
            <p:ph type="body" idx="5"/>
          </p:nvPr>
        </p:nvSpPr>
        <p:spPr>
          <a:xfrm>
            <a:off x="6094414" y="4754362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8"/>
          <p:cNvSpPr txBox="1">
            <a:spLocks noGrp="1"/>
          </p:cNvSpPr>
          <p:nvPr>
            <p:ph type="body" idx="6"/>
          </p:nvPr>
        </p:nvSpPr>
        <p:spPr>
          <a:xfrm>
            <a:off x="6094412" y="5135362"/>
            <a:ext cx="5264578" cy="10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9"/>
          <p:cNvSpPr txBox="1">
            <a:spLocks noGrp="1"/>
          </p:cNvSpPr>
          <p:nvPr>
            <p:ph type="body" idx="1"/>
          </p:nvPr>
        </p:nvSpPr>
        <p:spPr>
          <a:xfrm>
            <a:off x="7884423" y="3086089"/>
            <a:ext cx="2515825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69"/>
          <p:cNvSpPr txBox="1">
            <a:spLocks noGrp="1"/>
          </p:cNvSpPr>
          <p:nvPr>
            <p:ph type="body" idx="2"/>
          </p:nvPr>
        </p:nvSpPr>
        <p:spPr>
          <a:xfrm>
            <a:off x="8411560" y="2634645"/>
            <a:ext cx="1887115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8" name="Google Shape;198;p69"/>
          <p:cNvGrpSpPr/>
          <p:nvPr/>
        </p:nvGrpSpPr>
        <p:grpSpPr>
          <a:xfrm>
            <a:off x="6821145" y="2619073"/>
            <a:ext cx="378241" cy="346346"/>
            <a:chOff x="1166868" y="2106605"/>
            <a:chExt cx="780242" cy="714264"/>
          </a:xfrm>
        </p:grpSpPr>
        <p:sp>
          <p:nvSpPr>
            <p:cNvPr id="199" name="Google Shape;199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1" name="Google Shape;201;p69"/>
          <p:cNvGrpSpPr/>
          <p:nvPr/>
        </p:nvGrpSpPr>
        <p:grpSpPr>
          <a:xfrm>
            <a:off x="6821145" y="4395527"/>
            <a:ext cx="378241" cy="346346"/>
            <a:chOff x="1166868" y="2106605"/>
            <a:chExt cx="780242" cy="714264"/>
          </a:xfrm>
        </p:grpSpPr>
        <p:sp>
          <p:nvSpPr>
            <p:cNvPr id="202" name="Google Shape;202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4" name="Google Shape;204;p69"/>
          <p:cNvGrpSpPr/>
          <p:nvPr/>
        </p:nvGrpSpPr>
        <p:grpSpPr>
          <a:xfrm>
            <a:off x="7884423" y="2619073"/>
            <a:ext cx="378241" cy="346346"/>
            <a:chOff x="1166868" y="2106605"/>
            <a:chExt cx="780242" cy="714264"/>
          </a:xfrm>
        </p:grpSpPr>
        <p:sp>
          <p:nvSpPr>
            <p:cNvPr id="205" name="Google Shape;205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7" name="Google Shape;207;p69"/>
          <p:cNvGrpSpPr/>
          <p:nvPr/>
        </p:nvGrpSpPr>
        <p:grpSpPr>
          <a:xfrm>
            <a:off x="7884423" y="4395527"/>
            <a:ext cx="378241" cy="346346"/>
            <a:chOff x="1166868" y="2106605"/>
            <a:chExt cx="780242" cy="714264"/>
          </a:xfrm>
        </p:grpSpPr>
        <p:sp>
          <p:nvSpPr>
            <p:cNvPr id="208" name="Google Shape;208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0" name="Google Shape;210;p69"/>
          <p:cNvSpPr/>
          <p:nvPr/>
        </p:nvSpPr>
        <p:spPr>
          <a:xfrm>
            <a:off x="1618660" y="1973305"/>
            <a:ext cx="2328480" cy="41226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529" y="17270"/>
                </a:moveTo>
                <a:cubicBezTo>
                  <a:pt x="10800" y="17270"/>
                  <a:pt x="6436" y="17270"/>
                  <a:pt x="4253" y="17270"/>
                </a:cubicBezTo>
                <a:cubicBezTo>
                  <a:pt x="2071" y="17270"/>
                  <a:pt x="2071" y="17270"/>
                  <a:pt x="2071" y="17270"/>
                </a:cubicBezTo>
                <a:cubicBezTo>
                  <a:pt x="2071" y="9999"/>
                  <a:pt x="2071" y="6362"/>
                  <a:pt x="2071" y="4542"/>
                </a:cubicBezTo>
                <a:cubicBezTo>
                  <a:pt x="2071" y="2679"/>
                  <a:pt x="2071" y="2679"/>
                  <a:pt x="2071" y="2679"/>
                </a:cubicBezTo>
                <a:cubicBezTo>
                  <a:pt x="10800" y="2679"/>
                  <a:pt x="15164" y="2679"/>
                  <a:pt x="17347" y="2679"/>
                </a:cubicBezTo>
                <a:cubicBezTo>
                  <a:pt x="19529" y="2679"/>
                  <a:pt x="19529" y="2679"/>
                  <a:pt x="19529" y="2679"/>
                </a:cubicBezTo>
                <a:cubicBezTo>
                  <a:pt x="19529" y="3607"/>
                  <a:pt x="19529" y="4535"/>
                  <a:pt x="19529" y="5463"/>
                </a:cubicBezTo>
                <a:cubicBezTo>
                  <a:pt x="19529" y="8083"/>
                  <a:pt x="19529" y="10703"/>
                  <a:pt x="19529" y="13323"/>
                </a:cubicBezTo>
                <a:cubicBezTo>
                  <a:pt x="20564" y="13323"/>
                  <a:pt x="21082" y="13323"/>
                  <a:pt x="21341" y="13323"/>
                </a:cubicBezTo>
                <a:cubicBezTo>
                  <a:pt x="21600" y="13323"/>
                  <a:pt x="21600" y="13323"/>
                  <a:pt x="21600" y="13323"/>
                </a:cubicBezTo>
                <a:cubicBezTo>
                  <a:pt x="21600" y="9615"/>
                  <a:pt x="21600" y="5906"/>
                  <a:pt x="21600" y="2198"/>
                </a:cubicBezTo>
                <a:cubicBezTo>
                  <a:pt x="21600" y="2023"/>
                  <a:pt x="21600" y="1849"/>
                  <a:pt x="21600" y="1674"/>
                </a:cubicBezTo>
                <a:cubicBezTo>
                  <a:pt x="21600" y="837"/>
                  <a:pt x="20121" y="0"/>
                  <a:pt x="18641" y="0"/>
                </a:cubicBezTo>
                <a:cubicBezTo>
                  <a:pt x="2663" y="0"/>
                  <a:pt x="2663" y="0"/>
                  <a:pt x="2663" y="0"/>
                </a:cubicBezTo>
                <a:cubicBezTo>
                  <a:pt x="1184" y="0"/>
                  <a:pt x="0" y="837"/>
                  <a:pt x="0" y="1674"/>
                </a:cubicBezTo>
                <a:cubicBezTo>
                  <a:pt x="0" y="20093"/>
                  <a:pt x="0" y="20093"/>
                  <a:pt x="0" y="20093"/>
                </a:cubicBezTo>
                <a:cubicBezTo>
                  <a:pt x="0" y="20930"/>
                  <a:pt x="1184" y="21600"/>
                  <a:pt x="2663" y="21600"/>
                </a:cubicBezTo>
                <a:cubicBezTo>
                  <a:pt x="18641" y="21600"/>
                  <a:pt x="18641" y="21600"/>
                  <a:pt x="18641" y="21600"/>
                </a:cubicBezTo>
                <a:cubicBezTo>
                  <a:pt x="20121" y="21600"/>
                  <a:pt x="21600" y="20930"/>
                  <a:pt x="21600" y="20093"/>
                </a:cubicBezTo>
                <a:cubicBezTo>
                  <a:pt x="21600" y="13228"/>
                  <a:pt x="21600" y="13228"/>
                  <a:pt x="21600" y="13228"/>
                </a:cubicBezTo>
                <a:cubicBezTo>
                  <a:pt x="20564" y="13228"/>
                  <a:pt x="20047" y="13228"/>
                  <a:pt x="19788" y="13228"/>
                </a:cubicBezTo>
                <a:cubicBezTo>
                  <a:pt x="19529" y="13228"/>
                  <a:pt x="19529" y="13228"/>
                  <a:pt x="19529" y="13228"/>
                </a:cubicBezTo>
                <a:lnTo>
                  <a:pt x="19529" y="17270"/>
                </a:lnTo>
                <a:close/>
                <a:moveTo>
                  <a:pt x="16866" y="1005"/>
                </a:moveTo>
                <a:cubicBezTo>
                  <a:pt x="17162" y="1005"/>
                  <a:pt x="17753" y="1172"/>
                  <a:pt x="17753" y="1507"/>
                </a:cubicBezTo>
                <a:cubicBezTo>
                  <a:pt x="17753" y="1674"/>
                  <a:pt x="17162" y="1842"/>
                  <a:pt x="16866" y="1842"/>
                </a:cubicBezTo>
                <a:cubicBezTo>
                  <a:pt x="16570" y="1842"/>
                  <a:pt x="16274" y="1674"/>
                  <a:pt x="16274" y="1507"/>
                </a:cubicBezTo>
                <a:cubicBezTo>
                  <a:pt x="16274" y="1172"/>
                  <a:pt x="16570" y="1005"/>
                  <a:pt x="16866" y="1005"/>
                </a:cubicBezTo>
                <a:close/>
                <a:moveTo>
                  <a:pt x="7101" y="1172"/>
                </a:moveTo>
                <a:cubicBezTo>
                  <a:pt x="10800" y="1172"/>
                  <a:pt x="12649" y="1172"/>
                  <a:pt x="13574" y="1172"/>
                </a:cubicBezTo>
                <a:cubicBezTo>
                  <a:pt x="14499" y="1172"/>
                  <a:pt x="14499" y="1172"/>
                  <a:pt x="14499" y="1172"/>
                </a:cubicBezTo>
                <a:cubicBezTo>
                  <a:pt x="14499" y="1423"/>
                  <a:pt x="14499" y="1549"/>
                  <a:pt x="14499" y="1612"/>
                </a:cubicBezTo>
                <a:cubicBezTo>
                  <a:pt x="14499" y="1674"/>
                  <a:pt x="14499" y="1674"/>
                  <a:pt x="14499" y="1674"/>
                </a:cubicBezTo>
                <a:cubicBezTo>
                  <a:pt x="10800" y="1674"/>
                  <a:pt x="8951" y="1674"/>
                  <a:pt x="8026" y="1674"/>
                </a:cubicBezTo>
                <a:cubicBezTo>
                  <a:pt x="7101" y="1674"/>
                  <a:pt x="7101" y="1674"/>
                  <a:pt x="7101" y="1674"/>
                </a:cubicBezTo>
                <a:lnTo>
                  <a:pt x="7101" y="1172"/>
                </a:lnTo>
                <a:close/>
                <a:moveTo>
                  <a:pt x="14203" y="19926"/>
                </a:moveTo>
                <a:cubicBezTo>
                  <a:pt x="10800" y="19926"/>
                  <a:pt x="9099" y="19926"/>
                  <a:pt x="8248" y="19926"/>
                </a:cubicBezTo>
                <a:cubicBezTo>
                  <a:pt x="7397" y="19926"/>
                  <a:pt x="7397" y="19926"/>
                  <a:pt x="7397" y="19926"/>
                </a:cubicBezTo>
                <a:cubicBezTo>
                  <a:pt x="7397" y="19340"/>
                  <a:pt x="7397" y="19047"/>
                  <a:pt x="7397" y="18900"/>
                </a:cubicBezTo>
                <a:cubicBezTo>
                  <a:pt x="7397" y="18753"/>
                  <a:pt x="7397" y="18753"/>
                  <a:pt x="7397" y="18753"/>
                </a:cubicBezTo>
                <a:cubicBezTo>
                  <a:pt x="10800" y="18753"/>
                  <a:pt x="12501" y="18753"/>
                  <a:pt x="13352" y="18753"/>
                </a:cubicBezTo>
                <a:cubicBezTo>
                  <a:pt x="14203" y="18753"/>
                  <a:pt x="14203" y="18753"/>
                  <a:pt x="14203" y="18753"/>
                </a:cubicBezTo>
                <a:lnTo>
                  <a:pt x="14203" y="199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69"/>
          <p:cNvSpPr>
            <a:spLocks noGrp="1"/>
          </p:cNvSpPr>
          <p:nvPr>
            <p:ph type="pic" idx="3"/>
          </p:nvPr>
        </p:nvSpPr>
        <p:spPr>
          <a:xfrm>
            <a:off x="1828324" y="2453919"/>
            <a:ext cx="1920240" cy="2849218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69"/>
          <p:cNvSpPr txBox="1">
            <a:spLocks noGrp="1"/>
          </p:cNvSpPr>
          <p:nvPr>
            <p:ph type="body" idx="4"/>
          </p:nvPr>
        </p:nvSpPr>
        <p:spPr>
          <a:xfrm>
            <a:off x="4695016" y="3086089"/>
            <a:ext cx="2472386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69"/>
          <p:cNvSpPr txBox="1">
            <a:spLocks noGrp="1"/>
          </p:cNvSpPr>
          <p:nvPr>
            <p:ph type="body" idx="5"/>
          </p:nvPr>
        </p:nvSpPr>
        <p:spPr>
          <a:xfrm>
            <a:off x="4895767" y="2619405"/>
            <a:ext cx="1674911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9"/>
          <p:cNvSpPr txBox="1">
            <a:spLocks noGrp="1"/>
          </p:cNvSpPr>
          <p:nvPr>
            <p:ph type="body" idx="6"/>
          </p:nvPr>
        </p:nvSpPr>
        <p:spPr>
          <a:xfrm>
            <a:off x="4695016" y="4942361"/>
            <a:ext cx="2472386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9"/>
          <p:cNvSpPr txBox="1">
            <a:spLocks noGrp="1"/>
          </p:cNvSpPr>
          <p:nvPr>
            <p:ph type="body" idx="7"/>
          </p:nvPr>
        </p:nvSpPr>
        <p:spPr>
          <a:xfrm>
            <a:off x="4895767" y="4422337"/>
            <a:ext cx="1674911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9"/>
          <p:cNvSpPr txBox="1">
            <a:spLocks noGrp="1"/>
          </p:cNvSpPr>
          <p:nvPr>
            <p:ph type="body" idx="8"/>
          </p:nvPr>
        </p:nvSpPr>
        <p:spPr>
          <a:xfrm>
            <a:off x="7884423" y="4953688"/>
            <a:ext cx="2515825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9"/>
          <p:cNvSpPr txBox="1">
            <a:spLocks noGrp="1"/>
          </p:cNvSpPr>
          <p:nvPr>
            <p:ph type="body" idx="9"/>
          </p:nvPr>
        </p:nvSpPr>
        <p:spPr>
          <a:xfrm>
            <a:off x="8411560" y="4433664"/>
            <a:ext cx="1887115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6245" y="1675177"/>
            <a:ext cx="2596335" cy="3666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72"/>
          <p:cNvGrpSpPr/>
          <p:nvPr/>
        </p:nvGrpSpPr>
        <p:grpSpPr>
          <a:xfrm>
            <a:off x="8095271" y="2013907"/>
            <a:ext cx="455701" cy="455815"/>
            <a:chOff x="-1" y="-1"/>
            <a:chExt cx="911637" cy="911629"/>
          </a:xfrm>
        </p:grpSpPr>
        <p:sp>
          <p:nvSpPr>
            <p:cNvPr id="223" name="Google Shape;223;p72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72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5" name="Google Shape;225;p72"/>
          <p:cNvGrpSpPr/>
          <p:nvPr/>
        </p:nvGrpSpPr>
        <p:grpSpPr>
          <a:xfrm>
            <a:off x="3645818" y="2006289"/>
            <a:ext cx="455687" cy="455814"/>
            <a:chOff x="0" y="0"/>
            <a:chExt cx="911611" cy="911628"/>
          </a:xfrm>
        </p:grpSpPr>
        <p:sp>
          <p:nvSpPr>
            <p:cNvPr id="226" name="Google Shape;226;p7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72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8" name="Google Shape;228;p72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2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72"/>
          <p:cNvSpPr txBox="1">
            <a:spLocks noGrp="1"/>
          </p:cNvSpPr>
          <p:nvPr>
            <p:ph type="body" idx="2"/>
          </p:nvPr>
        </p:nvSpPr>
        <p:spPr>
          <a:xfrm>
            <a:off x="8761412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2"/>
          <p:cNvSpPr txBox="1">
            <a:spLocks noGrp="1"/>
          </p:cNvSpPr>
          <p:nvPr>
            <p:ph type="body" idx="3"/>
          </p:nvPr>
        </p:nvSpPr>
        <p:spPr>
          <a:xfrm>
            <a:off x="876141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72"/>
          <p:cNvSpPr>
            <a:spLocks noGrp="1"/>
          </p:cNvSpPr>
          <p:nvPr>
            <p:ph type="pic" idx="4"/>
          </p:nvPr>
        </p:nvSpPr>
        <p:spPr>
          <a:xfrm>
            <a:off x="5027612" y="2057400"/>
            <a:ext cx="2133600" cy="286937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3" name="Google Shape;233;p72"/>
          <p:cNvGrpSpPr/>
          <p:nvPr/>
        </p:nvGrpSpPr>
        <p:grpSpPr>
          <a:xfrm>
            <a:off x="3645764" y="4538460"/>
            <a:ext cx="455692" cy="455815"/>
            <a:chOff x="-1" y="-1"/>
            <a:chExt cx="911620" cy="911629"/>
          </a:xfrm>
        </p:grpSpPr>
        <p:sp>
          <p:nvSpPr>
            <p:cNvPr id="234" name="Google Shape;234;p72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72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6" name="Google Shape;236;p72"/>
          <p:cNvGrpSpPr/>
          <p:nvPr/>
        </p:nvGrpSpPr>
        <p:grpSpPr>
          <a:xfrm>
            <a:off x="8099788" y="3694403"/>
            <a:ext cx="455701" cy="455815"/>
            <a:chOff x="-1" y="-1"/>
            <a:chExt cx="911637" cy="911629"/>
          </a:xfrm>
        </p:grpSpPr>
        <p:sp>
          <p:nvSpPr>
            <p:cNvPr id="237" name="Google Shape;237;p72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72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9" name="Google Shape;239;p72"/>
          <p:cNvGrpSpPr/>
          <p:nvPr/>
        </p:nvGrpSpPr>
        <p:grpSpPr>
          <a:xfrm>
            <a:off x="8099798" y="4538461"/>
            <a:ext cx="455681" cy="455815"/>
            <a:chOff x="-1" y="0"/>
            <a:chExt cx="911598" cy="911628"/>
          </a:xfrm>
        </p:grpSpPr>
        <p:sp>
          <p:nvSpPr>
            <p:cNvPr id="240" name="Google Shape;240;p72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72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2" name="Google Shape;242;p72"/>
          <p:cNvGrpSpPr/>
          <p:nvPr/>
        </p:nvGrpSpPr>
        <p:grpSpPr>
          <a:xfrm>
            <a:off x="8099798" y="2850347"/>
            <a:ext cx="455681" cy="455815"/>
            <a:chOff x="0" y="0"/>
            <a:chExt cx="911598" cy="911629"/>
          </a:xfrm>
        </p:grpSpPr>
        <p:sp>
          <p:nvSpPr>
            <p:cNvPr id="243" name="Google Shape;243;p72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72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5" name="Google Shape;245;p72"/>
          <p:cNvGrpSpPr/>
          <p:nvPr/>
        </p:nvGrpSpPr>
        <p:grpSpPr>
          <a:xfrm>
            <a:off x="3645764" y="2850347"/>
            <a:ext cx="455692" cy="455815"/>
            <a:chOff x="-1" y="-1"/>
            <a:chExt cx="911620" cy="911629"/>
          </a:xfrm>
        </p:grpSpPr>
        <p:sp>
          <p:nvSpPr>
            <p:cNvPr id="246" name="Google Shape;246;p72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7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8" name="Google Shape;248;p72"/>
          <p:cNvGrpSpPr/>
          <p:nvPr/>
        </p:nvGrpSpPr>
        <p:grpSpPr>
          <a:xfrm>
            <a:off x="3645767" y="3694404"/>
            <a:ext cx="455687" cy="455814"/>
            <a:chOff x="0" y="0"/>
            <a:chExt cx="911611" cy="911628"/>
          </a:xfrm>
        </p:grpSpPr>
        <p:sp>
          <p:nvSpPr>
            <p:cNvPr id="249" name="Google Shape;249;p7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72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51" name="Google Shape;251;p72"/>
          <p:cNvSpPr txBox="1">
            <a:spLocks noGrp="1"/>
          </p:cNvSpPr>
          <p:nvPr>
            <p:ph type="body" idx="5"/>
          </p:nvPr>
        </p:nvSpPr>
        <p:spPr>
          <a:xfrm>
            <a:off x="2006600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72"/>
          <p:cNvSpPr txBox="1">
            <a:spLocks noGrp="1"/>
          </p:cNvSpPr>
          <p:nvPr>
            <p:ph type="body" idx="6"/>
          </p:nvPr>
        </p:nvSpPr>
        <p:spPr>
          <a:xfrm>
            <a:off x="129381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72"/>
          <p:cNvSpPr txBox="1">
            <a:spLocks noGrp="1"/>
          </p:cNvSpPr>
          <p:nvPr>
            <p:ph type="body" idx="7"/>
          </p:nvPr>
        </p:nvSpPr>
        <p:spPr>
          <a:xfrm>
            <a:off x="8761412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72"/>
          <p:cNvSpPr txBox="1">
            <a:spLocks noGrp="1"/>
          </p:cNvSpPr>
          <p:nvPr>
            <p:ph type="body" idx="8"/>
          </p:nvPr>
        </p:nvSpPr>
        <p:spPr>
          <a:xfrm>
            <a:off x="876141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72"/>
          <p:cNvSpPr txBox="1">
            <a:spLocks noGrp="1"/>
          </p:cNvSpPr>
          <p:nvPr>
            <p:ph type="body" idx="9"/>
          </p:nvPr>
        </p:nvSpPr>
        <p:spPr>
          <a:xfrm>
            <a:off x="2006600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72"/>
          <p:cNvSpPr txBox="1">
            <a:spLocks noGrp="1"/>
          </p:cNvSpPr>
          <p:nvPr>
            <p:ph type="body" idx="13"/>
          </p:nvPr>
        </p:nvSpPr>
        <p:spPr>
          <a:xfrm>
            <a:off x="129381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72"/>
          <p:cNvSpPr txBox="1">
            <a:spLocks noGrp="1"/>
          </p:cNvSpPr>
          <p:nvPr>
            <p:ph type="body" idx="14"/>
          </p:nvPr>
        </p:nvSpPr>
        <p:spPr>
          <a:xfrm>
            <a:off x="8761412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2"/>
          <p:cNvSpPr txBox="1">
            <a:spLocks noGrp="1"/>
          </p:cNvSpPr>
          <p:nvPr>
            <p:ph type="body" idx="15"/>
          </p:nvPr>
        </p:nvSpPr>
        <p:spPr>
          <a:xfrm>
            <a:off x="876141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72"/>
          <p:cNvSpPr txBox="1">
            <a:spLocks noGrp="1"/>
          </p:cNvSpPr>
          <p:nvPr>
            <p:ph type="body" idx="16"/>
          </p:nvPr>
        </p:nvSpPr>
        <p:spPr>
          <a:xfrm>
            <a:off x="2006600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72"/>
          <p:cNvSpPr txBox="1">
            <a:spLocks noGrp="1"/>
          </p:cNvSpPr>
          <p:nvPr>
            <p:ph type="body" idx="17"/>
          </p:nvPr>
        </p:nvSpPr>
        <p:spPr>
          <a:xfrm>
            <a:off x="129381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2"/>
          <p:cNvSpPr txBox="1">
            <a:spLocks noGrp="1"/>
          </p:cNvSpPr>
          <p:nvPr>
            <p:ph type="body" idx="18"/>
          </p:nvPr>
        </p:nvSpPr>
        <p:spPr>
          <a:xfrm>
            <a:off x="8761412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2"/>
          <p:cNvSpPr txBox="1">
            <a:spLocks noGrp="1"/>
          </p:cNvSpPr>
          <p:nvPr>
            <p:ph type="body" idx="19"/>
          </p:nvPr>
        </p:nvSpPr>
        <p:spPr>
          <a:xfrm>
            <a:off x="876141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72"/>
          <p:cNvSpPr txBox="1">
            <a:spLocks noGrp="1"/>
          </p:cNvSpPr>
          <p:nvPr>
            <p:ph type="body" idx="20"/>
          </p:nvPr>
        </p:nvSpPr>
        <p:spPr>
          <a:xfrm>
            <a:off x="2006600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72"/>
          <p:cNvSpPr txBox="1">
            <a:spLocks noGrp="1"/>
          </p:cNvSpPr>
          <p:nvPr>
            <p:ph type="body" idx="21"/>
          </p:nvPr>
        </p:nvSpPr>
        <p:spPr>
          <a:xfrm>
            <a:off x="129381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8677" y="1495425"/>
            <a:ext cx="2031471" cy="401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73"/>
          <p:cNvGrpSpPr/>
          <p:nvPr/>
        </p:nvGrpSpPr>
        <p:grpSpPr>
          <a:xfrm>
            <a:off x="7694611" y="2013907"/>
            <a:ext cx="455701" cy="455815"/>
            <a:chOff x="-1" y="-1"/>
            <a:chExt cx="911637" cy="911629"/>
          </a:xfrm>
        </p:grpSpPr>
        <p:sp>
          <p:nvSpPr>
            <p:cNvPr id="268" name="Google Shape;268;p7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73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0" name="Google Shape;270;p73"/>
          <p:cNvGrpSpPr/>
          <p:nvPr/>
        </p:nvGrpSpPr>
        <p:grpSpPr>
          <a:xfrm>
            <a:off x="4038525" y="2006289"/>
            <a:ext cx="455687" cy="455814"/>
            <a:chOff x="0" y="0"/>
            <a:chExt cx="911611" cy="911628"/>
          </a:xfrm>
        </p:grpSpPr>
        <p:sp>
          <p:nvSpPr>
            <p:cNvPr id="271" name="Google Shape;271;p73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73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3" name="Google Shape;273;p73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3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73"/>
          <p:cNvSpPr txBox="1">
            <a:spLocks noGrp="1"/>
          </p:cNvSpPr>
          <p:nvPr>
            <p:ph type="body" idx="2"/>
          </p:nvPr>
        </p:nvSpPr>
        <p:spPr>
          <a:xfrm>
            <a:off x="8360752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73"/>
          <p:cNvSpPr txBox="1">
            <a:spLocks noGrp="1"/>
          </p:cNvSpPr>
          <p:nvPr>
            <p:ph type="body" idx="3"/>
          </p:nvPr>
        </p:nvSpPr>
        <p:spPr>
          <a:xfrm>
            <a:off x="836075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3"/>
          <p:cNvSpPr>
            <a:spLocks noGrp="1"/>
          </p:cNvSpPr>
          <p:nvPr>
            <p:ph type="pic" idx="4"/>
          </p:nvPr>
        </p:nvSpPr>
        <p:spPr>
          <a:xfrm>
            <a:off x="5294312" y="2070512"/>
            <a:ext cx="1600200" cy="286937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78" name="Google Shape;278;p73"/>
          <p:cNvGrpSpPr/>
          <p:nvPr/>
        </p:nvGrpSpPr>
        <p:grpSpPr>
          <a:xfrm>
            <a:off x="4038471" y="4538460"/>
            <a:ext cx="455692" cy="455815"/>
            <a:chOff x="-1" y="-1"/>
            <a:chExt cx="911620" cy="911629"/>
          </a:xfrm>
        </p:grpSpPr>
        <p:sp>
          <p:nvSpPr>
            <p:cNvPr id="279" name="Google Shape;279;p7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73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1" name="Google Shape;281;p73"/>
          <p:cNvGrpSpPr/>
          <p:nvPr/>
        </p:nvGrpSpPr>
        <p:grpSpPr>
          <a:xfrm>
            <a:off x="7699128" y="3694403"/>
            <a:ext cx="455701" cy="455815"/>
            <a:chOff x="-1" y="-1"/>
            <a:chExt cx="911637" cy="911629"/>
          </a:xfrm>
        </p:grpSpPr>
        <p:sp>
          <p:nvSpPr>
            <p:cNvPr id="282" name="Google Shape;282;p7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73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4" name="Google Shape;284;p73"/>
          <p:cNvGrpSpPr/>
          <p:nvPr/>
        </p:nvGrpSpPr>
        <p:grpSpPr>
          <a:xfrm>
            <a:off x="7699138" y="4538461"/>
            <a:ext cx="455681" cy="455815"/>
            <a:chOff x="-1" y="0"/>
            <a:chExt cx="911598" cy="911628"/>
          </a:xfrm>
        </p:grpSpPr>
        <p:sp>
          <p:nvSpPr>
            <p:cNvPr id="285" name="Google Shape;285;p73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73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7" name="Google Shape;287;p73"/>
          <p:cNvGrpSpPr/>
          <p:nvPr/>
        </p:nvGrpSpPr>
        <p:grpSpPr>
          <a:xfrm>
            <a:off x="7699138" y="2850347"/>
            <a:ext cx="455681" cy="455815"/>
            <a:chOff x="0" y="0"/>
            <a:chExt cx="911598" cy="911629"/>
          </a:xfrm>
        </p:grpSpPr>
        <p:sp>
          <p:nvSpPr>
            <p:cNvPr id="288" name="Google Shape;288;p73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73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0" name="Google Shape;290;p73"/>
          <p:cNvGrpSpPr/>
          <p:nvPr/>
        </p:nvGrpSpPr>
        <p:grpSpPr>
          <a:xfrm>
            <a:off x="4038471" y="2850347"/>
            <a:ext cx="455692" cy="455815"/>
            <a:chOff x="-1" y="-1"/>
            <a:chExt cx="911620" cy="911629"/>
          </a:xfrm>
        </p:grpSpPr>
        <p:sp>
          <p:nvSpPr>
            <p:cNvPr id="291" name="Google Shape;291;p7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73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3" name="Google Shape;293;p73"/>
          <p:cNvGrpSpPr/>
          <p:nvPr/>
        </p:nvGrpSpPr>
        <p:grpSpPr>
          <a:xfrm>
            <a:off x="4038474" y="3694404"/>
            <a:ext cx="455687" cy="455814"/>
            <a:chOff x="0" y="0"/>
            <a:chExt cx="911611" cy="911628"/>
          </a:xfrm>
        </p:grpSpPr>
        <p:sp>
          <p:nvSpPr>
            <p:cNvPr id="294" name="Google Shape;294;p73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73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6" name="Google Shape;296;p73"/>
          <p:cNvSpPr txBox="1">
            <a:spLocks noGrp="1"/>
          </p:cNvSpPr>
          <p:nvPr>
            <p:ph type="body" idx="5"/>
          </p:nvPr>
        </p:nvSpPr>
        <p:spPr>
          <a:xfrm>
            <a:off x="2399307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73"/>
          <p:cNvSpPr txBox="1">
            <a:spLocks noGrp="1"/>
          </p:cNvSpPr>
          <p:nvPr>
            <p:ph type="body" idx="6"/>
          </p:nvPr>
        </p:nvSpPr>
        <p:spPr>
          <a:xfrm>
            <a:off x="1686519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73"/>
          <p:cNvSpPr txBox="1">
            <a:spLocks noGrp="1"/>
          </p:cNvSpPr>
          <p:nvPr>
            <p:ph type="body" idx="7"/>
          </p:nvPr>
        </p:nvSpPr>
        <p:spPr>
          <a:xfrm>
            <a:off x="8360752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73"/>
          <p:cNvSpPr txBox="1">
            <a:spLocks noGrp="1"/>
          </p:cNvSpPr>
          <p:nvPr>
            <p:ph type="body" idx="8"/>
          </p:nvPr>
        </p:nvSpPr>
        <p:spPr>
          <a:xfrm>
            <a:off x="836075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73"/>
          <p:cNvSpPr txBox="1">
            <a:spLocks noGrp="1"/>
          </p:cNvSpPr>
          <p:nvPr>
            <p:ph type="body" idx="9"/>
          </p:nvPr>
        </p:nvSpPr>
        <p:spPr>
          <a:xfrm>
            <a:off x="2399307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body" idx="13"/>
          </p:nvPr>
        </p:nvSpPr>
        <p:spPr>
          <a:xfrm>
            <a:off x="1686519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3"/>
          <p:cNvSpPr txBox="1">
            <a:spLocks noGrp="1"/>
          </p:cNvSpPr>
          <p:nvPr>
            <p:ph type="body" idx="14"/>
          </p:nvPr>
        </p:nvSpPr>
        <p:spPr>
          <a:xfrm>
            <a:off x="8360752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73"/>
          <p:cNvSpPr txBox="1">
            <a:spLocks noGrp="1"/>
          </p:cNvSpPr>
          <p:nvPr>
            <p:ph type="body" idx="15"/>
          </p:nvPr>
        </p:nvSpPr>
        <p:spPr>
          <a:xfrm>
            <a:off x="836075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73"/>
          <p:cNvSpPr txBox="1">
            <a:spLocks noGrp="1"/>
          </p:cNvSpPr>
          <p:nvPr>
            <p:ph type="body" idx="16"/>
          </p:nvPr>
        </p:nvSpPr>
        <p:spPr>
          <a:xfrm>
            <a:off x="2399307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73"/>
          <p:cNvSpPr txBox="1">
            <a:spLocks noGrp="1"/>
          </p:cNvSpPr>
          <p:nvPr>
            <p:ph type="body" idx="17"/>
          </p:nvPr>
        </p:nvSpPr>
        <p:spPr>
          <a:xfrm>
            <a:off x="1686519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3"/>
          <p:cNvSpPr txBox="1">
            <a:spLocks noGrp="1"/>
          </p:cNvSpPr>
          <p:nvPr>
            <p:ph type="body" idx="18"/>
          </p:nvPr>
        </p:nvSpPr>
        <p:spPr>
          <a:xfrm>
            <a:off x="8360752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3"/>
          <p:cNvSpPr txBox="1">
            <a:spLocks noGrp="1"/>
          </p:cNvSpPr>
          <p:nvPr>
            <p:ph type="body" idx="19"/>
          </p:nvPr>
        </p:nvSpPr>
        <p:spPr>
          <a:xfrm>
            <a:off x="836075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73"/>
          <p:cNvSpPr txBox="1">
            <a:spLocks noGrp="1"/>
          </p:cNvSpPr>
          <p:nvPr>
            <p:ph type="body" idx="20"/>
          </p:nvPr>
        </p:nvSpPr>
        <p:spPr>
          <a:xfrm>
            <a:off x="2399307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73"/>
          <p:cNvSpPr txBox="1">
            <a:spLocks noGrp="1"/>
          </p:cNvSpPr>
          <p:nvPr>
            <p:ph type="body" idx="21"/>
          </p:nvPr>
        </p:nvSpPr>
        <p:spPr>
          <a:xfrm>
            <a:off x="1686519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4"/>
          <p:cNvSpPr>
            <a:spLocks noGrp="1"/>
          </p:cNvSpPr>
          <p:nvPr>
            <p:ph type="pic" idx="2"/>
          </p:nvPr>
        </p:nvSpPr>
        <p:spPr>
          <a:xfrm>
            <a:off x="7229670" y="1711191"/>
            <a:ext cx="2972736" cy="1764973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74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74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74"/>
          <p:cNvSpPr>
            <a:spLocks noGrp="1"/>
          </p:cNvSpPr>
          <p:nvPr>
            <p:ph type="pic" idx="3"/>
          </p:nvPr>
        </p:nvSpPr>
        <p:spPr>
          <a:xfrm>
            <a:off x="1981309" y="1709886"/>
            <a:ext cx="2983072" cy="17663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5" name="Google Shape;315;p74"/>
          <p:cNvGrpSpPr/>
          <p:nvPr/>
        </p:nvGrpSpPr>
        <p:grpSpPr>
          <a:xfrm>
            <a:off x="1981309" y="3829050"/>
            <a:ext cx="8226209" cy="1571332"/>
            <a:chOff x="0" y="0"/>
            <a:chExt cx="16456701" cy="3142662"/>
          </a:xfrm>
        </p:grpSpPr>
        <p:sp>
          <p:nvSpPr>
            <p:cNvPr id="316" name="Google Shape;316;p74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74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74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74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74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74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74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74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4" name="Google Shape;324;p74"/>
          <p:cNvSpPr/>
          <p:nvPr/>
        </p:nvSpPr>
        <p:spPr>
          <a:xfrm>
            <a:off x="2294447" y="3829050"/>
            <a:ext cx="2669934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74"/>
          <p:cNvSpPr/>
          <p:nvPr/>
        </p:nvSpPr>
        <p:spPr>
          <a:xfrm>
            <a:off x="5131947" y="1711191"/>
            <a:ext cx="1924931" cy="1764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74"/>
          <p:cNvSpPr/>
          <p:nvPr/>
        </p:nvSpPr>
        <p:spPr>
          <a:xfrm>
            <a:off x="7224635" y="3829050"/>
            <a:ext cx="2451785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74"/>
          <p:cNvSpPr/>
          <p:nvPr/>
        </p:nvSpPr>
        <p:spPr>
          <a:xfrm>
            <a:off x="3344295" y="4330302"/>
            <a:ext cx="1620085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74"/>
          <p:cNvSpPr/>
          <p:nvPr/>
        </p:nvSpPr>
        <p:spPr>
          <a:xfrm>
            <a:off x="7224635" y="4330302"/>
            <a:ext cx="745673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74"/>
          <p:cNvSpPr/>
          <p:nvPr/>
        </p:nvSpPr>
        <p:spPr>
          <a:xfrm>
            <a:off x="2950615" y="4837450"/>
            <a:ext cx="2013765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74"/>
          <p:cNvSpPr/>
          <p:nvPr/>
        </p:nvSpPr>
        <p:spPr>
          <a:xfrm>
            <a:off x="7224635" y="4837450"/>
            <a:ext cx="1561929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74"/>
          <p:cNvSpPr/>
          <p:nvPr/>
        </p:nvSpPr>
        <p:spPr>
          <a:xfrm>
            <a:off x="2057430" y="5338702"/>
            <a:ext cx="2906950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74"/>
          <p:cNvSpPr/>
          <p:nvPr/>
        </p:nvSpPr>
        <p:spPr>
          <a:xfrm>
            <a:off x="7224635" y="5338702"/>
            <a:ext cx="1924930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74"/>
          <p:cNvSpPr txBox="1">
            <a:spLocks noGrp="1"/>
          </p:cNvSpPr>
          <p:nvPr>
            <p:ph type="body" idx="4"/>
          </p:nvPr>
        </p:nvSpPr>
        <p:spPr>
          <a:xfrm>
            <a:off x="5256213" y="3706565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74"/>
          <p:cNvSpPr txBox="1">
            <a:spLocks noGrp="1"/>
          </p:cNvSpPr>
          <p:nvPr>
            <p:ph type="body" idx="5"/>
          </p:nvPr>
        </p:nvSpPr>
        <p:spPr>
          <a:xfrm>
            <a:off x="5256213" y="4220518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74"/>
          <p:cNvSpPr txBox="1">
            <a:spLocks noGrp="1"/>
          </p:cNvSpPr>
          <p:nvPr>
            <p:ph type="body" idx="6"/>
          </p:nvPr>
        </p:nvSpPr>
        <p:spPr>
          <a:xfrm>
            <a:off x="5256213" y="4714966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74"/>
          <p:cNvSpPr txBox="1">
            <a:spLocks noGrp="1"/>
          </p:cNvSpPr>
          <p:nvPr>
            <p:ph type="body" idx="7"/>
          </p:nvPr>
        </p:nvSpPr>
        <p:spPr>
          <a:xfrm>
            <a:off x="5256213" y="5228919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74"/>
          <p:cNvSpPr txBox="1">
            <a:spLocks noGrp="1"/>
          </p:cNvSpPr>
          <p:nvPr>
            <p:ph type="body" idx="8"/>
          </p:nvPr>
        </p:nvSpPr>
        <p:spPr>
          <a:xfrm>
            <a:off x="9488123" y="3962400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74"/>
          <p:cNvSpPr txBox="1">
            <a:spLocks noGrp="1"/>
          </p:cNvSpPr>
          <p:nvPr>
            <p:ph type="body" idx="9"/>
          </p:nvPr>
        </p:nvSpPr>
        <p:spPr>
          <a:xfrm>
            <a:off x="7797187" y="4454814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 txBox="1">
            <a:spLocks noGrp="1"/>
          </p:cNvSpPr>
          <p:nvPr>
            <p:ph type="body" idx="13"/>
          </p:nvPr>
        </p:nvSpPr>
        <p:spPr>
          <a:xfrm>
            <a:off x="8620324" y="4961962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4"/>
          </p:nvPr>
        </p:nvSpPr>
        <p:spPr>
          <a:xfrm>
            <a:off x="8954723" y="546321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body" idx="15"/>
          </p:nvPr>
        </p:nvSpPr>
        <p:spPr>
          <a:xfrm>
            <a:off x="2268681" y="394134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body" idx="16"/>
          </p:nvPr>
        </p:nvSpPr>
        <p:spPr>
          <a:xfrm>
            <a:off x="3310957" y="4448689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body" idx="17"/>
          </p:nvPr>
        </p:nvSpPr>
        <p:spPr>
          <a:xfrm>
            <a:off x="2923098" y="4970542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74"/>
          <p:cNvSpPr txBox="1">
            <a:spLocks noGrp="1"/>
          </p:cNvSpPr>
          <p:nvPr>
            <p:ph type="body" idx="18"/>
          </p:nvPr>
        </p:nvSpPr>
        <p:spPr>
          <a:xfrm>
            <a:off x="2029907" y="545780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74"/>
          <p:cNvSpPr txBox="1">
            <a:spLocks noGrp="1"/>
          </p:cNvSpPr>
          <p:nvPr>
            <p:ph type="body" idx="19"/>
          </p:nvPr>
        </p:nvSpPr>
        <p:spPr>
          <a:xfrm>
            <a:off x="5256213" y="2133601"/>
            <a:ext cx="1676398" cy="92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55555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62000"/>
                            </p:stCondLst>
                            <p:childTnLst>
                              <p:par>
                                <p:cTn id="5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4500"/>
                            </p:stCondLst>
                            <p:childTnLst>
                              <p:par>
                                <p:cTn id="5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5"/>
          <p:cNvSpPr/>
          <p:nvPr/>
        </p:nvSpPr>
        <p:spPr>
          <a:xfrm>
            <a:off x="1212821" y="2910539"/>
            <a:ext cx="4329165" cy="1437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75"/>
          <p:cNvSpPr>
            <a:spLocks noGrp="1"/>
          </p:cNvSpPr>
          <p:nvPr>
            <p:ph type="pic" idx="2"/>
          </p:nvPr>
        </p:nvSpPr>
        <p:spPr>
          <a:xfrm>
            <a:off x="2574904" y="2734658"/>
            <a:ext cx="2787730" cy="1781093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75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5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75"/>
          <p:cNvSpPr txBox="1">
            <a:spLocks noGrp="1"/>
          </p:cNvSpPr>
          <p:nvPr>
            <p:ph type="body" idx="3"/>
          </p:nvPr>
        </p:nvSpPr>
        <p:spPr>
          <a:xfrm>
            <a:off x="6087634" y="2861878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75"/>
          <p:cNvSpPr txBox="1">
            <a:spLocks noGrp="1"/>
          </p:cNvSpPr>
          <p:nvPr>
            <p:ph type="body" idx="4"/>
          </p:nvPr>
        </p:nvSpPr>
        <p:spPr>
          <a:xfrm>
            <a:off x="6087634" y="3292883"/>
            <a:ext cx="51883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0612" y="2183215"/>
            <a:ext cx="4876050" cy="2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6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6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76"/>
          <p:cNvSpPr txBox="1">
            <a:spLocks noGrp="1"/>
          </p:cNvSpPr>
          <p:nvPr>
            <p:ph type="body" idx="2"/>
          </p:nvPr>
        </p:nvSpPr>
        <p:spPr>
          <a:xfrm>
            <a:off x="1217612" y="2644287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76"/>
          <p:cNvSpPr txBox="1">
            <a:spLocks noGrp="1"/>
          </p:cNvSpPr>
          <p:nvPr>
            <p:ph type="body" idx="3"/>
          </p:nvPr>
        </p:nvSpPr>
        <p:spPr>
          <a:xfrm>
            <a:off x="1217612" y="2988083"/>
            <a:ext cx="4661641" cy="20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76"/>
          <p:cNvSpPr>
            <a:spLocks noGrp="1"/>
          </p:cNvSpPr>
          <p:nvPr>
            <p:ph type="pic" idx="4"/>
          </p:nvPr>
        </p:nvSpPr>
        <p:spPr>
          <a:xfrm>
            <a:off x="6932237" y="2362200"/>
            <a:ext cx="3352800" cy="21505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1812" y="3595799"/>
            <a:ext cx="2801325" cy="159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298" y="1870157"/>
            <a:ext cx="4320230" cy="345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695779" y="3806509"/>
            <a:ext cx="1039680" cy="146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447" y="2505431"/>
            <a:ext cx="1040076" cy="146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2881949" y="3036823"/>
            <a:ext cx="622287" cy="123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2285" y="4026840"/>
            <a:ext cx="622124" cy="12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7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7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77"/>
          <p:cNvSpPr>
            <a:spLocks noGrp="1"/>
          </p:cNvSpPr>
          <p:nvPr>
            <p:ph type="pic" idx="2"/>
          </p:nvPr>
        </p:nvSpPr>
        <p:spPr>
          <a:xfrm>
            <a:off x="4127004" y="2048131"/>
            <a:ext cx="3934818" cy="2244174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77"/>
          <p:cNvSpPr>
            <a:spLocks noGrp="1"/>
          </p:cNvSpPr>
          <p:nvPr>
            <p:ph type="pic" idx="3"/>
          </p:nvPr>
        </p:nvSpPr>
        <p:spPr>
          <a:xfrm>
            <a:off x="8599974" y="3715450"/>
            <a:ext cx="1905000" cy="1237549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77"/>
          <p:cNvSpPr>
            <a:spLocks noGrp="1"/>
          </p:cNvSpPr>
          <p:nvPr>
            <p:ph type="pic" idx="4"/>
          </p:nvPr>
        </p:nvSpPr>
        <p:spPr>
          <a:xfrm>
            <a:off x="1571391" y="2659219"/>
            <a:ext cx="858188" cy="1161011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77"/>
          <p:cNvSpPr>
            <a:spLocks noGrp="1"/>
          </p:cNvSpPr>
          <p:nvPr>
            <p:ph type="pic" idx="5"/>
          </p:nvPr>
        </p:nvSpPr>
        <p:spPr>
          <a:xfrm>
            <a:off x="1628707" y="4102417"/>
            <a:ext cx="1173825" cy="875446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77"/>
          <p:cNvSpPr>
            <a:spLocks noGrp="1"/>
          </p:cNvSpPr>
          <p:nvPr>
            <p:ph type="pic" idx="6"/>
          </p:nvPr>
        </p:nvSpPr>
        <p:spPr>
          <a:xfrm>
            <a:off x="2767387" y="3411196"/>
            <a:ext cx="851410" cy="481893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77"/>
          <p:cNvSpPr>
            <a:spLocks noGrp="1"/>
          </p:cNvSpPr>
          <p:nvPr>
            <p:ph type="pic" idx="7"/>
          </p:nvPr>
        </p:nvSpPr>
        <p:spPr>
          <a:xfrm>
            <a:off x="3105997" y="4217447"/>
            <a:ext cx="474700" cy="8497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8"/>
          <p:cNvSpPr txBox="1">
            <a:spLocks noGrp="1"/>
          </p:cNvSpPr>
          <p:nvPr>
            <p:ph type="body" idx="1"/>
          </p:nvPr>
        </p:nvSpPr>
        <p:spPr>
          <a:xfrm>
            <a:off x="1238782" y="4981299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78"/>
          <p:cNvSpPr txBox="1">
            <a:spLocks noGrp="1"/>
          </p:cNvSpPr>
          <p:nvPr>
            <p:ph type="body" idx="2"/>
          </p:nvPr>
        </p:nvSpPr>
        <p:spPr>
          <a:xfrm>
            <a:off x="1238782" y="5310884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78"/>
          <p:cNvSpPr txBox="1">
            <a:spLocks noGrp="1"/>
          </p:cNvSpPr>
          <p:nvPr>
            <p:ph type="body" idx="3"/>
          </p:nvPr>
        </p:nvSpPr>
        <p:spPr>
          <a:xfrm>
            <a:off x="1249373" y="4291605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78"/>
          <p:cNvSpPr txBox="1">
            <a:spLocks noGrp="1"/>
          </p:cNvSpPr>
          <p:nvPr>
            <p:ph type="body" idx="4"/>
          </p:nvPr>
        </p:nvSpPr>
        <p:spPr>
          <a:xfrm>
            <a:off x="1249373" y="4638621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0" name="Google Shape;380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9037" y="2630220"/>
            <a:ext cx="4338375" cy="3465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78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8"/>
          <p:cNvSpPr txBox="1">
            <a:spLocks noGrp="1"/>
          </p:cNvSpPr>
          <p:nvPr>
            <p:ph type="body" idx="5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78"/>
          <p:cNvSpPr txBox="1">
            <a:spLocks noGrp="1"/>
          </p:cNvSpPr>
          <p:nvPr>
            <p:ph type="body" idx="6"/>
          </p:nvPr>
        </p:nvSpPr>
        <p:spPr>
          <a:xfrm>
            <a:off x="1217612" y="2639244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78"/>
          <p:cNvSpPr txBox="1">
            <a:spLocks noGrp="1"/>
          </p:cNvSpPr>
          <p:nvPr>
            <p:ph type="body" idx="7"/>
          </p:nvPr>
        </p:nvSpPr>
        <p:spPr>
          <a:xfrm>
            <a:off x="1217612" y="2983041"/>
            <a:ext cx="4661641" cy="65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78"/>
          <p:cNvSpPr>
            <a:spLocks noGrp="1"/>
          </p:cNvSpPr>
          <p:nvPr>
            <p:ph type="pic" idx="8"/>
          </p:nvPr>
        </p:nvSpPr>
        <p:spPr>
          <a:xfrm>
            <a:off x="6897024" y="2796284"/>
            <a:ext cx="3962400" cy="2267895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78"/>
          <p:cNvSpPr txBox="1">
            <a:spLocks noGrp="1"/>
          </p:cNvSpPr>
          <p:nvPr>
            <p:ph type="body" idx="9"/>
          </p:nvPr>
        </p:nvSpPr>
        <p:spPr>
          <a:xfrm>
            <a:off x="1227202" y="3913331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78"/>
          <p:cNvSpPr/>
          <p:nvPr/>
        </p:nvSpPr>
        <p:spPr>
          <a:xfrm>
            <a:off x="2754411" y="5401727"/>
            <a:ext cx="2434130" cy="62726"/>
          </a:xfrm>
          <a:prstGeom prst="rect">
            <a:avLst/>
          </a:prstGeom>
          <a:solidFill>
            <a:srgbClr val="F39C26">
              <a:alpha val="2431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8" name="Google Shape;388;p78"/>
          <p:cNvSpPr/>
          <p:nvPr/>
        </p:nvSpPr>
        <p:spPr>
          <a:xfrm>
            <a:off x="2754411" y="5064179"/>
            <a:ext cx="2433914" cy="62726"/>
          </a:xfrm>
          <a:prstGeom prst="rect">
            <a:avLst/>
          </a:prstGeom>
          <a:solidFill>
            <a:srgbClr val="2980B9">
              <a:alpha val="2431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9" name="Google Shape;389;p78"/>
          <p:cNvSpPr/>
          <p:nvPr/>
        </p:nvSpPr>
        <p:spPr>
          <a:xfrm>
            <a:off x="2754410" y="4721558"/>
            <a:ext cx="2433798" cy="62726"/>
          </a:xfrm>
          <a:prstGeom prst="rect">
            <a:avLst/>
          </a:prstGeom>
          <a:solidFill>
            <a:srgbClr val="9BBB59">
              <a:alpha val="2431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0" name="Google Shape;390;p78"/>
          <p:cNvSpPr/>
          <p:nvPr/>
        </p:nvSpPr>
        <p:spPr>
          <a:xfrm>
            <a:off x="2754411" y="4374542"/>
            <a:ext cx="2435840" cy="62726"/>
          </a:xfrm>
          <a:prstGeom prst="rect">
            <a:avLst/>
          </a:prstGeom>
          <a:solidFill>
            <a:srgbClr val="17A085">
              <a:alpha val="2431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1" name="Google Shape;391;p78"/>
          <p:cNvSpPr/>
          <p:nvPr/>
        </p:nvSpPr>
        <p:spPr>
          <a:xfrm>
            <a:off x="2748585" y="4374542"/>
            <a:ext cx="1880374" cy="62726"/>
          </a:xfrm>
          <a:prstGeom prst="rect">
            <a:avLst/>
          </a:prstGeom>
          <a:solidFill>
            <a:srgbClr val="17A08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2" name="Google Shape;392;p78"/>
          <p:cNvSpPr/>
          <p:nvPr/>
        </p:nvSpPr>
        <p:spPr>
          <a:xfrm>
            <a:off x="2748585" y="4721558"/>
            <a:ext cx="1235918" cy="6272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3" name="Google Shape;393;p78"/>
          <p:cNvSpPr/>
          <p:nvPr/>
        </p:nvSpPr>
        <p:spPr>
          <a:xfrm>
            <a:off x="2748585" y="5064179"/>
            <a:ext cx="2272372" cy="62726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4" name="Google Shape;394;p78"/>
          <p:cNvSpPr/>
          <p:nvPr/>
        </p:nvSpPr>
        <p:spPr>
          <a:xfrm>
            <a:off x="2748585" y="5401727"/>
            <a:ext cx="1716420" cy="62726"/>
          </a:xfrm>
          <a:prstGeom prst="rect">
            <a:avLst/>
          </a:prstGeom>
          <a:solidFill>
            <a:srgbClr val="F39C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5" name="Google Shape;395;p78"/>
          <p:cNvSpPr txBox="1">
            <a:spLocks noGrp="1"/>
          </p:cNvSpPr>
          <p:nvPr>
            <p:ph type="body" idx="13"/>
          </p:nvPr>
        </p:nvSpPr>
        <p:spPr>
          <a:xfrm>
            <a:off x="5540432" y="4981299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78"/>
          <p:cNvSpPr txBox="1">
            <a:spLocks noGrp="1"/>
          </p:cNvSpPr>
          <p:nvPr>
            <p:ph type="body" idx="14"/>
          </p:nvPr>
        </p:nvSpPr>
        <p:spPr>
          <a:xfrm>
            <a:off x="5540432" y="5310884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78"/>
          <p:cNvSpPr txBox="1">
            <a:spLocks noGrp="1"/>
          </p:cNvSpPr>
          <p:nvPr>
            <p:ph type="body" idx="15"/>
          </p:nvPr>
        </p:nvSpPr>
        <p:spPr>
          <a:xfrm>
            <a:off x="5551023" y="4291605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78"/>
          <p:cNvSpPr txBox="1">
            <a:spLocks noGrp="1"/>
          </p:cNvSpPr>
          <p:nvPr>
            <p:ph type="body" idx="16"/>
          </p:nvPr>
        </p:nvSpPr>
        <p:spPr>
          <a:xfrm>
            <a:off x="5551023" y="4638621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9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9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79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9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9"/>
          <p:cNvSpPr txBox="1">
            <a:spLocks noGrp="1"/>
          </p:cNvSpPr>
          <p:nvPr>
            <p:ph type="sldNum" idx="12"/>
          </p:nvPr>
        </p:nvSpPr>
        <p:spPr>
          <a:xfrm>
            <a:off x="8735325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0"/>
          <p:cNvSpPr txBox="1">
            <a:spLocks noGrp="1"/>
          </p:cNvSpPr>
          <p:nvPr>
            <p:ph type="body" idx="1"/>
          </p:nvPr>
        </p:nvSpPr>
        <p:spPr>
          <a:xfrm>
            <a:off x="1532645" y="2844003"/>
            <a:ext cx="2118535" cy="2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80"/>
          <p:cNvSpPr txBox="1">
            <a:spLocks noGrp="1"/>
          </p:cNvSpPr>
          <p:nvPr>
            <p:ph type="body" idx="2"/>
          </p:nvPr>
        </p:nvSpPr>
        <p:spPr>
          <a:xfrm>
            <a:off x="1532643" y="3309267"/>
            <a:ext cx="2782465" cy="168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80"/>
          <p:cNvSpPr txBox="1">
            <a:spLocks noGrp="1"/>
          </p:cNvSpPr>
          <p:nvPr>
            <p:ph type="body" idx="3"/>
          </p:nvPr>
        </p:nvSpPr>
        <p:spPr>
          <a:xfrm>
            <a:off x="4933542" y="2874080"/>
            <a:ext cx="1247904" cy="20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80"/>
          <p:cNvSpPr/>
          <p:nvPr/>
        </p:nvSpPr>
        <p:spPr>
          <a:xfrm>
            <a:off x="1571088" y="5793908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80"/>
          <p:cNvSpPr/>
          <p:nvPr/>
        </p:nvSpPr>
        <p:spPr>
          <a:xfrm>
            <a:off x="1658891" y="5859127"/>
            <a:ext cx="58516" cy="10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757"/>
                </a:moveTo>
                <a:lnTo>
                  <a:pt x="15430" y="3757"/>
                </a:lnTo>
                <a:cubicBezTo>
                  <a:pt x="14702" y="3757"/>
                  <a:pt x="13885" y="4288"/>
                  <a:pt x="13885" y="5002"/>
                </a:cubicBezTo>
                <a:lnTo>
                  <a:pt x="13885" y="7478"/>
                </a:lnTo>
                <a:lnTo>
                  <a:pt x="21600" y="7478"/>
                </a:lnTo>
                <a:lnTo>
                  <a:pt x="21600" y="11004"/>
                </a:lnTo>
                <a:lnTo>
                  <a:pt x="13885" y="11004"/>
                </a:lnTo>
                <a:lnTo>
                  <a:pt x="13885" y="21600"/>
                </a:lnTo>
                <a:lnTo>
                  <a:pt x="6602" y="21600"/>
                </a:lnTo>
                <a:lnTo>
                  <a:pt x="6602" y="11004"/>
                </a:lnTo>
                <a:lnTo>
                  <a:pt x="0" y="11004"/>
                </a:lnTo>
                <a:lnTo>
                  <a:pt x="0" y="7478"/>
                </a:lnTo>
                <a:lnTo>
                  <a:pt x="6602" y="7478"/>
                </a:lnTo>
                <a:lnTo>
                  <a:pt x="6602" y="5401"/>
                </a:lnTo>
                <a:cubicBezTo>
                  <a:pt x="6602" y="2424"/>
                  <a:pt x="10324" y="0"/>
                  <a:pt x="15430" y="0"/>
                </a:cubicBezTo>
                <a:lnTo>
                  <a:pt x="21600" y="0"/>
                </a:lnTo>
                <a:cubicBezTo>
                  <a:pt x="21600" y="0"/>
                  <a:pt x="21600" y="3757"/>
                  <a:pt x="21600" y="37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80"/>
          <p:cNvSpPr/>
          <p:nvPr/>
        </p:nvSpPr>
        <p:spPr>
          <a:xfrm>
            <a:off x="1571088" y="6138071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80"/>
          <p:cNvSpPr/>
          <p:nvPr/>
        </p:nvSpPr>
        <p:spPr>
          <a:xfrm>
            <a:off x="1640815" y="6209743"/>
            <a:ext cx="108950" cy="88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557"/>
                </a:moveTo>
                <a:cubicBezTo>
                  <a:pt x="20804" y="2992"/>
                  <a:pt x="19950" y="3284"/>
                  <a:pt x="19054" y="3416"/>
                </a:cubicBezTo>
                <a:cubicBezTo>
                  <a:pt x="19970" y="2741"/>
                  <a:pt x="20673" y="1673"/>
                  <a:pt x="21003" y="400"/>
                </a:cubicBezTo>
                <a:cubicBezTo>
                  <a:pt x="20147" y="1023"/>
                  <a:pt x="19198" y="1478"/>
                  <a:pt x="18189" y="1722"/>
                </a:cubicBezTo>
                <a:cubicBezTo>
                  <a:pt x="17381" y="661"/>
                  <a:pt x="16229" y="0"/>
                  <a:pt x="14955" y="0"/>
                </a:cubicBezTo>
                <a:cubicBezTo>
                  <a:pt x="12507" y="0"/>
                  <a:pt x="10524" y="2442"/>
                  <a:pt x="10524" y="5451"/>
                </a:cubicBezTo>
                <a:cubicBezTo>
                  <a:pt x="10524" y="5879"/>
                  <a:pt x="10562" y="6297"/>
                  <a:pt x="10638" y="6697"/>
                </a:cubicBezTo>
                <a:cubicBezTo>
                  <a:pt x="6956" y="6467"/>
                  <a:pt x="3689" y="4296"/>
                  <a:pt x="1504" y="998"/>
                </a:cubicBezTo>
                <a:cubicBezTo>
                  <a:pt x="1122" y="1802"/>
                  <a:pt x="903" y="2741"/>
                  <a:pt x="903" y="3740"/>
                </a:cubicBezTo>
                <a:cubicBezTo>
                  <a:pt x="903" y="5632"/>
                  <a:pt x="1686" y="7299"/>
                  <a:pt x="2875" y="8280"/>
                </a:cubicBezTo>
                <a:cubicBezTo>
                  <a:pt x="2150" y="8248"/>
                  <a:pt x="1466" y="8005"/>
                  <a:pt x="868" y="7598"/>
                </a:cubicBezTo>
                <a:cubicBezTo>
                  <a:pt x="868" y="7619"/>
                  <a:pt x="868" y="7643"/>
                  <a:pt x="868" y="7664"/>
                </a:cubicBezTo>
                <a:cubicBezTo>
                  <a:pt x="868" y="10308"/>
                  <a:pt x="2396" y="12510"/>
                  <a:pt x="4423" y="13011"/>
                </a:cubicBezTo>
                <a:cubicBezTo>
                  <a:pt x="4051" y="13136"/>
                  <a:pt x="3660" y="13202"/>
                  <a:pt x="3255" y="13202"/>
                </a:cubicBezTo>
                <a:cubicBezTo>
                  <a:pt x="2970" y="13202"/>
                  <a:pt x="2693" y="13167"/>
                  <a:pt x="2421" y="13105"/>
                </a:cubicBezTo>
                <a:cubicBezTo>
                  <a:pt x="2985" y="15272"/>
                  <a:pt x="4622" y="16848"/>
                  <a:pt x="6560" y="16893"/>
                </a:cubicBezTo>
                <a:cubicBezTo>
                  <a:pt x="5043" y="18354"/>
                  <a:pt x="3134" y="19227"/>
                  <a:pt x="1057" y="19227"/>
                </a:cubicBezTo>
                <a:cubicBezTo>
                  <a:pt x="700" y="19227"/>
                  <a:pt x="348" y="19200"/>
                  <a:pt x="0" y="19151"/>
                </a:cubicBezTo>
                <a:cubicBezTo>
                  <a:pt x="1961" y="20699"/>
                  <a:pt x="4290" y="21600"/>
                  <a:pt x="6793" y="21600"/>
                </a:cubicBezTo>
                <a:cubicBezTo>
                  <a:pt x="14944" y="21600"/>
                  <a:pt x="19402" y="13293"/>
                  <a:pt x="19402" y="6084"/>
                </a:cubicBezTo>
                <a:cubicBezTo>
                  <a:pt x="19402" y="5848"/>
                  <a:pt x="19398" y="5615"/>
                  <a:pt x="19389" y="5378"/>
                </a:cubicBezTo>
                <a:cubicBezTo>
                  <a:pt x="20254" y="4609"/>
                  <a:pt x="21005" y="3649"/>
                  <a:pt x="21600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80"/>
          <p:cNvSpPr>
            <a:spLocks noGrp="1"/>
          </p:cNvSpPr>
          <p:nvPr>
            <p:ph type="pic" idx="4"/>
          </p:nvPr>
        </p:nvSpPr>
        <p:spPr>
          <a:xfrm>
            <a:off x="7611921" y="2808724"/>
            <a:ext cx="3053301" cy="3056425"/>
          </a:xfrm>
          <a:prstGeom prst="rect">
            <a:avLst/>
          </a:prstGeom>
          <a:solidFill>
            <a:srgbClr val="A5A5A5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80"/>
          <p:cNvSpPr txBox="1">
            <a:spLocks noGrp="1"/>
          </p:cNvSpPr>
          <p:nvPr>
            <p:ph type="body" idx="5"/>
          </p:nvPr>
        </p:nvSpPr>
        <p:spPr>
          <a:xfrm>
            <a:off x="4907503" y="3313156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80"/>
          <p:cNvSpPr txBox="1">
            <a:spLocks noGrp="1"/>
          </p:cNvSpPr>
          <p:nvPr>
            <p:ph type="body" idx="6"/>
          </p:nvPr>
        </p:nvSpPr>
        <p:spPr>
          <a:xfrm>
            <a:off x="6329637" y="3693782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80"/>
          <p:cNvSpPr txBox="1">
            <a:spLocks noGrp="1"/>
          </p:cNvSpPr>
          <p:nvPr>
            <p:ph type="body" idx="7"/>
          </p:nvPr>
        </p:nvSpPr>
        <p:spPr>
          <a:xfrm>
            <a:off x="1967335" y="5810541"/>
            <a:ext cx="118655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80"/>
          <p:cNvSpPr txBox="1">
            <a:spLocks noGrp="1"/>
          </p:cNvSpPr>
          <p:nvPr>
            <p:ph type="body" idx="8"/>
          </p:nvPr>
        </p:nvSpPr>
        <p:spPr>
          <a:xfrm>
            <a:off x="1967336" y="6163676"/>
            <a:ext cx="141509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80"/>
          <p:cNvSpPr/>
          <p:nvPr/>
        </p:nvSpPr>
        <p:spPr>
          <a:xfrm>
            <a:off x="4901776" y="3539543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80"/>
          <p:cNvSpPr/>
          <p:nvPr/>
        </p:nvSpPr>
        <p:spPr>
          <a:xfrm>
            <a:off x="4901776" y="3538571"/>
            <a:ext cx="1628540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80"/>
          <p:cNvSpPr txBox="1">
            <a:spLocks noGrp="1"/>
          </p:cNvSpPr>
          <p:nvPr>
            <p:ph type="body" idx="9"/>
          </p:nvPr>
        </p:nvSpPr>
        <p:spPr>
          <a:xfrm>
            <a:off x="4907503" y="3980285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80"/>
          <p:cNvSpPr txBox="1">
            <a:spLocks noGrp="1"/>
          </p:cNvSpPr>
          <p:nvPr>
            <p:ph type="body" idx="13"/>
          </p:nvPr>
        </p:nvSpPr>
        <p:spPr>
          <a:xfrm>
            <a:off x="5886834" y="4360913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80"/>
          <p:cNvSpPr/>
          <p:nvPr/>
        </p:nvSpPr>
        <p:spPr>
          <a:xfrm>
            <a:off x="4901776" y="4206671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80"/>
          <p:cNvSpPr/>
          <p:nvPr/>
        </p:nvSpPr>
        <p:spPr>
          <a:xfrm>
            <a:off x="4901772" y="4205699"/>
            <a:ext cx="1197403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80"/>
          <p:cNvSpPr txBox="1">
            <a:spLocks noGrp="1"/>
          </p:cNvSpPr>
          <p:nvPr>
            <p:ph type="body" idx="14"/>
          </p:nvPr>
        </p:nvSpPr>
        <p:spPr>
          <a:xfrm>
            <a:off x="4907503" y="4637570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80"/>
          <p:cNvSpPr txBox="1">
            <a:spLocks noGrp="1"/>
          </p:cNvSpPr>
          <p:nvPr>
            <p:ph type="body" idx="15"/>
          </p:nvPr>
        </p:nvSpPr>
        <p:spPr>
          <a:xfrm>
            <a:off x="6698636" y="5018196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80"/>
          <p:cNvSpPr/>
          <p:nvPr/>
        </p:nvSpPr>
        <p:spPr>
          <a:xfrm>
            <a:off x="4901776" y="4863958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80"/>
          <p:cNvSpPr/>
          <p:nvPr/>
        </p:nvSpPr>
        <p:spPr>
          <a:xfrm>
            <a:off x="4901772" y="4862986"/>
            <a:ext cx="2016339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80"/>
          <p:cNvSpPr txBox="1">
            <a:spLocks noGrp="1"/>
          </p:cNvSpPr>
          <p:nvPr>
            <p:ph type="body" idx="16"/>
          </p:nvPr>
        </p:nvSpPr>
        <p:spPr>
          <a:xfrm>
            <a:off x="5264150" y="5810541"/>
            <a:ext cx="118655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80"/>
          <p:cNvSpPr txBox="1">
            <a:spLocks noGrp="1"/>
          </p:cNvSpPr>
          <p:nvPr>
            <p:ph type="body" idx="17"/>
          </p:nvPr>
        </p:nvSpPr>
        <p:spPr>
          <a:xfrm>
            <a:off x="5264150" y="6163676"/>
            <a:ext cx="141509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80"/>
          <p:cNvSpPr/>
          <p:nvPr/>
        </p:nvSpPr>
        <p:spPr>
          <a:xfrm>
            <a:off x="4867903" y="5793908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80"/>
          <p:cNvSpPr/>
          <p:nvPr/>
        </p:nvSpPr>
        <p:spPr>
          <a:xfrm>
            <a:off x="4921641" y="5843354"/>
            <a:ext cx="137633" cy="1211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80"/>
          <p:cNvSpPr/>
          <p:nvPr/>
        </p:nvSpPr>
        <p:spPr>
          <a:xfrm>
            <a:off x="4867903" y="6138071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80"/>
          <p:cNvSpPr/>
          <p:nvPr/>
        </p:nvSpPr>
        <p:spPr>
          <a:xfrm>
            <a:off x="4940684" y="6212124"/>
            <a:ext cx="95264" cy="974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">
  <p:cSld name="4_Meet_the_team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1"/>
          <p:cNvSpPr>
            <a:spLocks noGrp="1"/>
          </p:cNvSpPr>
          <p:nvPr>
            <p:ph type="pic" idx="2"/>
          </p:nvPr>
        </p:nvSpPr>
        <p:spPr>
          <a:xfrm>
            <a:off x="912812" y="3733800"/>
            <a:ext cx="6706384" cy="18245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2"/>
          <p:cNvSpPr>
            <a:spLocks noGrp="1"/>
          </p:cNvSpPr>
          <p:nvPr>
            <p:ph type="pic" idx="2"/>
          </p:nvPr>
        </p:nvSpPr>
        <p:spPr>
          <a:xfrm>
            <a:off x="1209652" y="2743200"/>
            <a:ext cx="2843043" cy="3108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1">
  <p:cSld name="4_Meet_the_team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3"/>
          <p:cNvSpPr/>
          <p:nvPr/>
        </p:nvSpPr>
        <p:spPr>
          <a:xfrm>
            <a:off x="2438113" y="3184498"/>
            <a:ext cx="2438112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83"/>
          <p:cNvSpPr/>
          <p:nvPr/>
        </p:nvSpPr>
        <p:spPr>
          <a:xfrm>
            <a:off x="7312602" y="3184498"/>
            <a:ext cx="2438112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83"/>
          <p:cNvSpPr/>
          <p:nvPr/>
        </p:nvSpPr>
        <p:spPr>
          <a:xfrm>
            <a:off x="0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83"/>
          <p:cNvSpPr/>
          <p:nvPr/>
        </p:nvSpPr>
        <p:spPr>
          <a:xfrm>
            <a:off x="4876226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83"/>
          <p:cNvSpPr/>
          <p:nvPr/>
        </p:nvSpPr>
        <p:spPr>
          <a:xfrm>
            <a:off x="9750712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83"/>
          <p:cNvSpPr>
            <a:spLocks noGrp="1"/>
          </p:cNvSpPr>
          <p:nvPr>
            <p:ph type="pic" idx="2"/>
          </p:nvPr>
        </p:nvSpPr>
        <p:spPr>
          <a:xfrm>
            <a:off x="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83"/>
          <p:cNvSpPr>
            <a:spLocks noGrp="1"/>
          </p:cNvSpPr>
          <p:nvPr>
            <p:ph type="pic" idx="3"/>
          </p:nvPr>
        </p:nvSpPr>
        <p:spPr>
          <a:xfrm>
            <a:off x="487553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83"/>
          <p:cNvSpPr>
            <a:spLocks noGrp="1"/>
          </p:cNvSpPr>
          <p:nvPr>
            <p:ph type="pic" idx="4"/>
          </p:nvPr>
        </p:nvSpPr>
        <p:spPr>
          <a:xfrm>
            <a:off x="975106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4"/>
          <p:cNvSpPr>
            <a:spLocks noGrp="1"/>
          </p:cNvSpPr>
          <p:nvPr>
            <p:ph type="pic" idx="2"/>
          </p:nvPr>
        </p:nvSpPr>
        <p:spPr>
          <a:xfrm>
            <a:off x="6161470" y="2721048"/>
            <a:ext cx="2672173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84"/>
          <p:cNvSpPr>
            <a:spLocks noGrp="1"/>
          </p:cNvSpPr>
          <p:nvPr>
            <p:ph type="pic" idx="3"/>
          </p:nvPr>
        </p:nvSpPr>
        <p:spPr>
          <a:xfrm>
            <a:off x="6161470" y="4400733"/>
            <a:ext cx="2672175" cy="1588586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84"/>
          <p:cNvSpPr>
            <a:spLocks noGrp="1"/>
          </p:cNvSpPr>
          <p:nvPr>
            <p:ph type="pic" idx="4"/>
          </p:nvPr>
        </p:nvSpPr>
        <p:spPr>
          <a:xfrm>
            <a:off x="3368501" y="4400735"/>
            <a:ext cx="2668146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84"/>
          <p:cNvSpPr>
            <a:spLocks noGrp="1"/>
          </p:cNvSpPr>
          <p:nvPr>
            <p:ph type="pic" idx="5"/>
          </p:nvPr>
        </p:nvSpPr>
        <p:spPr>
          <a:xfrm>
            <a:off x="3365326" y="2721048"/>
            <a:ext cx="2674499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84"/>
          <p:cNvSpPr txBox="1">
            <a:spLocks noGrp="1"/>
          </p:cNvSpPr>
          <p:nvPr>
            <p:ph type="title"/>
          </p:nvPr>
        </p:nvSpPr>
        <p:spPr>
          <a:xfrm>
            <a:off x="1523603" y="381001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84"/>
          <p:cNvSpPr txBox="1">
            <a:spLocks noGrp="1"/>
          </p:cNvSpPr>
          <p:nvPr>
            <p:ph type="body" idx="1"/>
          </p:nvPr>
        </p:nvSpPr>
        <p:spPr>
          <a:xfrm>
            <a:off x="1370013" y="3385310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84"/>
          <p:cNvSpPr/>
          <p:nvPr/>
        </p:nvSpPr>
        <p:spPr>
          <a:xfrm>
            <a:off x="8833645" y="4793443"/>
            <a:ext cx="166737" cy="844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84"/>
          <p:cNvSpPr/>
          <p:nvPr/>
        </p:nvSpPr>
        <p:spPr>
          <a:xfrm>
            <a:off x="3204940" y="3093226"/>
            <a:ext cx="166737" cy="844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84"/>
          <p:cNvSpPr/>
          <p:nvPr/>
        </p:nvSpPr>
        <p:spPr>
          <a:xfrm>
            <a:off x="8833645" y="3093226"/>
            <a:ext cx="166737" cy="8441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84"/>
          <p:cNvSpPr/>
          <p:nvPr/>
        </p:nvSpPr>
        <p:spPr>
          <a:xfrm>
            <a:off x="3204940" y="4793443"/>
            <a:ext cx="166737" cy="844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84"/>
          <p:cNvSpPr txBox="1">
            <a:spLocks noGrp="1"/>
          </p:cNvSpPr>
          <p:nvPr>
            <p:ph type="body" idx="6"/>
          </p:nvPr>
        </p:nvSpPr>
        <p:spPr>
          <a:xfrm>
            <a:off x="1664403" y="3078782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84"/>
          <p:cNvSpPr txBox="1">
            <a:spLocks noGrp="1"/>
          </p:cNvSpPr>
          <p:nvPr>
            <p:ph type="body" idx="7"/>
          </p:nvPr>
        </p:nvSpPr>
        <p:spPr>
          <a:xfrm>
            <a:off x="1370013" y="5085528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84"/>
          <p:cNvSpPr txBox="1">
            <a:spLocks noGrp="1"/>
          </p:cNvSpPr>
          <p:nvPr>
            <p:ph type="body" idx="8"/>
          </p:nvPr>
        </p:nvSpPr>
        <p:spPr>
          <a:xfrm>
            <a:off x="1664403" y="4779000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84"/>
          <p:cNvSpPr txBox="1">
            <a:spLocks noGrp="1"/>
          </p:cNvSpPr>
          <p:nvPr>
            <p:ph type="body" idx="9"/>
          </p:nvPr>
        </p:nvSpPr>
        <p:spPr>
          <a:xfrm>
            <a:off x="9294812" y="3385310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84"/>
          <p:cNvSpPr txBox="1">
            <a:spLocks noGrp="1"/>
          </p:cNvSpPr>
          <p:nvPr>
            <p:ph type="body" idx="13"/>
          </p:nvPr>
        </p:nvSpPr>
        <p:spPr>
          <a:xfrm>
            <a:off x="9294815" y="3078782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84"/>
          <p:cNvSpPr txBox="1">
            <a:spLocks noGrp="1"/>
          </p:cNvSpPr>
          <p:nvPr>
            <p:ph type="body" idx="14"/>
          </p:nvPr>
        </p:nvSpPr>
        <p:spPr>
          <a:xfrm>
            <a:off x="9294812" y="5085528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84"/>
          <p:cNvSpPr txBox="1">
            <a:spLocks noGrp="1"/>
          </p:cNvSpPr>
          <p:nvPr>
            <p:ph type="body" idx="15"/>
          </p:nvPr>
        </p:nvSpPr>
        <p:spPr>
          <a:xfrm>
            <a:off x="9294815" y="4779000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5"/>
          <p:cNvSpPr>
            <a:spLocks noGrp="1"/>
          </p:cNvSpPr>
          <p:nvPr>
            <p:ph type="pic" idx="2"/>
          </p:nvPr>
        </p:nvSpPr>
        <p:spPr>
          <a:xfrm>
            <a:off x="750431" y="2006224"/>
            <a:ext cx="10701607" cy="41638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6"/>
          <p:cNvSpPr/>
          <p:nvPr/>
        </p:nvSpPr>
        <p:spPr>
          <a:xfrm>
            <a:off x="1144" y="6096002"/>
            <a:ext cx="9293671" cy="762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86"/>
          <p:cNvSpPr>
            <a:spLocks noGrp="1"/>
          </p:cNvSpPr>
          <p:nvPr>
            <p:ph type="pic" idx="2"/>
          </p:nvPr>
        </p:nvSpPr>
        <p:spPr>
          <a:xfrm>
            <a:off x="1145" y="2061941"/>
            <a:ext cx="2388257" cy="2388878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86"/>
          <p:cNvSpPr>
            <a:spLocks noGrp="1"/>
          </p:cNvSpPr>
          <p:nvPr>
            <p:ph type="pic" idx="3"/>
          </p:nvPr>
        </p:nvSpPr>
        <p:spPr>
          <a:xfrm>
            <a:off x="4903283" y="2061942"/>
            <a:ext cx="2388257" cy="238888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86"/>
          <p:cNvSpPr>
            <a:spLocks noGrp="1"/>
          </p:cNvSpPr>
          <p:nvPr>
            <p:ph type="pic" idx="4"/>
          </p:nvPr>
        </p:nvSpPr>
        <p:spPr>
          <a:xfrm>
            <a:off x="9799429" y="2061944"/>
            <a:ext cx="2388255" cy="2388877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86"/>
          <p:cNvSpPr>
            <a:spLocks noGrp="1"/>
          </p:cNvSpPr>
          <p:nvPr>
            <p:ph type="pic" idx="5"/>
          </p:nvPr>
        </p:nvSpPr>
        <p:spPr>
          <a:xfrm>
            <a:off x="7351475" y="4510423"/>
            <a:ext cx="2388169" cy="2347579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86"/>
          <p:cNvSpPr>
            <a:spLocks noGrp="1"/>
          </p:cNvSpPr>
          <p:nvPr>
            <p:ph type="pic" idx="6"/>
          </p:nvPr>
        </p:nvSpPr>
        <p:spPr>
          <a:xfrm>
            <a:off x="2455326" y="4507680"/>
            <a:ext cx="2388169" cy="2350324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86"/>
          <p:cNvSpPr txBox="1">
            <a:spLocks noGrp="1"/>
          </p:cNvSpPr>
          <p:nvPr>
            <p:ph type="title"/>
          </p:nvPr>
        </p:nvSpPr>
        <p:spPr>
          <a:xfrm>
            <a:off x="1523603" y="381001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6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86"/>
          <p:cNvSpPr/>
          <p:nvPr/>
        </p:nvSpPr>
        <p:spPr>
          <a:xfrm>
            <a:off x="2455238" y="2061941"/>
            <a:ext cx="2388257" cy="238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86"/>
          <p:cNvSpPr/>
          <p:nvPr/>
        </p:nvSpPr>
        <p:spPr>
          <a:xfrm rot="10800000">
            <a:off x="1144" y="4510335"/>
            <a:ext cx="2388257" cy="2347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86"/>
          <p:cNvSpPr/>
          <p:nvPr/>
        </p:nvSpPr>
        <p:spPr>
          <a:xfrm>
            <a:off x="7351387" y="2061941"/>
            <a:ext cx="2388257" cy="2388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86"/>
          <p:cNvSpPr/>
          <p:nvPr/>
        </p:nvSpPr>
        <p:spPr>
          <a:xfrm rot="10800000">
            <a:off x="4903283" y="4510335"/>
            <a:ext cx="2388257" cy="2347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86"/>
          <p:cNvSpPr/>
          <p:nvPr/>
        </p:nvSpPr>
        <p:spPr>
          <a:xfrm rot="10800000">
            <a:off x="9799432" y="4510335"/>
            <a:ext cx="2388257" cy="2347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1" name="Google Shape;481;p86"/>
          <p:cNvGrpSpPr/>
          <p:nvPr/>
        </p:nvGrpSpPr>
        <p:grpSpPr>
          <a:xfrm>
            <a:off x="2799919" y="2053956"/>
            <a:ext cx="512797" cy="512930"/>
            <a:chOff x="0" y="0"/>
            <a:chExt cx="1025859" cy="1025859"/>
          </a:xfrm>
        </p:grpSpPr>
        <p:sp>
          <p:nvSpPr>
            <p:cNvPr id="482" name="Google Shape;482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86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4" name="Google Shape;484;p86"/>
          <p:cNvGrpSpPr/>
          <p:nvPr/>
        </p:nvGrpSpPr>
        <p:grpSpPr>
          <a:xfrm>
            <a:off x="7699064" y="2053956"/>
            <a:ext cx="512797" cy="512930"/>
            <a:chOff x="0" y="0"/>
            <a:chExt cx="1025859" cy="1025859"/>
          </a:xfrm>
        </p:grpSpPr>
        <p:sp>
          <p:nvSpPr>
            <p:cNvPr id="485" name="Google Shape;485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86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7" name="Google Shape;487;p86"/>
          <p:cNvGrpSpPr/>
          <p:nvPr/>
        </p:nvGrpSpPr>
        <p:grpSpPr>
          <a:xfrm>
            <a:off x="10147139" y="4507677"/>
            <a:ext cx="512797" cy="512930"/>
            <a:chOff x="0" y="0"/>
            <a:chExt cx="1025859" cy="1025859"/>
          </a:xfrm>
        </p:grpSpPr>
        <p:sp>
          <p:nvSpPr>
            <p:cNvPr id="488" name="Google Shape;488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86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0" name="Google Shape;490;p86"/>
          <p:cNvGrpSpPr/>
          <p:nvPr/>
        </p:nvGrpSpPr>
        <p:grpSpPr>
          <a:xfrm>
            <a:off x="5248111" y="4507677"/>
            <a:ext cx="512797" cy="512930"/>
            <a:chOff x="0" y="0"/>
            <a:chExt cx="1025859" cy="1025859"/>
          </a:xfrm>
        </p:grpSpPr>
        <p:sp>
          <p:nvSpPr>
            <p:cNvPr id="491" name="Google Shape;491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8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3" name="Google Shape;493;p86"/>
          <p:cNvGrpSpPr/>
          <p:nvPr/>
        </p:nvGrpSpPr>
        <p:grpSpPr>
          <a:xfrm>
            <a:off x="348850" y="4507677"/>
            <a:ext cx="512797" cy="512930"/>
            <a:chOff x="0" y="0"/>
            <a:chExt cx="1025859" cy="1025859"/>
          </a:xfrm>
        </p:grpSpPr>
        <p:sp>
          <p:nvSpPr>
            <p:cNvPr id="494" name="Google Shape;494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8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96" name="Google Shape;496;p86"/>
          <p:cNvSpPr txBox="1">
            <a:spLocks noGrp="1"/>
          </p:cNvSpPr>
          <p:nvPr>
            <p:ph type="body" idx="7"/>
          </p:nvPr>
        </p:nvSpPr>
        <p:spPr>
          <a:xfrm>
            <a:off x="2759889" y="2872114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86"/>
          <p:cNvSpPr txBox="1">
            <a:spLocks noGrp="1"/>
          </p:cNvSpPr>
          <p:nvPr>
            <p:ph type="body" idx="8"/>
          </p:nvPr>
        </p:nvSpPr>
        <p:spPr>
          <a:xfrm>
            <a:off x="2759892" y="317696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86"/>
          <p:cNvSpPr txBox="1">
            <a:spLocks noGrp="1"/>
          </p:cNvSpPr>
          <p:nvPr>
            <p:ph type="body" idx="9"/>
          </p:nvPr>
        </p:nvSpPr>
        <p:spPr>
          <a:xfrm>
            <a:off x="7659033" y="2872114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86"/>
          <p:cNvSpPr txBox="1">
            <a:spLocks noGrp="1"/>
          </p:cNvSpPr>
          <p:nvPr>
            <p:ph type="body" idx="13"/>
          </p:nvPr>
        </p:nvSpPr>
        <p:spPr>
          <a:xfrm>
            <a:off x="7659033" y="317696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6"/>
          <p:cNvSpPr txBox="1">
            <a:spLocks noGrp="1"/>
          </p:cNvSpPr>
          <p:nvPr>
            <p:ph type="body" idx="14"/>
          </p:nvPr>
        </p:nvSpPr>
        <p:spPr>
          <a:xfrm>
            <a:off x="10107107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6"/>
          <p:cNvSpPr txBox="1">
            <a:spLocks noGrp="1"/>
          </p:cNvSpPr>
          <p:nvPr>
            <p:ph type="body" idx="15"/>
          </p:nvPr>
        </p:nvSpPr>
        <p:spPr>
          <a:xfrm>
            <a:off x="10107110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86"/>
          <p:cNvSpPr txBox="1">
            <a:spLocks noGrp="1"/>
          </p:cNvSpPr>
          <p:nvPr>
            <p:ph type="body" idx="16"/>
          </p:nvPr>
        </p:nvSpPr>
        <p:spPr>
          <a:xfrm>
            <a:off x="308934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86"/>
          <p:cNvSpPr txBox="1">
            <a:spLocks noGrp="1"/>
          </p:cNvSpPr>
          <p:nvPr>
            <p:ph type="body" idx="17"/>
          </p:nvPr>
        </p:nvSpPr>
        <p:spPr>
          <a:xfrm>
            <a:off x="308937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86"/>
          <p:cNvSpPr txBox="1">
            <a:spLocks noGrp="1"/>
          </p:cNvSpPr>
          <p:nvPr>
            <p:ph type="body" idx="18"/>
          </p:nvPr>
        </p:nvSpPr>
        <p:spPr>
          <a:xfrm>
            <a:off x="5208078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86"/>
          <p:cNvSpPr txBox="1">
            <a:spLocks noGrp="1"/>
          </p:cNvSpPr>
          <p:nvPr>
            <p:ph type="body" idx="19"/>
          </p:nvPr>
        </p:nvSpPr>
        <p:spPr>
          <a:xfrm>
            <a:off x="5208081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43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eet_the_team">
  <p:cSld name="3_Meet_the_tea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>
            <a:spLocks noGrp="1"/>
          </p:cNvSpPr>
          <p:nvPr>
            <p:ph type="pic" idx="2"/>
          </p:nvPr>
        </p:nvSpPr>
        <p:spPr>
          <a:xfrm>
            <a:off x="2284412" y="2747434"/>
            <a:ext cx="1828800" cy="18245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2"/>
          <p:cNvSpPr>
            <a:spLocks noGrp="1"/>
          </p:cNvSpPr>
          <p:nvPr>
            <p:ph type="pic" idx="2"/>
          </p:nvPr>
        </p:nvSpPr>
        <p:spPr>
          <a:xfrm>
            <a:off x="5865813" y="0"/>
            <a:ext cx="632301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7"/>
          <p:cNvSpPr>
            <a:spLocks noGrp="1"/>
          </p:cNvSpPr>
          <p:nvPr>
            <p:ph type="pic" idx="2"/>
          </p:nvPr>
        </p:nvSpPr>
        <p:spPr>
          <a:xfrm>
            <a:off x="1209653" y="1524000"/>
            <a:ext cx="1760560" cy="19252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8"/>
          <p:cNvSpPr>
            <a:spLocks noGrp="1"/>
          </p:cNvSpPr>
          <p:nvPr>
            <p:ph type="pic" idx="2"/>
          </p:nvPr>
        </p:nvSpPr>
        <p:spPr>
          <a:xfrm>
            <a:off x="2574904" y="2734658"/>
            <a:ext cx="2787730" cy="351374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48"/>
          <p:cNvSpPr txBox="1">
            <a:spLocks noGrp="1"/>
          </p:cNvSpPr>
          <p:nvPr>
            <p:ph type="body" idx="1"/>
          </p:nvPr>
        </p:nvSpPr>
        <p:spPr>
          <a:xfrm>
            <a:off x="6087637" y="2861878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body" idx="3"/>
          </p:nvPr>
        </p:nvSpPr>
        <p:spPr>
          <a:xfrm>
            <a:off x="6087638" y="3292883"/>
            <a:ext cx="51883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en Sans ExtraBold"/>
              <a:buNone/>
              <a:defRPr sz="5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marR="0" lvl="0" indent="-488950" algn="l" rtl="0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735325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42" descr="Logo, company name&#10;&#10;Description automatically generated"/>
          <p:cNvPicPr preferRelativeResize="0"/>
          <p:nvPr/>
        </p:nvPicPr>
        <p:blipFill rotWithShape="1">
          <a:blip r:embed="rId45">
            <a:alphaModFix/>
          </a:blip>
          <a:srcRect l="21" r="19"/>
          <a:stretch/>
        </p:blipFill>
        <p:spPr>
          <a:xfrm>
            <a:off x="10864288" y="169179"/>
            <a:ext cx="1097524" cy="1097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"/>
          <p:cNvSpPr txBox="1">
            <a:spLocks noGrp="1"/>
          </p:cNvSpPr>
          <p:nvPr>
            <p:ph type="title"/>
          </p:nvPr>
        </p:nvSpPr>
        <p:spPr>
          <a:xfrm>
            <a:off x="876150" y="1696225"/>
            <a:ext cx="103602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Introduction to </a:t>
            </a:r>
            <a:r>
              <a:rPr lang="en-US" b="1">
                <a:solidFill>
                  <a:schemeClr val="lt1"/>
                </a:solidFill>
              </a:rPr>
              <a:t>Digital Business Management</a:t>
            </a:r>
            <a:endParaRPr/>
          </a:p>
        </p:txBody>
      </p:sp>
      <p:sp>
        <p:nvSpPr>
          <p:cNvPr id="511" name="Google Shape;511;p1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Jasmine Hadiwidjojo, S.E., M.M.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"/>
          <p:cNvSpPr txBox="1">
            <a:spLocks noGrp="1"/>
          </p:cNvSpPr>
          <p:nvPr>
            <p:ph type="body" idx="4"/>
          </p:nvPr>
        </p:nvSpPr>
        <p:spPr>
          <a:xfrm>
            <a:off x="1217611" y="3254723"/>
            <a:ext cx="967740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 –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Manajemen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Organisasi</a:t>
            </a:r>
            <a:endParaRPr sz="4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13;p1">
            <a:extLst>
              <a:ext uri="{FF2B5EF4-FFF2-40B4-BE49-F238E27FC236}">
                <a16:creationId xmlns:a16="http://schemas.microsoft.com/office/drawing/2014/main" id="{817A42F2-4E3F-BC4C-2252-9FCBD7ECD034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3995" b="13995"/>
          <a:stretch/>
        </p:blipFill>
        <p:spPr>
          <a:xfrm>
            <a:off x="9555163" y="4270375"/>
            <a:ext cx="1752600" cy="168275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043fe27aa9_0_68"/>
          <p:cNvSpPr/>
          <p:nvPr/>
        </p:nvSpPr>
        <p:spPr>
          <a:xfrm>
            <a:off x="-146225" y="438675"/>
            <a:ext cx="51324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1043fe27aa9_0_68"/>
          <p:cNvSpPr txBox="1">
            <a:spLocks noGrp="1"/>
          </p:cNvSpPr>
          <p:nvPr>
            <p:ph type="body" idx="4294967295"/>
          </p:nvPr>
        </p:nvSpPr>
        <p:spPr>
          <a:xfrm>
            <a:off x="825825" y="1974050"/>
            <a:ext cx="10537200" cy="40353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</a:rPr>
              <a:t>Line managers</a:t>
            </a:r>
            <a:r>
              <a:rPr lang="en-US" sz="2600">
                <a:solidFill>
                  <a:schemeClr val="lt1"/>
                </a:solidFill>
              </a:rPr>
              <a:t>: directly contribute to the production of the organization’s basic good or services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</a:rPr>
              <a:t>Staff managers</a:t>
            </a:r>
            <a:r>
              <a:rPr lang="en-US" sz="2600">
                <a:solidFill>
                  <a:schemeClr val="lt1"/>
                </a:solidFill>
              </a:rPr>
              <a:t>: use special technical expertise to advise and support line workers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</a:rPr>
              <a:t>Functional managers</a:t>
            </a:r>
            <a:r>
              <a:rPr lang="en-US" sz="2600">
                <a:solidFill>
                  <a:schemeClr val="lt1"/>
                </a:solidFill>
              </a:rPr>
              <a:t>: responsible for one area of activity, such as finance, marketing, production, accounting or sales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</a:rPr>
              <a:t>General managers</a:t>
            </a:r>
            <a:r>
              <a:rPr lang="en-US" sz="2600">
                <a:solidFill>
                  <a:schemeClr val="lt1"/>
                </a:solidFill>
              </a:rPr>
              <a:t>: responsible for complex multi-functional units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Administator: manager in a public or nonprofit organization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616" name="Google Shape;616;g1043fe27aa9_0_68"/>
          <p:cNvSpPr txBox="1">
            <a:spLocks noGrp="1"/>
          </p:cNvSpPr>
          <p:nvPr>
            <p:ph type="body" idx="4294967295"/>
          </p:nvPr>
        </p:nvSpPr>
        <p:spPr>
          <a:xfrm>
            <a:off x="-949872" y="403325"/>
            <a:ext cx="70443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 of Managers</a:t>
            </a:r>
            <a:endParaRPr sz="4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043fe27aa9_0_796"/>
          <p:cNvSpPr/>
          <p:nvPr/>
        </p:nvSpPr>
        <p:spPr>
          <a:xfrm>
            <a:off x="-146225" y="438675"/>
            <a:ext cx="51324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1043fe27aa9_0_796"/>
          <p:cNvSpPr txBox="1">
            <a:spLocks noGrp="1"/>
          </p:cNvSpPr>
          <p:nvPr>
            <p:ph type="body" idx="4294967295"/>
          </p:nvPr>
        </p:nvSpPr>
        <p:spPr>
          <a:xfrm>
            <a:off x="-949872" y="403325"/>
            <a:ext cx="70443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 of Managers</a:t>
            </a:r>
            <a:endParaRPr sz="4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3" name="Google Shape;623;g1043fe27aa9_0_796" descr="Managerial skills according to Katz - ManagementMania.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388" y="1540625"/>
            <a:ext cx="9606050" cy="48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43fe27aa9_0_808"/>
          <p:cNvSpPr/>
          <p:nvPr/>
        </p:nvSpPr>
        <p:spPr>
          <a:xfrm>
            <a:off x="0" y="438675"/>
            <a:ext cx="60972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1043fe27aa9_0_808"/>
          <p:cNvSpPr txBox="1">
            <a:spLocks noGrp="1"/>
          </p:cNvSpPr>
          <p:nvPr>
            <p:ph type="body" idx="4294967295"/>
          </p:nvPr>
        </p:nvSpPr>
        <p:spPr>
          <a:xfrm>
            <a:off x="901350" y="1555700"/>
            <a:ext cx="9852600" cy="48786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Communication</a:t>
            </a:r>
            <a:r>
              <a:rPr lang="en-US" sz="2400">
                <a:solidFill>
                  <a:schemeClr val="lt1"/>
                </a:solidFill>
              </a:rPr>
              <a:t>: ability to share ideas and finding clearly in oral and written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Teamwork</a:t>
            </a:r>
            <a:r>
              <a:rPr lang="en-US" sz="2400">
                <a:solidFill>
                  <a:schemeClr val="lt1"/>
                </a:solidFill>
              </a:rPr>
              <a:t>: ability to work effectively as team member and team leader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Self-Management</a:t>
            </a:r>
            <a:r>
              <a:rPr lang="en-US" sz="2400">
                <a:solidFill>
                  <a:schemeClr val="lt1"/>
                </a:solidFill>
              </a:rPr>
              <a:t>: ability to evaluate oneself, modify behavior, and meet performance obligations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Leadership</a:t>
            </a:r>
            <a:r>
              <a:rPr lang="en-US" sz="2400">
                <a:solidFill>
                  <a:schemeClr val="lt1"/>
                </a:solidFill>
              </a:rPr>
              <a:t>: ability to influence and support others to perform task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Critical Thinking</a:t>
            </a:r>
            <a:r>
              <a:rPr lang="en-US" sz="2400">
                <a:solidFill>
                  <a:schemeClr val="lt1"/>
                </a:solidFill>
              </a:rPr>
              <a:t>: ability to gather and analyze information for creative problem solving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Professionalism</a:t>
            </a:r>
            <a:r>
              <a:rPr lang="en-US" sz="2400">
                <a:solidFill>
                  <a:schemeClr val="lt1"/>
                </a:solidFill>
              </a:rPr>
              <a:t>: ability to sustain a positive impression, instill confidence, and maintain career advancement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30" name="Google Shape;630;g1043fe27aa9_0_808"/>
          <p:cNvSpPr txBox="1">
            <a:spLocks noGrp="1"/>
          </p:cNvSpPr>
          <p:nvPr>
            <p:ph type="body" idx="4294967295"/>
          </p:nvPr>
        </p:nvSpPr>
        <p:spPr>
          <a:xfrm>
            <a:off x="-473547" y="438675"/>
            <a:ext cx="70443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Managerial Competency</a:t>
            </a:r>
            <a:endParaRPr sz="4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43fe27aa9_0_814"/>
          <p:cNvSpPr/>
          <p:nvPr/>
        </p:nvSpPr>
        <p:spPr>
          <a:xfrm>
            <a:off x="785400" y="1495275"/>
            <a:ext cx="4959000" cy="13176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1043fe27aa9_0_814"/>
          <p:cNvSpPr/>
          <p:nvPr/>
        </p:nvSpPr>
        <p:spPr>
          <a:xfrm>
            <a:off x="4825" y="438675"/>
            <a:ext cx="39525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1043fe27aa9_0_814"/>
          <p:cNvSpPr txBox="1">
            <a:spLocks noGrp="1"/>
          </p:cNvSpPr>
          <p:nvPr>
            <p:ph type="body" idx="4294967295"/>
          </p:nvPr>
        </p:nvSpPr>
        <p:spPr>
          <a:xfrm>
            <a:off x="377625" y="438675"/>
            <a:ext cx="58980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sz="4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1043fe27aa9_0_814"/>
          <p:cNvSpPr txBox="1">
            <a:spLocks noGrp="1"/>
          </p:cNvSpPr>
          <p:nvPr>
            <p:ph type="body" idx="4294967295"/>
          </p:nvPr>
        </p:nvSpPr>
        <p:spPr>
          <a:xfrm>
            <a:off x="901350" y="1555700"/>
            <a:ext cx="4959000" cy="12573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Part 1 </a:t>
            </a:r>
            <a:r>
              <a:rPr lang="en-US" sz="1500" b="1">
                <a:solidFill>
                  <a:schemeClr val="dk2"/>
                </a:solidFill>
              </a:rPr>
              <a:t>Management</a:t>
            </a:r>
            <a:endParaRPr sz="1500" b="1">
              <a:solidFill>
                <a:schemeClr val="dk2"/>
              </a:solidFill>
            </a:endParaRPr>
          </a:p>
          <a:p>
            <a:pPr marL="457200" lvl="0" indent="-323850" algn="l" rtl="0">
              <a:spcBef>
                <a:spcPts val="82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arenR"/>
            </a:pPr>
            <a:r>
              <a:rPr lang="en-US" sz="1500">
                <a:solidFill>
                  <a:schemeClr val="dk2"/>
                </a:solidFill>
              </a:rPr>
              <a:t>Introducing Management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arenR"/>
            </a:pPr>
            <a:r>
              <a:rPr lang="en-US" sz="1500">
                <a:solidFill>
                  <a:schemeClr val="dk2"/>
                </a:solidFill>
              </a:rPr>
              <a:t>Management Ethics and Social Responsibility</a:t>
            </a:r>
            <a:endParaRPr sz="1500">
              <a:solidFill>
                <a:schemeClr val="dk2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arenR"/>
            </a:pPr>
            <a:r>
              <a:rPr lang="en-US" sz="1500">
                <a:solidFill>
                  <a:schemeClr val="dk2"/>
                </a:solidFill>
              </a:rPr>
              <a:t>Management Historical Perspectives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639" name="Google Shape;639;g1043fe27aa9_0_814"/>
          <p:cNvSpPr/>
          <p:nvPr/>
        </p:nvSpPr>
        <p:spPr>
          <a:xfrm>
            <a:off x="212800" y="2813000"/>
            <a:ext cx="4959000" cy="13176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g1043fe27aa9_0_814"/>
          <p:cNvSpPr txBox="1">
            <a:spLocks noGrp="1"/>
          </p:cNvSpPr>
          <p:nvPr>
            <p:ph type="body" idx="4294967295"/>
          </p:nvPr>
        </p:nvSpPr>
        <p:spPr>
          <a:xfrm>
            <a:off x="212800" y="2843150"/>
            <a:ext cx="4959000" cy="12573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Part 2 </a:t>
            </a:r>
            <a:r>
              <a:rPr lang="en-US" sz="1500" b="1">
                <a:solidFill>
                  <a:schemeClr val="dk2"/>
                </a:solidFill>
              </a:rPr>
              <a:t>Environment</a:t>
            </a:r>
            <a:endParaRPr sz="15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4) Environment and Organizational Culture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5) Global Dimensions of Management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6) Entrepreneurship in Small Business Management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641" name="Google Shape;641;g1043fe27aa9_0_814"/>
          <p:cNvSpPr/>
          <p:nvPr/>
        </p:nvSpPr>
        <p:spPr>
          <a:xfrm>
            <a:off x="470925" y="4130725"/>
            <a:ext cx="4959000" cy="13176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1043fe27aa9_0_814"/>
          <p:cNvSpPr txBox="1">
            <a:spLocks noGrp="1"/>
          </p:cNvSpPr>
          <p:nvPr>
            <p:ph type="body" idx="4294967295"/>
          </p:nvPr>
        </p:nvSpPr>
        <p:spPr>
          <a:xfrm>
            <a:off x="470925" y="4160875"/>
            <a:ext cx="4959000" cy="12573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Part 4 </a:t>
            </a:r>
            <a:r>
              <a:rPr lang="en-US" sz="1500" b="1">
                <a:solidFill>
                  <a:schemeClr val="lt1"/>
                </a:solidFill>
              </a:rPr>
              <a:t>Organizing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10) Organizing Structures and Designs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11) Human Resource Management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12) Innovation and Organizational Change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43" name="Google Shape;643;g1043fe27aa9_0_814"/>
          <p:cNvSpPr/>
          <p:nvPr/>
        </p:nvSpPr>
        <p:spPr>
          <a:xfrm>
            <a:off x="5923425" y="1271888"/>
            <a:ext cx="4959000" cy="13176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1043fe27aa9_0_814"/>
          <p:cNvSpPr txBox="1">
            <a:spLocks noGrp="1"/>
          </p:cNvSpPr>
          <p:nvPr>
            <p:ph type="body" idx="4294967295"/>
          </p:nvPr>
        </p:nvSpPr>
        <p:spPr>
          <a:xfrm>
            <a:off x="5923425" y="1302038"/>
            <a:ext cx="4959000" cy="12573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Part 3 </a:t>
            </a:r>
            <a:r>
              <a:rPr lang="en-US" sz="1500" b="1">
                <a:solidFill>
                  <a:schemeClr val="lt1"/>
                </a:solidFill>
              </a:rPr>
              <a:t>Planning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7) Information and Decision Making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8) Planning-Processes and Techniques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9) Strategic Management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645" name="Google Shape;645;g1043fe27aa9_0_814"/>
          <p:cNvSpPr/>
          <p:nvPr/>
        </p:nvSpPr>
        <p:spPr>
          <a:xfrm>
            <a:off x="4520850" y="2741600"/>
            <a:ext cx="2854500" cy="188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1043fe27aa9_0_814"/>
          <p:cNvSpPr txBox="1">
            <a:spLocks noGrp="1"/>
          </p:cNvSpPr>
          <p:nvPr>
            <p:ph type="body" idx="4294967295"/>
          </p:nvPr>
        </p:nvSpPr>
        <p:spPr>
          <a:xfrm>
            <a:off x="4639200" y="3207500"/>
            <a:ext cx="2617800" cy="9561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 lnSpcReduction="10000"/>
          </a:bodyPr>
          <a:lstStyle/>
          <a:p>
            <a:pPr marL="0" lvl="0" indent="0" algn="ctr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lt1"/>
                </a:solidFill>
              </a:rPr>
              <a:t>Understanding Management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647" name="Google Shape;647;g1043fe27aa9_0_814"/>
          <p:cNvSpPr/>
          <p:nvPr/>
        </p:nvSpPr>
        <p:spPr>
          <a:xfrm>
            <a:off x="7071325" y="2703600"/>
            <a:ext cx="4959000" cy="21750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g1043fe27aa9_0_814"/>
          <p:cNvSpPr txBox="1">
            <a:spLocks noGrp="1"/>
          </p:cNvSpPr>
          <p:nvPr>
            <p:ph type="body" idx="4294967295"/>
          </p:nvPr>
        </p:nvSpPr>
        <p:spPr>
          <a:xfrm>
            <a:off x="7071325" y="2665800"/>
            <a:ext cx="4959000" cy="22506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Part 5 </a:t>
            </a:r>
            <a:r>
              <a:rPr lang="en-US" sz="1500" b="1">
                <a:solidFill>
                  <a:schemeClr val="dk2"/>
                </a:solidFill>
              </a:rPr>
              <a:t>Leading</a:t>
            </a:r>
            <a:endParaRPr sz="15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13) Leading and leadership development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14) Motivation-Theory &amp; Practice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15) Individual Behavior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16) Teams and Teamwork</a:t>
            </a:r>
            <a:endParaRPr sz="15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2"/>
                </a:solidFill>
              </a:rPr>
              <a:t>17) Communication Conflict and Negotiation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649" name="Google Shape;649;g1043fe27aa9_0_814"/>
          <p:cNvSpPr/>
          <p:nvPr/>
        </p:nvSpPr>
        <p:spPr>
          <a:xfrm>
            <a:off x="5923425" y="4811750"/>
            <a:ext cx="4959000" cy="13176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1043fe27aa9_0_814"/>
          <p:cNvSpPr txBox="1">
            <a:spLocks noGrp="1"/>
          </p:cNvSpPr>
          <p:nvPr>
            <p:ph type="body" idx="4294967295"/>
          </p:nvPr>
        </p:nvSpPr>
        <p:spPr>
          <a:xfrm>
            <a:off x="5923425" y="4841900"/>
            <a:ext cx="4959000" cy="12573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Part 6 </a:t>
            </a:r>
            <a:r>
              <a:rPr lang="en-US" sz="1500" b="1">
                <a:solidFill>
                  <a:schemeClr val="lt1"/>
                </a:solidFill>
              </a:rPr>
              <a:t>Controlling</a:t>
            </a:r>
            <a:endParaRPr sz="15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18) Controlling-Processes and Systems</a:t>
            </a:r>
            <a:endParaRPr sz="15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82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19) Operations Management and Services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044161156c_0_8"/>
          <p:cNvSpPr/>
          <p:nvPr/>
        </p:nvSpPr>
        <p:spPr>
          <a:xfrm>
            <a:off x="6436023" y="1267505"/>
            <a:ext cx="2693400" cy="7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PLANNING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g1044161156c_0_8"/>
          <p:cNvSpPr/>
          <p:nvPr/>
        </p:nvSpPr>
        <p:spPr>
          <a:xfrm>
            <a:off x="6436023" y="2475590"/>
            <a:ext cx="2693400" cy="7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ORGANIZING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g1044161156c_0_8"/>
          <p:cNvSpPr/>
          <p:nvPr/>
        </p:nvSpPr>
        <p:spPr>
          <a:xfrm>
            <a:off x="6436023" y="3682210"/>
            <a:ext cx="2693400" cy="7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LEADING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g1044161156c_0_8"/>
          <p:cNvSpPr/>
          <p:nvPr/>
        </p:nvSpPr>
        <p:spPr>
          <a:xfrm>
            <a:off x="6436023" y="4890295"/>
            <a:ext cx="2693400" cy="700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CONTROLLING</a:t>
            </a:r>
            <a:endParaRPr sz="15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g1044161156c_0_8"/>
          <p:cNvSpPr/>
          <p:nvPr/>
        </p:nvSpPr>
        <p:spPr>
          <a:xfrm>
            <a:off x="1242813" y="179932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 FUNGSI</a:t>
            </a:r>
            <a:endParaRPr sz="60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MANAJEMEN</a:t>
            </a:r>
            <a:endParaRPr sz="60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DASAR</a:t>
            </a:r>
            <a:endParaRPr sz="60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g1050b894b3f_0_0" descr="Proses Manajem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550" y="682937"/>
            <a:ext cx="5624375" cy="56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3a1ff77b4_1_0"/>
          <p:cNvSpPr txBox="1"/>
          <p:nvPr/>
        </p:nvSpPr>
        <p:spPr>
          <a:xfrm>
            <a:off x="1199075" y="2719825"/>
            <a:ext cx="8685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Perencanaan/Planning: menetapkan suatu tujuan organisasi dan menentukan bagaimana cara terbaik untuk mencapainya.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Pengambilan Keputusan: bagian dari proses perencanaan yang melibatkan pemilihan suatu tindakan dari serangkaian alternatif.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g103a1ff77b4_1_0"/>
          <p:cNvSpPr/>
          <p:nvPr/>
        </p:nvSpPr>
        <p:spPr>
          <a:xfrm>
            <a:off x="986975" y="150432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02ad15face_0_470"/>
          <p:cNvSpPr txBox="1"/>
          <p:nvPr/>
        </p:nvSpPr>
        <p:spPr>
          <a:xfrm>
            <a:off x="1199075" y="2719825"/>
            <a:ext cx="8685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Mengkoordinasikan aktivitas dan sumber daya yang ada di dalam organisasi/perusahaan.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Tantangan dari proses pengorganisasian ini adalah: bagaimana manajer menempatkan elemen dan konsep secara bersamaan agar membentuk suatu rancangan organisasi secara keseluruhan.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102ad15face_0_470"/>
          <p:cNvSpPr/>
          <p:nvPr/>
        </p:nvSpPr>
        <p:spPr>
          <a:xfrm>
            <a:off x="986975" y="150432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PENGORGANISASIAN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"/>
          <p:cNvSpPr/>
          <p:nvPr/>
        </p:nvSpPr>
        <p:spPr>
          <a:xfrm>
            <a:off x="908525" y="492500"/>
            <a:ext cx="7785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SUMBER DAYA YANG DIGUNAKAN OLEH ORGANISASI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1649059" y="2165909"/>
            <a:ext cx="9121260" cy="844089"/>
            <a:chOff x="630730" y="880977"/>
            <a:chExt cx="7380855" cy="731700"/>
          </a:xfrm>
        </p:grpSpPr>
        <p:sp>
          <p:nvSpPr>
            <p:cNvPr id="683" name="Google Shape;683;p12"/>
            <p:cNvSpPr txBox="1"/>
            <p:nvPr/>
          </p:nvSpPr>
          <p:spPr>
            <a:xfrm>
              <a:off x="630730" y="931175"/>
              <a:ext cx="20844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Manusia</a:t>
              </a:r>
              <a:r>
                <a:rPr lang="en-US" sz="5600">
                  <a:solidFill>
                    <a:srgbClr val="0944A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5600">
                <a:solidFill>
                  <a:srgbClr val="0944A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2789785" y="880977"/>
              <a:ext cx="5221800" cy="7317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2"/>
            <p:cNvSpPr txBox="1"/>
            <p:nvPr/>
          </p:nvSpPr>
          <p:spPr>
            <a:xfrm>
              <a:off x="2914389" y="965253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Sumber daya manusia (pekerja)</a:t>
              </a: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12"/>
          <p:cNvGrpSpPr/>
          <p:nvPr/>
        </p:nvGrpSpPr>
        <p:grpSpPr>
          <a:xfrm>
            <a:off x="1418520" y="3186107"/>
            <a:ext cx="8905061" cy="844089"/>
            <a:chOff x="444180" y="1765338"/>
            <a:chExt cx="7205908" cy="731700"/>
          </a:xfrm>
        </p:grpSpPr>
        <p:sp>
          <p:nvSpPr>
            <p:cNvPr id="687" name="Google Shape;687;p12"/>
            <p:cNvSpPr txBox="1"/>
            <p:nvPr/>
          </p:nvSpPr>
          <p:spPr>
            <a:xfrm>
              <a:off x="444180" y="1815550"/>
              <a:ext cx="2271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Finansial</a:t>
              </a:r>
              <a:endPara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2"/>
            <p:cNvSpPr/>
            <p:nvPr/>
          </p:nvSpPr>
          <p:spPr>
            <a:xfrm>
              <a:off x="2789787" y="1765338"/>
              <a:ext cx="4860300" cy="7317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2"/>
            <p:cNvSpPr txBox="1"/>
            <p:nvPr/>
          </p:nvSpPr>
          <p:spPr>
            <a:xfrm>
              <a:off x="2914387" y="1971908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Sumber daya finansial (laba pendapatan, kontribusi &amp; bantuan, investasi dari pemilik &amp; pemegang saham)</a:t>
              </a: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12"/>
          <p:cNvGrpSpPr/>
          <p:nvPr/>
        </p:nvGrpSpPr>
        <p:grpSpPr>
          <a:xfrm>
            <a:off x="2165034" y="4202544"/>
            <a:ext cx="7710323" cy="844089"/>
            <a:chOff x="1048253" y="2646438"/>
            <a:chExt cx="6239135" cy="731700"/>
          </a:xfrm>
        </p:grpSpPr>
        <p:sp>
          <p:nvSpPr>
            <p:cNvPr id="691" name="Google Shape;691;p12"/>
            <p:cNvSpPr txBox="1"/>
            <p:nvPr/>
          </p:nvSpPr>
          <p:spPr>
            <a:xfrm>
              <a:off x="1048253" y="2696625"/>
              <a:ext cx="1666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Fisik</a:t>
              </a:r>
              <a:endPara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2789787" y="2646438"/>
              <a:ext cx="4497600" cy="7317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2"/>
            <p:cNvSpPr txBox="1"/>
            <p:nvPr/>
          </p:nvSpPr>
          <p:spPr>
            <a:xfrm>
              <a:off x="2914388" y="2852992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Asset tak bergerak</a:t>
              </a: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12"/>
          <p:cNvGrpSpPr/>
          <p:nvPr/>
        </p:nvGrpSpPr>
        <p:grpSpPr>
          <a:xfrm>
            <a:off x="1948449" y="5222759"/>
            <a:ext cx="7480165" cy="844089"/>
            <a:chOff x="872994" y="3530813"/>
            <a:chExt cx="6052893" cy="731700"/>
          </a:xfrm>
        </p:grpSpPr>
        <p:sp>
          <p:nvSpPr>
            <p:cNvPr id="695" name="Google Shape;695;p12"/>
            <p:cNvSpPr txBox="1"/>
            <p:nvPr/>
          </p:nvSpPr>
          <p:spPr>
            <a:xfrm>
              <a:off x="872994" y="3581007"/>
              <a:ext cx="1842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Informasi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2789787" y="3530813"/>
              <a:ext cx="4136100" cy="731700"/>
            </a:xfrm>
            <a:prstGeom prst="rect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2"/>
            <p:cNvSpPr txBox="1"/>
            <p:nvPr/>
          </p:nvSpPr>
          <p:spPr>
            <a:xfrm>
              <a:off x="2914388" y="3737366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Peramalan penjualan, laporan &amp; publikasi, data internal, daftar harga, dsb.</a:t>
              </a: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050b894b3f_0_6"/>
          <p:cNvSpPr txBox="1"/>
          <p:nvPr/>
        </p:nvSpPr>
        <p:spPr>
          <a:xfrm>
            <a:off x="1199075" y="2719825"/>
            <a:ext cx="868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Serangkaian proses yang dilakukan agar anggota dari organisasi bekerja bersama demi kepentingan organisasi.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g1050b894b3f_0_6"/>
          <p:cNvSpPr/>
          <p:nvPr/>
        </p:nvSpPr>
        <p:spPr>
          <a:xfrm>
            <a:off x="986975" y="150432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KEPEMIMPINAN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/>
          <p:nvPr/>
        </p:nvSpPr>
        <p:spPr>
          <a:xfrm>
            <a:off x="932873" y="797717"/>
            <a:ext cx="45719" cy="6834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1112471" y="908600"/>
            <a:ext cx="372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r>
              <a:rPr lang="en-US" sz="2400" b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SESI</a:t>
            </a:r>
            <a:r>
              <a:rPr lang="en-US" sz="2400" b="1" i="0" u="none" strike="noStrike" cap="none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3955139" y="2460046"/>
            <a:ext cx="1781890" cy="1378472"/>
          </a:xfrm>
          <a:custGeom>
            <a:avLst/>
            <a:gdLst/>
            <a:ahLst/>
            <a:cxnLst/>
            <a:rect l="l" t="t" r="r" b="b"/>
            <a:pathLst>
              <a:path w="3618" h="2801" extrusionOk="0">
                <a:moveTo>
                  <a:pt x="2705" y="489"/>
                </a:moveTo>
                <a:lnTo>
                  <a:pt x="2705" y="489"/>
                </a:lnTo>
                <a:lnTo>
                  <a:pt x="2705" y="489"/>
                </a:lnTo>
                <a:cubicBezTo>
                  <a:pt x="2222" y="15"/>
                  <a:pt x="1451" y="0"/>
                  <a:pt x="953" y="451"/>
                </a:cubicBezTo>
                <a:lnTo>
                  <a:pt x="953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11" y="2311"/>
                  <a:pt x="911" y="2311"/>
                  <a:pt x="911" y="2311"/>
                </a:cubicBezTo>
                <a:lnTo>
                  <a:pt x="911" y="2311"/>
                </a:lnTo>
                <a:cubicBezTo>
                  <a:pt x="1395" y="2786"/>
                  <a:pt x="2165" y="2800"/>
                  <a:pt x="2663" y="2349"/>
                </a:cubicBezTo>
                <a:cubicBezTo>
                  <a:pt x="2667" y="2349"/>
                  <a:pt x="2667" y="2349"/>
                  <a:pt x="2667" y="2349"/>
                </a:cubicBezTo>
                <a:cubicBezTo>
                  <a:pt x="3617" y="1400"/>
                  <a:pt x="3617" y="1400"/>
                  <a:pt x="3617" y="1400"/>
                </a:cubicBezTo>
                <a:lnTo>
                  <a:pt x="2705" y="48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6466858" y="2460046"/>
            <a:ext cx="1779714" cy="1378472"/>
          </a:xfrm>
          <a:custGeom>
            <a:avLst/>
            <a:gdLst/>
            <a:ahLst/>
            <a:cxnLst/>
            <a:rect l="l" t="t" r="r" b="b"/>
            <a:pathLst>
              <a:path w="3613" h="2801" extrusionOk="0">
                <a:moveTo>
                  <a:pt x="2706" y="489"/>
                </a:moveTo>
                <a:lnTo>
                  <a:pt x="2706" y="489"/>
                </a:lnTo>
                <a:lnTo>
                  <a:pt x="2706" y="489"/>
                </a:lnTo>
                <a:cubicBezTo>
                  <a:pt x="2222" y="15"/>
                  <a:pt x="1451" y="0"/>
                  <a:pt x="949" y="451"/>
                </a:cubicBezTo>
                <a:lnTo>
                  <a:pt x="949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07" y="2311"/>
                  <a:pt x="907" y="2311"/>
                  <a:pt x="907" y="2311"/>
                </a:cubicBezTo>
                <a:lnTo>
                  <a:pt x="907" y="2311"/>
                </a:lnTo>
                <a:cubicBezTo>
                  <a:pt x="1390" y="2786"/>
                  <a:pt x="2161" y="2800"/>
                  <a:pt x="2663" y="2349"/>
                </a:cubicBezTo>
                <a:lnTo>
                  <a:pt x="2663" y="2349"/>
                </a:lnTo>
                <a:cubicBezTo>
                  <a:pt x="3612" y="1400"/>
                  <a:pt x="3612" y="1400"/>
                  <a:pt x="3612" y="1400"/>
                </a:cubicBezTo>
                <a:lnTo>
                  <a:pt x="2706" y="48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8"/>
          <p:cNvSpPr/>
          <p:nvPr/>
        </p:nvSpPr>
        <p:spPr>
          <a:xfrm rot="-5400000">
            <a:off x="9158935" y="2259387"/>
            <a:ext cx="1379388" cy="1780705"/>
          </a:xfrm>
          <a:custGeom>
            <a:avLst/>
            <a:gdLst/>
            <a:ahLst/>
            <a:cxnLst/>
            <a:rect l="l" t="t" r="r" b="b"/>
            <a:pathLst>
              <a:path w="2800" h="3618" extrusionOk="0">
                <a:moveTo>
                  <a:pt x="493" y="912"/>
                </a:moveTo>
                <a:lnTo>
                  <a:pt x="493" y="912"/>
                </a:lnTo>
                <a:lnTo>
                  <a:pt x="493" y="912"/>
                </a:lnTo>
                <a:cubicBezTo>
                  <a:pt x="14" y="1395"/>
                  <a:pt x="0" y="2165"/>
                  <a:pt x="451" y="2663"/>
                </a:cubicBezTo>
                <a:lnTo>
                  <a:pt x="451" y="2663"/>
                </a:lnTo>
                <a:cubicBezTo>
                  <a:pt x="1400" y="3617"/>
                  <a:pt x="1400" y="3617"/>
                  <a:pt x="1400" y="3617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5" y="2222"/>
                  <a:pt x="2799" y="1452"/>
                  <a:pt x="2348" y="954"/>
                </a:cubicBezTo>
                <a:cubicBezTo>
                  <a:pt x="2353" y="954"/>
                  <a:pt x="2353" y="954"/>
                  <a:pt x="2353" y="954"/>
                </a:cubicBezTo>
                <a:cubicBezTo>
                  <a:pt x="1400" y="0"/>
                  <a:pt x="1400" y="0"/>
                  <a:pt x="1400" y="0"/>
                </a:cubicBezTo>
                <a:lnTo>
                  <a:pt x="493" y="912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1650502" y="2259387"/>
            <a:ext cx="1379388" cy="1780706"/>
          </a:xfrm>
          <a:custGeom>
            <a:avLst/>
            <a:gdLst/>
            <a:ahLst/>
            <a:cxnLst/>
            <a:rect l="l" t="t" r="r" b="b"/>
            <a:pathLst>
              <a:path w="2801" h="3617" extrusionOk="0">
                <a:moveTo>
                  <a:pt x="488" y="910"/>
                </a:moveTo>
                <a:lnTo>
                  <a:pt x="488" y="910"/>
                </a:lnTo>
                <a:lnTo>
                  <a:pt x="488" y="910"/>
                </a:lnTo>
                <a:cubicBezTo>
                  <a:pt x="14" y="1395"/>
                  <a:pt x="0" y="2165"/>
                  <a:pt x="451" y="2662"/>
                </a:cubicBezTo>
                <a:lnTo>
                  <a:pt x="451" y="2662"/>
                </a:lnTo>
                <a:cubicBezTo>
                  <a:pt x="1399" y="3616"/>
                  <a:pt x="1399" y="3616"/>
                  <a:pt x="1399" y="3616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6" y="2221"/>
                  <a:pt x="2800" y="1451"/>
                  <a:pt x="2348" y="953"/>
                </a:cubicBezTo>
                <a:lnTo>
                  <a:pt x="2348" y="953"/>
                </a:lnTo>
                <a:cubicBezTo>
                  <a:pt x="1399" y="0"/>
                  <a:pt x="1399" y="0"/>
                  <a:pt x="1399" y="0"/>
                </a:cubicBezTo>
                <a:lnTo>
                  <a:pt x="488" y="91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5911658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8418979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3399715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8"/>
          <p:cNvSpPr txBox="1"/>
          <p:nvPr/>
        </p:nvSpPr>
        <p:spPr>
          <a:xfrm>
            <a:off x="6307017" y="4084652"/>
            <a:ext cx="211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LINGKUNGAN ORGANISASI &amp; GLOBAL</a:t>
            </a:r>
            <a:endParaRPr sz="12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8"/>
          <p:cNvSpPr txBox="1"/>
          <p:nvPr/>
        </p:nvSpPr>
        <p:spPr>
          <a:xfrm>
            <a:off x="1280200" y="4084652"/>
            <a:ext cx="212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MANAJEMEN DAN TUGAS MANAJER</a:t>
            </a:r>
            <a:endParaRPr sz="12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8"/>
          <p:cNvSpPr txBox="1"/>
          <p:nvPr/>
        </p:nvSpPr>
        <p:spPr>
          <a:xfrm>
            <a:off x="3794214" y="4084652"/>
            <a:ext cx="211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PROSES MANAJEMEN &amp; TANTANGANNYA</a:t>
            </a:r>
            <a:endParaRPr sz="12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8"/>
          <p:cNvSpPr txBox="1"/>
          <p:nvPr/>
        </p:nvSpPr>
        <p:spPr>
          <a:xfrm>
            <a:off x="8806344" y="4084652"/>
            <a:ext cx="208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JENIS &amp; LINGKUP ORGANISASI</a:t>
            </a:r>
            <a:endParaRPr sz="1200" b="1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18"/>
          <p:cNvSpPr txBox="1"/>
          <p:nvPr/>
        </p:nvSpPr>
        <p:spPr>
          <a:xfrm>
            <a:off x="212765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 txBox="1"/>
          <p:nvPr/>
        </p:nvSpPr>
        <p:spPr>
          <a:xfrm>
            <a:off x="467170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 txBox="1"/>
          <p:nvPr/>
        </p:nvSpPr>
        <p:spPr>
          <a:xfrm>
            <a:off x="7165267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8"/>
          <p:cNvSpPr txBox="1"/>
          <p:nvPr/>
        </p:nvSpPr>
        <p:spPr>
          <a:xfrm>
            <a:off x="9672579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050b894b3f_0_19"/>
          <p:cNvSpPr txBox="1"/>
          <p:nvPr/>
        </p:nvSpPr>
        <p:spPr>
          <a:xfrm>
            <a:off x="1199075" y="1860775"/>
            <a:ext cx="86859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Laura adalah seorang associate director dari sebuah non-profit organization. Laura memiliki 2 orang manajer untuk membantunya menjalankan tugasnya di perusahaan: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1, Kelly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Kelly adalah seorang ahli dalam riset yang sangat rapi &amp; teratur. Kelly adalah seorang pekerja keras dan mengharapkan staffnya juga melakukan hal yang sama.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Manager 2, Linda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Linda memiliki background di social research &amp; evaluation. Ia adalah seorang problem solver yang sangat aktif berkomunikasi dengan staffnya.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Pertanyaan: Bagaimana cara yang diambil Laura untuk memimpin 2 manajer dengan cara kerja &amp; sifat yang berbeda ini&gt;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g1050b894b3f_0_19"/>
          <p:cNvSpPr/>
          <p:nvPr/>
        </p:nvSpPr>
        <p:spPr>
          <a:xfrm>
            <a:off x="986975" y="64527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CASE STUDY: LEADING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050b894b3f_0_14"/>
          <p:cNvSpPr txBox="1"/>
          <p:nvPr/>
        </p:nvSpPr>
        <p:spPr>
          <a:xfrm>
            <a:off x="1199075" y="2719825"/>
            <a:ext cx="868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Memonitor kemajuan organisasi dalam mencapai tujuannya.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g1050b894b3f_0_14"/>
          <p:cNvSpPr/>
          <p:nvPr/>
        </p:nvSpPr>
        <p:spPr>
          <a:xfrm>
            <a:off x="986975" y="150432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PENGENDALIAN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050b894b3f_0_26"/>
          <p:cNvSpPr txBox="1"/>
          <p:nvPr/>
        </p:nvSpPr>
        <p:spPr>
          <a:xfrm>
            <a:off x="1134250" y="5345650"/>
            <a:ext cx="868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Jenis manajer berdasarkan TINGKAT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jenis manajer berdasarkan BIDANG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g1050b894b3f_0_26"/>
          <p:cNvSpPr/>
          <p:nvPr/>
        </p:nvSpPr>
        <p:spPr>
          <a:xfrm>
            <a:off x="922150" y="41301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JENIS MANAJER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2" name="Google Shape;722;g1050b894b3f_0_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203" b="23197"/>
          <a:stretch/>
        </p:blipFill>
        <p:spPr>
          <a:xfrm>
            <a:off x="63" y="-602275"/>
            <a:ext cx="12188701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g1050b894b3f_0_34" descr="MANAJEMEN DAN TUGAS MANAJER Chapter I - ppt downl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250" y="495274"/>
            <a:ext cx="7398250" cy="55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g1050b894b3f_0_34"/>
          <p:cNvSpPr txBox="1"/>
          <p:nvPr/>
        </p:nvSpPr>
        <p:spPr>
          <a:xfrm>
            <a:off x="729375" y="2804075"/>
            <a:ext cx="8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Tingkat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29" name="Google Shape;729;g1050b894b3f_0_34"/>
          <p:cNvCxnSpPr/>
          <p:nvPr/>
        </p:nvCxnSpPr>
        <p:spPr>
          <a:xfrm>
            <a:off x="1085975" y="599725"/>
            <a:ext cx="0" cy="1961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g1050b894b3f_0_34"/>
          <p:cNvCxnSpPr/>
          <p:nvPr/>
        </p:nvCxnSpPr>
        <p:spPr>
          <a:xfrm>
            <a:off x="1085975" y="3429000"/>
            <a:ext cx="0" cy="1961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1" name="Google Shape;731;g1050b894b3f_0_34"/>
          <p:cNvSpPr txBox="1"/>
          <p:nvPr/>
        </p:nvSpPr>
        <p:spPr>
          <a:xfrm>
            <a:off x="5238875" y="6214375"/>
            <a:ext cx="8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Bidang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32" name="Google Shape;732;g1050b894b3f_0_34"/>
          <p:cNvCxnSpPr/>
          <p:nvPr/>
        </p:nvCxnSpPr>
        <p:spPr>
          <a:xfrm>
            <a:off x="1847775" y="6406375"/>
            <a:ext cx="3112200" cy="16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g1050b894b3f_0_34"/>
          <p:cNvCxnSpPr/>
          <p:nvPr/>
        </p:nvCxnSpPr>
        <p:spPr>
          <a:xfrm>
            <a:off x="6247300" y="6406375"/>
            <a:ext cx="3112200" cy="16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050b894b3f_0_39"/>
          <p:cNvSpPr txBox="1"/>
          <p:nvPr/>
        </p:nvSpPr>
        <p:spPr>
          <a:xfrm>
            <a:off x="1199075" y="1455575"/>
            <a:ext cx="86859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Puncak/Top Manager: kelompok kecil eksekutif yang mengelola keseluruhan organisasi. Jabatan di level ini termasuk presiden, wakil presiden, dan CEO.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Tugasnya: menciptakan tujuan organisasi, strategi keseluruhan, dan kebijakan operasional.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Menengah/Middle Manager: kelompok manajer yang biasanya paling banyak. Jabatan di level ini termasuk manajer pabrik, manajer operasional, dan kepala divisi.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Tugasnya: mengimplementasikan kebijakan dan rencana yang disusun oleh Top Manager dan mensupervisi First Line Manager.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Lini Pertama/First Line Manager: manajer yang mengawasi dan mengkoordinasikan aktivitas keryawan. Jabatan yang biasa disandang oleh manajer lini pertama adalah penyedia, koordinator, dan manajer kantor.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Tugasnya: mengawasi pekerjaan di bawahnya.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1050b894b3f_0_39"/>
          <p:cNvSpPr/>
          <p:nvPr/>
        </p:nvSpPr>
        <p:spPr>
          <a:xfrm>
            <a:off x="986975" y="32110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BERDASARKAN TINGKAT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050b894b3f_0_45"/>
          <p:cNvSpPr txBox="1"/>
          <p:nvPr/>
        </p:nvSpPr>
        <p:spPr>
          <a:xfrm>
            <a:off x="1199075" y="1455575"/>
            <a:ext cx="86859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Pemasaran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Bekerja di bidang yang berhubungan dengan fungsi pemasaran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Keuangan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Berurusan dengan sumber daya keuangan suatu organisasi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Operasional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Berurusan dengan penciptaan dan pengelolaan sistem yang menciptakan produk dan jasa perusahaan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Sumber Daya Manusia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Bertanggungjawb untuk menerima dan mengembangkan pegawai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Administratif</a:t>
            </a:r>
            <a:b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ini tidak berkaitan dengan keterampilan manajemen tertentu, namun tugas mereka lebih bersifat umum seperti adminisitrator klinik/rumah sakit.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Manajer Lainnya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g1050b894b3f_0_45"/>
          <p:cNvSpPr/>
          <p:nvPr/>
        </p:nvSpPr>
        <p:spPr>
          <a:xfrm>
            <a:off x="986975" y="32110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BERDASARKAN BIDANG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050b894b3f_0_62"/>
          <p:cNvSpPr/>
          <p:nvPr/>
        </p:nvSpPr>
        <p:spPr>
          <a:xfrm>
            <a:off x="922150" y="41301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PERAN &amp; KETERAMPILAN MANAJERIAL DASAR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1" name="Google Shape;751;g1050b894b3f_0_6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963" b="4963"/>
          <a:stretch/>
        </p:blipFill>
        <p:spPr>
          <a:xfrm>
            <a:off x="63" y="-602275"/>
            <a:ext cx="1218870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050b894b3f_0_68"/>
          <p:cNvSpPr txBox="1"/>
          <p:nvPr/>
        </p:nvSpPr>
        <p:spPr>
          <a:xfrm>
            <a:off x="1199075" y="1369050"/>
            <a:ext cx="868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Henry Mintzberg mengatakan bahwa manajer dapat memainkan 10 peran berbeda yang dapat dibagi menjadi tiga kategori dasar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g1050b894b3f_0_68"/>
          <p:cNvSpPr/>
          <p:nvPr/>
        </p:nvSpPr>
        <p:spPr>
          <a:xfrm>
            <a:off x="986975" y="32110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PERAN MANAJERIAL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8" name="Google Shape;758;g1050b894b3f_0_68"/>
          <p:cNvGraphicFramePr/>
          <p:nvPr/>
        </p:nvGraphicFramePr>
        <p:xfrm>
          <a:off x="952488" y="2423550"/>
          <a:ext cx="10283850" cy="3962280"/>
        </p:xfrm>
        <a:graphic>
          <a:graphicData uri="http://schemas.openxmlformats.org/drawingml/2006/table">
            <a:tbl>
              <a:tblPr>
                <a:noFill/>
                <a:tableStyleId>{14AF9886-2404-4190-BF12-67FE215ED826}</a:tableStyleId>
              </a:tblPr>
              <a:tblGrid>
                <a:gridCol w="28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Kategori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Peran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</a:rPr>
                        <a:t>Contoh Aktivitas</a:t>
                      </a:r>
                      <a:endParaRPr sz="1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</a:rPr>
                        <a:t>Penghubung Interpersonal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Kepala Figur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Pemimpin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Penghubung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Pengawas</a:t>
                      </a:r>
                      <a:br>
                        <a:rPr lang="en-US">
                          <a:solidFill>
                            <a:schemeClr val="lt1"/>
                          </a:solidFill>
                        </a:rPr>
                      </a:br>
                      <a:r>
                        <a:rPr lang="en-US">
                          <a:solidFill>
                            <a:schemeClr val="lt1"/>
                          </a:solidFill>
                        </a:rPr>
                        <a:t>Penyebar</a:t>
                      </a:r>
                      <a:br>
                        <a:rPr lang="en-US">
                          <a:solidFill>
                            <a:schemeClr val="lt1"/>
                          </a:solidFill>
                        </a:rPr>
                      </a:br>
                      <a:r>
                        <a:rPr lang="en-US">
                          <a:solidFill>
                            <a:schemeClr val="lt1"/>
                          </a:solidFill>
                        </a:rPr>
                        <a:t>Juru Bicara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Menghadiri upacara pemotongan pta untuk pabrik baru, memberi semnagat karyawan untuk meningkatkan produktivitas, mengkoordinasikan aktivitas dari dua kelompok proyek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</a:rPr>
                        <a:t>Pemberi Informasi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Wirausaha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Penengah Kekacauan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Pengalokasian Sumber Daya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Negosiator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Memeriksa laporan industri agar mengetahui perkembangan, mengirimkan memo yang menggarisbawahi inisiatif organisasi yang baru, membuat suatu pidato untuk mendiskusikan rencana pertumbuhan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</a:rPr>
                        <a:t>Pengambil Keputusan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Mengembangkan ide baru untuk inovasi, memecahkan masalah antara 2 bawahan, meninjau dan memperbaiki permintaan anggaran, mencapai kesepakatan dengan seorang pemasok kunci atau serikat kerja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050b894b3f_0_74"/>
          <p:cNvSpPr/>
          <p:nvPr/>
        </p:nvSpPr>
        <p:spPr>
          <a:xfrm>
            <a:off x="922150" y="41301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KEAHLIAN MANAJERIAL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Google Shape;764;g1050b894b3f_0_7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963" b="4963"/>
          <a:stretch/>
        </p:blipFill>
        <p:spPr>
          <a:xfrm>
            <a:off x="63" y="-602275"/>
            <a:ext cx="1218870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050b894b3f_0_79"/>
          <p:cNvSpPr txBox="1"/>
          <p:nvPr/>
        </p:nvSpPr>
        <p:spPr>
          <a:xfrm>
            <a:off x="1199075" y="2152525"/>
            <a:ext cx="8685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Teknis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Interpersonal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Konseptual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Diagnostik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Keterampilan Komunikasi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Pengambilan Keputusan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Manajemen Waktu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g1050b894b3f_0_79"/>
          <p:cNvSpPr/>
          <p:nvPr/>
        </p:nvSpPr>
        <p:spPr>
          <a:xfrm>
            <a:off x="986975" y="10180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KEAHLIAN MANAJERIAL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"/>
          <p:cNvSpPr/>
          <p:nvPr/>
        </p:nvSpPr>
        <p:spPr>
          <a:xfrm>
            <a:off x="1191706" y="4648200"/>
            <a:ext cx="9703306" cy="141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MANAJEMEN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542" b="40004"/>
          <a:stretch/>
        </p:blipFill>
        <p:spPr>
          <a:xfrm>
            <a:off x="0" y="0"/>
            <a:ext cx="12188700" cy="43434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050b894b3f_0_85"/>
          <p:cNvSpPr txBox="1"/>
          <p:nvPr/>
        </p:nvSpPr>
        <p:spPr>
          <a:xfrm>
            <a:off x="1199075" y="1027800"/>
            <a:ext cx="86859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Teknis: keahlian yang diperlukan untuk menyelesaikan atau memahami suatu jenis pekerjaan tertentu yang dilaksanakan dalam suatu organisasi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Interpersonal: kemampuan untuk memahami, memotivasi, dan berkomunikasi dengan individu maupun kelompok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Konseptual: kemampuan manajer untuk berpikir secara abstrak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Diagnostik: kemampuan untuk memvisualisasikan jawaban yang paling sesuai untuk situasi tertentu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Keterampilan Komunikasi: kemampuan untuk mengirimkan ide dan informasi secara efektif kepada orang lain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Pengambilan Keputusan: kemampuan untuk mengenali dan mendefinisikan masalah dan kesempatan untuk memperbaikinya dan kemudian memilih suatu tindakan yang sesuai untuk memecahkan masalah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Keahlian Manajemen Waktu: kemampuan untuk memprioritaskan pekerjaan, untuk bekerja secara efisien, dan untuk mendelegasikan secara tepat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050b894b3f_0_90"/>
          <p:cNvSpPr/>
          <p:nvPr/>
        </p:nvSpPr>
        <p:spPr>
          <a:xfrm>
            <a:off x="922150" y="4130150"/>
            <a:ext cx="74577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BAGAIMANA MENJADI SEORANG MANAJER?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g1050b894b3f_0_9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581" b="23581"/>
          <a:stretch/>
        </p:blipFill>
        <p:spPr>
          <a:xfrm>
            <a:off x="63" y="-602275"/>
            <a:ext cx="12188698" cy="43433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050b894b3f_0_95"/>
          <p:cNvSpPr txBox="1"/>
          <p:nvPr/>
        </p:nvSpPr>
        <p:spPr>
          <a:xfrm>
            <a:off x="1199075" y="2914325"/>
            <a:ext cx="868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Peran dari pendidikan 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Peran dari pengalaman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g1050b894b3f_0_95"/>
          <p:cNvSpPr/>
          <p:nvPr/>
        </p:nvSpPr>
        <p:spPr>
          <a:xfrm>
            <a:off x="986975" y="10180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BAGAIMANA CARA MENJADI SEORANG MANAJER?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050b894b3f_0_100"/>
          <p:cNvSpPr/>
          <p:nvPr/>
        </p:nvSpPr>
        <p:spPr>
          <a:xfrm>
            <a:off x="922150" y="4130150"/>
            <a:ext cx="83004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LINGKUP MANAJEMEN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3" name="Google Shape;793;g1050b894b3f_0_10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273" b="23273"/>
          <a:stretch/>
        </p:blipFill>
        <p:spPr>
          <a:xfrm>
            <a:off x="63" y="-602275"/>
            <a:ext cx="12188699" cy="43433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050b894b3f_0_105"/>
          <p:cNvSpPr/>
          <p:nvPr/>
        </p:nvSpPr>
        <p:spPr>
          <a:xfrm>
            <a:off x="1513900" y="4117450"/>
            <a:ext cx="6597000" cy="1598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g1050b894b3f_0_105"/>
          <p:cNvSpPr/>
          <p:nvPr/>
        </p:nvSpPr>
        <p:spPr>
          <a:xfrm>
            <a:off x="1442550" y="2220575"/>
            <a:ext cx="6597000" cy="1598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g1050b894b3f_0_105"/>
          <p:cNvSpPr txBox="1"/>
          <p:nvPr/>
        </p:nvSpPr>
        <p:spPr>
          <a:xfrm>
            <a:off x="1641500" y="2292713"/>
            <a:ext cx="86859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Organisasi Laba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Perusahaan Besar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Usaha Kecil dan Menengah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Manajemen Internasional/Multi-National Company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g1050b894b3f_0_105"/>
          <p:cNvSpPr/>
          <p:nvPr/>
        </p:nvSpPr>
        <p:spPr>
          <a:xfrm>
            <a:off x="986975" y="95550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JENIS ORGANISASI</a:t>
            </a:r>
            <a:endParaRPr sz="5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1050b894b3f_0_105"/>
          <p:cNvSpPr txBox="1"/>
          <p:nvPr/>
        </p:nvSpPr>
        <p:spPr>
          <a:xfrm>
            <a:off x="1641500" y="4054900"/>
            <a:ext cx="8685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Organisasi Nirlaba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Organisasi Pemerintah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Organisasi Pendidikan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Fasilitas Kesehatan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Organisasi Nontradisional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1"/>
          <p:cNvSpPr txBox="1"/>
          <p:nvPr/>
        </p:nvSpPr>
        <p:spPr>
          <a:xfrm>
            <a:off x="3525902" y="3029352"/>
            <a:ext cx="5780330" cy="104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 dirty="0"/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044161156c_0_0"/>
          <p:cNvSpPr txBox="1"/>
          <p:nvPr/>
        </p:nvSpPr>
        <p:spPr>
          <a:xfrm>
            <a:off x="1111325" y="2017950"/>
            <a:ext cx="9491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Sekelompok orang yang bekerjasama dalam suatu cara yang terstruktur dan terkoordinasi untuk mencapai serangkaian tujuan.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1044161156c_0_0"/>
          <p:cNvSpPr/>
          <p:nvPr/>
        </p:nvSpPr>
        <p:spPr>
          <a:xfrm>
            <a:off x="899225" y="8024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ORGANISASI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1044161156c_0_0"/>
          <p:cNvSpPr txBox="1"/>
          <p:nvPr/>
        </p:nvSpPr>
        <p:spPr>
          <a:xfrm>
            <a:off x="1111325" y="4708500"/>
            <a:ext cx="9491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Suatu rangkaian aktivitas (termasuk perencanaan dan pengambilan keputusan, pengorganisasian, kepemimpinan, dan pengendalian) yang diarahkan pada sumber-sumber daya organisasi (manusia, finansial, fisik, dan informasi) untuk mencapai tujuan organisasi dengan cara yang efektif dan efisien.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1044161156c_0_0"/>
          <p:cNvSpPr/>
          <p:nvPr/>
        </p:nvSpPr>
        <p:spPr>
          <a:xfrm>
            <a:off x="899225" y="349300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MANAJEMEN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43fe27aa9_0_22"/>
          <p:cNvSpPr txBox="1">
            <a:spLocks noGrp="1"/>
          </p:cNvSpPr>
          <p:nvPr>
            <p:ph type="body" idx="1"/>
          </p:nvPr>
        </p:nvSpPr>
        <p:spPr>
          <a:xfrm>
            <a:off x="1156862" y="1512475"/>
            <a:ext cx="9875100" cy="45261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</a:rPr>
              <a:t>Manajemen melibatkan tanggung jawab untuk memastikan pekerjaan-pekerjaan dapat diselesaikan dengan cara yang </a:t>
            </a:r>
            <a:r>
              <a:rPr lang="en-US" sz="3800" b="1">
                <a:solidFill>
                  <a:schemeClr val="lt1"/>
                </a:solidFill>
              </a:rPr>
              <a:t>efisien</a:t>
            </a:r>
            <a:r>
              <a:rPr lang="en-US" sz="3800">
                <a:solidFill>
                  <a:schemeClr val="lt1"/>
                </a:solidFill>
              </a:rPr>
              <a:t> dan </a:t>
            </a:r>
            <a:r>
              <a:rPr lang="en-US" sz="3800" b="1">
                <a:solidFill>
                  <a:schemeClr val="lt1"/>
                </a:solidFill>
              </a:rPr>
              <a:t>efektif</a:t>
            </a:r>
            <a:r>
              <a:rPr lang="en-US" sz="3800">
                <a:solidFill>
                  <a:schemeClr val="lt1"/>
                </a:solidFill>
              </a:rPr>
              <a:t> oleh orang yang bertanggung jawab untuk melakukannya.</a:t>
            </a:r>
            <a:endParaRPr sz="3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043fe27aa9_0_28"/>
          <p:cNvSpPr/>
          <p:nvPr/>
        </p:nvSpPr>
        <p:spPr>
          <a:xfrm>
            <a:off x="-146225" y="438675"/>
            <a:ext cx="51324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1043fe27aa9_0_28"/>
          <p:cNvSpPr txBox="1">
            <a:spLocks noGrp="1"/>
          </p:cNvSpPr>
          <p:nvPr>
            <p:ph type="title"/>
          </p:nvPr>
        </p:nvSpPr>
        <p:spPr>
          <a:xfrm>
            <a:off x="1107337" y="1681625"/>
            <a:ext cx="4797900" cy="1044900"/>
          </a:xfrm>
          <a:prstGeom prst="rect">
            <a:avLst/>
          </a:prstGeom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</a:rPr>
              <a:t>Efisiensi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560" name="Google Shape;560;g1043fe27aa9_0_28"/>
          <p:cNvSpPr txBox="1">
            <a:spLocks noGrp="1"/>
          </p:cNvSpPr>
          <p:nvPr>
            <p:ph type="body" idx="1"/>
          </p:nvPr>
        </p:nvSpPr>
        <p:spPr>
          <a:xfrm>
            <a:off x="1175508" y="2927851"/>
            <a:ext cx="4661700" cy="31545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Melakukan </a:t>
            </a:r>
            <a:r>
              <a:rPr lang="en-US" sz="2600" b="1">
                <a:solidFill>
                  <a:schemeClr val="lt1"/>
                </a:solidFill>
              </a:rPr>
              <a:t>pekerjaan secara tepat sasaran</a:t>
            </a:r>
            <a:r>
              <a:rPr lang="en-US" sz="2600">
                <a:solidFill>
                  <a:schemeClr val="lt1"/>
                </a:solidFill>
              </a:rPr>
              <a:t> atau menghasilkan output sebanyak mungkin dari input sesedikit mungkin.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561" name="Google Shape;561;g1043fe27aa9_0_28"/>
          <p:cNvSpPr txBox="1">
            <a:spLocks noGrp="1"/>
          </p:cNvSpPr>
          <p:nvPr>
            <p:ph type="title"/>
          </p:nvPr>
        </p:nvSpPr>
        <p:spPr>
          <a:xfrm>
            <a:off x="6283592" y="1681625"/>
            <a:ext cx="4797900" cy="1044900"/>
          </a:xfrm>
          <a:prstGeom prst="rect">
            <a:avLst/>
          </a:prstGeom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</a:rPr>
              <a:t>Efektivitas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562" name="Google Shape;562;g1043fe27aa9_0_28"/>
          <p:cNvSpPr txBox="1">
            <a:spLocks noGrp="1"/>
          </p:cNvSpPr>
          <p:nvPr>
            <p:ph type="body" idx="1"/>
          </p:nvPr>
        </p:nvSpPr>
        <p:spPr>
          <a:xfrm>
            <a:off x="6351762" y="2927851"/>
            <a:ext cx="4661700" cy="31545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</a:rPr>
              <a:t>Melakukan pekerjaan yang tepat atau menyelesaikan aktivitas yang secara langsung mendorong </a:t>
            </a:r>
            <a:r>
              <a:rPr lang="en-US" sz="2600" b="1">
                <a:solidFill>
                  <a:schemeClr val="lt1"/>
                </a:solidFill>
              </a:rPr>
              <a:t>tercapainya sasaran organisasi</a:t>
            </a:r>
            <a:r>
              <a:rPr lang="en-US" sz="2600">
                <a:solidFill>
                  <a:schemeClr val="lt1"/>
                </a:solidFill>
              </a:rPr>
              <a:t>.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563" name="Google Shape;563;g1043fe27aa9_0_28"/>
          <p:cNvSpPr txBox="1">
            <a:spLocks noGrp="1"/>
          </p:cNvSpPr>
          <p:nvPr>
            <p:ph type="body" idx="4294967295"/>
          </p:nvPr>
        </p:nvSpPr>
        <p:spPr>
          <a:xfrm>
            <a:off x="-949872" y="403325"/>
            <a:ext cx="70443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Prinsip Manajemen</a:t>
            </a:r>
            <a:endParaRPr sz="4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043fe27aa9_0_6"/>
          <p:cNvSpPr/>
          <p:nvPr/>
        </p:nvSpPr>
        <p:spPr>
          <a:xfrm>
            <a:off x="2675925" y="1944800"/>
            <a:ext cx="2295900" cy="133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1043fe27aa9_0_6"/>
          <p:cNvSpPr/>
          <p:nvPr/>
        </p:nvSpPr>
        <p:spPr>
          <a:xfrm>
            <a:off x="2518725" y="1138750"/>
            <a:ext cx="26103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Efisiensi (Cara)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043fe27aa9_0_6"/>
          <p:cNvSpPr txBox="1"/>
          <p:nvPr/>
        </p:nvSpPr>
        <p:spPr>
          <a:xfrm>
            <a:off x="2807625" y="2256200"/>
            <a:ext cx="2032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Penggunaan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Sumber Daya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g1043fe27aa9_0_6"/>
          <p:cNvSpPr/>
          <p:nvPr/>
        </p:nvSpPr>
        <p:spPr>
          <a:xfrm>
            <a:off x="6103775" y="1944800"/>
            <a:ext cx="2295900" cy="133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1043fe27aa9_0_6"/>
          <p:cNvSpPr/>
          <p:nvPr/>
        </p:nvSpPr>
        <p:spPr>
          <a:xfrm>
            <a:off x="5946575" y="1138750"/>
            <a:ext cx="32949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Efektivitas (Hasil)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43fe27aa9_0_6"/>
          <p:cNvSpPr txBox="1"/>
          <p:nvPr/>
        </p:nvSpPr>
        <p:spPr>
          <a:xfrm>
            <a:off x="6235475" y="2256200"/>
            <a:ext cx="2032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Pencapaian Sasaran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g1043fe27aa9_0_6"/>
          <p:cNvSpPr txBox="1"/>
          <p:nvPr/>
        </p:nvSpPr>
        <p:spPr>
          <a:xfrm>
            <a:off x="2675925" y="3378100"/>
            <a:ext cx="22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Kesia-siaan Rendah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g1043fe27aa9_0_6"/>
          <p:cNvSpPr txBox="1"/>
          <p:nvPr/>
        </p:nvSpPr>
        <p:spPr>
          <a:xfrm>
            <a:off x="6103775" y="3378100"/>
            <a:ext cx="22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Pencapaian Tinggi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g1043fe27aa9_0_6"/>
          <p:cNvSpPr/>
          <p:nvPr/>
        </p:nvSpPr>
        <p:spPr>
          <a:xfrm>
            <a:off x="2518725" y="4349050"/>
            <a:ext cx="6024600" cy="133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043fe27aa9_0_6"/>
          <p:cNvSpPr txBox="1"/>
          <p:nvPr/>
        </p:nvSpPr>
        <p:spPr>
          <a:xfrm>
            <a:off x="2518725" y="4529650"/>
            <a:ext cx="5965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Manajemen Mengejar: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Kesia-siaan Sumber Daya yang Rendah (Efisiensi Tinggi)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Pencapaian Sasaran yang Tinggi (Efektivitas Tinggi)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78" name="Google Shape;578;g1043fe27aa9_0_6"/>
          <p:cNvCxnSpPr/>
          <p:nvPr/>
        </p:nvCxnSpPr>
        <p:spPr>
          <a:xfrm>
            <a:off x="3714150" y="3778300"/>
            <a:ext cx="0" cy="4680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9" name="Google Shape;579;g1043fe27aa9_0_6"/>
          <p:cNvCxnSpPr/>
          <p:nvPr/>
        </p:nvCxnSpPr>
        <p:spPr>
          <a:xfrm>
            <a:off x="7251725" y="3778300"/>
            <a:ext cx="0" cy="4680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2ad15face_0_476"/>
          <p:cNvSpPr/>
          <p:nvPr/>
        </p:nvSpPr>
        <p:spPr>
          <a:xfrm>
            <a:off x="1191706" y="4648200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SIAPAKAH MANAJER?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g102ad15face_0_47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273" b="23273"/>
          <a:stretch/>
        </p:blipFill>
        <p:spPr>
          <a:xfrm>
            <a:off x="0" y="0"/>
            <a:ext cx="121887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043fe27aa9_0_54"/>
          <p:cNvSpPr/>
          <p:nvPr/>
        </p:nvSpPr>
        <p:spPr>
          <a:xfrm>
            <a:off x="-146225" y="438675"/>
            <a:ext cx="5132400" cy="719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1043fe27aa9_0_54"/>
          <p:cNvSpPr txBox="1">
            <a:spLocks noGrp="1"/>
          </p:cNvSpPr>
          <p:nvPr>
            <p:ph type="body" idx="4294967295"/>
          </p:nvPr>
        </p:nvSpPr>
        <p:spPr>
          <a:xfrm>
            <a:off x="-949872" y="403325"/>
            <a:ext cx="70443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of Managers</a:t>
            </a:r>
            <a:endParaRPr sz="40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2" name="Google Shape;592;g1043fe27aa9_0_54"/>
          <p:cNvCxnSpPr>
            <a:stCxn id="593" idx="2"/>
            <a:endCxn id="594" idx="0"/>
          </p:cNvCxnSpPr>
          <p:nvPr/>
        </p:nvCxnSpPr>
        <p:spPr>
          <a:xfrm rot="-5400000" flipH="1">
            <a:off x="6891505" y="1427868"/>
            <a:ext cx="765600" cy="23598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595" name="Google Shape;595;g1043fe27aa9_0_54"/>
          <p:cNvCxnSpPr>
            <a:stCxn id="596" idx="2"/>
            <a:endCxn id="597" idx="0"/>
          </p:cNvCxnSpPr>
          <p:nvPr/>
        </p:nvCxnSpPr>
        <p:spPr>
          <a:xfrm rot="-5400000" flipH="1">
            <a:off x="3824169" y="3680132"/>
            <a:ext cx="947700" cy="112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598" name="Google Shape;598;g1043fe27aa9_0_54"/>
          <p:cNvCxnSpPr>
            <a:stCxn id="599" idx="0"/>
            <a:endCxn id="596" idx="2"/>
          </p:cNvCxnSpPr>
          <p:nvPr/>
        </p:nvCxnSpPr>
        <p:spPr>
          <a:xfrm rot="-5400000">
            <a:off x="2697463" y="3680082"/>
            <a:ext cx="947700" cy="112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600" name="Google Shape;600;g1043fe27aa9_0_54"/>
          <p:cNvCxnSpPr>
            <a:stCxn id="594" idx="2"/>
            <a:endCxn id="601" idx="0"/>
          </p:cNvCxnSpPr>
          <p:nvPr/>
        </p:nvCxnSpPr>
        <p:spPr>
          <a:xfrm rot="-5400000" flipH="1">
            <a:off x="8543740" y="3680132"/>
            <a:ext cx="947700" cy="112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602" name="Google Shape;602;g1043fe27aa9_0_54"/>
          <p:cNvCxnSpPr>
            <a:stCxn id="603" idx="0"/>
            <a:endCxn id="594" idx="2"/>
          </p:cNvCxnSpPr>
          <p:nvPr/>
        </p:nvCxnSpPr>
        <p:spPr>
          <a:xfrm rot="-5400000">
            <a:off x="7417033" y="3680082"/>
            <a:ext cx="947700" cy="112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604" name="Google Shape;604;g1043fe27aa9_0_54"/>
          <p:cNvCxnSpPr>
            <a:stCxn id="596" idx="0"/>
            <a:endCxn id="593" idx="2"/>
          </p:cNvCxnSpPr>
          <p:nvPr/>
        </p:nvCxnSpPr>
        <p:spPr>
          <a:xfrm rot="-5400000">
            <a:off x="4531719" y="1427882"/>
            <a:ext cx="765600" cy="23598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93" name="Google Shape;593;g1043fe27aa9_0_54"/>
          <p:cNvSpPr txBox="1"/>
          <p:nvPr/>
        </p:nvSpPr>
        <p:spPr>
          <a:xfrm>
            <a:off x="5069305" y="1445868"/>
            <a:ext cx="20502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TOP MANAGERS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6" name="Google Shape;596;g1043fe27aa9_0_54"/>
          <p:cNvSpPr txBox="1"/>
          <p:nvPr/>
        </p:nvSpPr>
        <p:spPr>
          <a:xfrm>
            <a:off x="2709519" y="2990582"/>
            <a:ext cx="20502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 MANAGERS A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4" name="Google Shape;594;g1043fe27aa9_0_54"/>
          <p:cNvSpPr txBox="1"/>
          <p:nvPr/>
        </p:nvSpPr>
        <p:spPr>
          <a:xfrm>
            <a:off x="7429090" y="2990582"/>
            <a:ext cx="20502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MIDDLE MANAGERS B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g1043fe27aa9_0_54"/>
          <p:cNvSpPr txBox="1"/>
          <p:nvPr/>
        </p:nvSpPr>
        <p:spPr>
          <a:xfrm>
            <a:off x="8555796" y="4717332"/>
            <a:ext cx="20502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 LEADER 2B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g1043fe27aa9_0_54"/>
          <p:cNvSpPr txBox="1"/>
          <p:nvPr/>
        </p:nvSpPr>
        <p:spPr>
          <a:xfrm>
            <a:off x="6302383" y="4717332"/>
            <a:ext cx="20502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TEAM LEADER 1B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g1043fe27aa9_0_54"/>
          <p:cNvSpPr txBox="1"/>
          <p:nvPr/>
        </p:nvSpPr>
        <p:spPr>
          <a:xfrm>
            <a:off x="3836226" y="4717332"/>
            <a:ext cx="20502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SUPERVISOR 2A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9" name="Google Shape;599;g1043fe27aa9_0_54"/>
          <p:cNvSpPr txBox="1"/>
          <p:nvPr/>
        </p:nvSpPr>
        <p:spPr>
          <a:xfrm>
            <a:off x="1582813" y="4717332"/>
            <a:ext cx="20502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SUPERVISOR 1A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g1043fe27aa9_0_54"/>
          <p:cNvSpPr txBox="1"/>
          <p:nvPr/>
        </p:nvSpPr>
        <p:spPr>
          <a:xfrm>
            <a:off x="1582855" y="5797175"/>
            <a:ext cx="9023100" cy="779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NON MANAGERIAL WORKERS</a:t>
            </a:r>
            <a:endParaRPr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6" name="Google Shape;606;g1043fe27aa9_0_54"/>
          <p:cNvCxnSpPr>
            <a:stCxn id="599" idx="2"/>
          </p:cNvCxnSpPr>
          <p:nvPr/>
        </p:nvCxnSpPr>
        <p:spPr>
          <a:xfrm>
            <a:off x="2607913" y="5496432"/>
            <a:ext cx="0" cy="28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g1043fe27aa9_0_54"/>
          <p:cNvCxnSpPr/>
          <p:nvPr/>
        </p:nvCxnSpPr>
        <p:spPr>
          <a:xfrm>
            <a:off x="4861313" y="5496482"/>
            <a:ext cx="0" cy="28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g1043fe27aa9_0_54"/>
          <p:cNvCxnSpPr/>
          <p:nvPr/>
        </p:nvCxnSpPr>
        <p:spPr>
          <a:xfrm>
            <a:off x="7327463" y="5496382"/>
            <a:ext cx="0" cy="28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g1043fe27aa9_0_54"/>
          <p:cNvCxnSpPr/>
          <p:nvPr/>
        </p:nvCxnSpPr>
        <p:spPr>
          <a:xfrm>
            <a:off x="9580888" y="5496382"/>
            <a:ext cx="0" cy="28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1605</Words>
  <Application>Microsoft Office PowerPoint</Application>
  <PresentationFormat>Custom</PresentationFormat>
  <Paragraphs>212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Calibri</vt:lpstr>
      <vt:lpstr>Open Sans Light</vt:lpstr>
      <vt:lpstr>Roboto</vt:lpstr>
      <vt:lpstr>Open Sans ExtraBold</vt:lpstr>
      <vt:lpstr>Source Sans Pro Light</vt:lpstr>
      <vt:lpstr>Source Sans Pro</vt:lpstr>
      <vt:lpstr>Arial</vt:lpstr>
      <vt:lpstr>Open Sans</vt:lpstr>
      <vt:lpstr>Office Theme</vt:lpstr>
      <vt:lpstr>Introduction to Digital Business Management</vt:lpstr>
      <vt:lpstr>PowerPoint Presentation</vt:lpstr>
      <vt:lpstr>PowerPoint Presentation</vt:lpstr>
      <vt:lpstr>PowerPoint Presentation</vt:lpstr>
      <vt:lpstr>PowerPoint Presentation</vt:lpstr>
      <vt:lpstr>Efisiensi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Business Management</dc:title>
  <dc:creator>Serma</dc:creator>
  <cp:lastModifiedBy>Sofiani J</cp:lastModifiedBy>
  <cp:revision>3</cp:revision>
  <dcterms:created xsi:type="dcterms:W3CDTF">2015-09-19T05:52:39Z</dcterms:created>
  <dcterms:modified xsi:type="dcterms:W3CDTF">2022-06-23T08:34:25Z</dcterms:modified>
</cp:coreProperties>
</file>