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</p:sldIdLst>
  <p:sldSz cx="12188825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ExtraBold" panose="020B0906030804020204" pitchFamily="34" charset="0"/>
      <p:bold r:id="rId46"/>
      <p:boldItalic r:id="rId47"/>
    </p:embeddedFont>
    <p:embeddedFont>
      <p:font typeface="Open Sans Light" panose="020B0306030504020204" pitchFamily="34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  <p:embeddedFont>
      <p:font typeface="Roboto Medium" panose="02000000000000000000" pitchFamily="2" charset="0"/>
      <p:regular r:id="rId56"/>
      <p:bold r:id="rId57"/>
      <p:italic r:id="rId58"/>
      <p:boldItalic r:id="rId59"/>
    </p:embeddedFont>
    <p:embeddedFont>
      <p:font typeface="Roboto Thin" panose="02000000000000000000" pitchFamily="2" charset="0"/>
      <p:regular r:id="rId60"/>
      <p:bold r:id="rId61"/>
      <p:italic r:id="rId62"/>
      <p:boldItalic r:id="rId63"/>
    </p:embeddedFont>
    <p:embeddedFont>
      <p:font typeface="Source Sans Pro" panose="020B0503030403020204" pitchFamily="34" charset="0"/>
      <p:regular r:id="rId64"/>
      <p:bold r:id="rId65"/>
      <p:italic r:id="rId66"/>
      <p:boldItalic r:id="rId67"/>
    </p:embeddedFont>
    <p:embeddedFont>
      <p:font typeface="Source Sans Pro Light" panose="020B0403030403020204" pitchFamily="3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46aHAYWiN6Hud3K0eIHrRSbUh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AB8BCA-2A3B-42F7-92B5-4EA9C25A2A69}">
  <a:tblStyle styleId="{ACAB8BCA-2A3B-42F7-92B5-4EA9C25A2A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63" Type="http://schemas.openxmlformats.org/officeDocument/2006/relationships/font" Target="fonts/font26.fntdata"/><Relationship Id="rId68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font" Target="fonts/font29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69" Type="http://schemas.openxmlformats.org/officeDocument/2006/relationships/font" Target="fonts/font3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font" Target="fonts/font30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Relationship Id="rId70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font" Target="fonts/font28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71" Type="http://schemas.openxmlformats.org/officeDocument/2006/relationships/font" Target="fonts/font3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0437a47a4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g10437a47a4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0437a47a4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0437a47a4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Digitzed: mendigitalisasi segala hal sehingga inovasi cepat terjadi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Deceptive: para pelaku menganggap perubahan yg terjadi hanya di perusahaan itu saja, mereka terlena sehingga mereka akan lambat mengejar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Disruptive: teknologi telah melakukan inovasi baru dan menciptakan pasar baru, menggantikan yang lama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Demonetisasi: proses pencampakan karya dan peranan uang (Society of Free by Chris Anderson 2010)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Dematerisasi: pemusnahan barang/jasa dari yang lama ke baru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Demokratisasi: semua hal menjadi mudah dan muerah, hal semakin tersedia dan terjangkau ke semua orang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03a1ff77b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03a1ff77b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0437a47a47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0437a47a47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03a1ff77b4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g103a1ff77b4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0437a47a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0437a47a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10437a47a4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g10437a47a4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03a1ff77b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03a1ff77b4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0437a47a4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0437a47a4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03a1ff77b4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03a1ff77b4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03a1ff77b4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03a1ff77b4_1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03a1ff77b4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103a1ff77b4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03a1ff77b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03a1ff77b4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3a1ff77b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03a1ff77b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0437a47a4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0437a47a4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RPV mencakup pertanyaan: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Apakah organisasi telah mengalokasikan sumber daya (resources) yang tepat untuk mendukung inovasi ini?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Apakah organisasi telah menetapkan proses yang benar untuk inovasi ini?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Apakah perusahaan telah memiliki tata nilai (values) yang tepat untuk berinovasi ini?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Seperti apa struktur dan tim terbaik yang diperlukan untuk mendukung inovasi baru ini?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Disruption (Rhenald Khasali)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437a47a47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0437a47a47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-US"/>
              <a:t>Basic Research: inisiasi yang baru sudah sesuai dengan kemampuan dan nilai perusahaan sehingga tidak dibutuhkan tim tambahan di luar perusahaan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-US"/>
              <a:t>Breakthrough Innovation: menggunakan tim baru di dalam organisasi yang tangguh dengan koordinasi/interaksi baru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-US"/>
              <a:t>Sustaining Innovation: perusahaan tidak bisa lagi mengimbangi proses dan nilai sehingga membutuhkan tim khusus yang terpisah dari perusahaan, tim ini dibuat dengan nilai dan struktur biaya uang berbeda dengan perusahaan induknya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UcPeriod"/>
            </a:pPr>
            <a:r>
              <a:rPr lang="en-US"/>
              <a:t>Disruptive Innovation: sama dengan skenario Sustaining Innovation namun perusahaan bisa menginbangi proses dan nilai, yang dilakukan adalah membuat pengembangan proyek di dalam perusahaan dengan membentuk organisasi terpisah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Source: Disruption (Rhenald Khasali)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0437a47a4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10437a47a4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10437a47a4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10437a47a47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04416115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104416115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044161156c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044161156c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1044161156c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1044161156c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Digital Marketing: A Practical Approach 3rd Edition (Alan Charlesworth)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4-5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044161156c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044161156c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044161156c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044161156c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2 outcomes in Creating Value at New Frontiers:</a:t>
            </a:r>
            <a:br>
              <a:rPr lang="en-US"/>
            </a:br>
            <a:r>
              <a:rPr lang="en-US"/>
              <a:t>1. </a:t>
            </a: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Developing entirely new businesses in adjacent categories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2. Identifying and going after new value pools in existing sectors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Source: McKinsey (https://www.mckinsey.com/industries/technology-media-and-telecommunications/our-insights/what-digital-really-means)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4433f6b4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04433f6b4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0437a47a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0437a47a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03a1ff77b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03a1ff77b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04433f6b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04433f6b4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04433f6b4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04433f6b4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Pijar-Pijar Manajemen Bisnis Indonesia (228-229)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3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5" r="265" b="33129"/>
          <a:stretch/>
        </p:blipFill>
        <p:spPr>
          <a:xfrm>
            <a:off x="1" y="-1"/>
            <a:ext cx="1218882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3"/>
          <p:cNvSpPr txBox="1">
            <a:spLocks noGrp="1"/>
          </p:cNvSpPr>
          <p:nvPr>
            <p:ph type="title"/>
          </p:nvPr>
        </p:nvSpPr>
        <p:spPr>
          <a:xfrm>
            <a:off x="876140" y="1020387"/>
            <a:ext cx="10360343" cy="190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/>
          <p:nvPr/>
        </p:nvSpPr>
        <p:spPr>
          <a:xfrm>
            <a:off x="0" y="3200400"/>
            <a:ext cx="12188825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43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body" idx="2"/>
          </p:nvPr>
        </p:nvSpPr>
        <p:spPr>
          <a:xfrm>
            <a:off x="379412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3"/>
          <p:cNvSpPr>
            <a:spLocks noGrp="1"/>
          </p:cNvSpPr>
          <p:nvPr>
            <p:ph type="pic" idx="3"/>
          </p:nvPr>
        </p:nvSpPr>
        <p:spPr>
          <a:xfrm>
            <a:off x="9555230" y="4270861"/>
            <a:ext cx="1752599" cy="1682139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19" name="Google Shape;19;p43"/>
          <p:cNvSpPr txBox="1">
            <a:spLocks noGrp="1"/>
          </p:cNvSpPr>
          <p:nvPr>
            <p:ph type="body" idx="4"/>
          </p:nvPr>
        </p:nvSpPr>
        <p:spPr>
          <a:xfrm>
            <a:off x="608012" y="3276600"/>
            <a:ext cx="10896601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228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3"/>
          <p:cNvSpPr txBox="1">
            <a:spLocks noGrp="1"/>
          </p:cNvSpPr>
          <p:nvPr>
            <p:ph type="title"/>
          </p:nvPr>
        </p:nvSpPr>
        <p:spPr>
          <a:xfrm>
            <a:off x="1523603" y="616918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1523603" y="1285443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3"/>
          <p:cNvSpPr>
            <a:spLocks noGrp="1"/>
          </p:cNvSpPr>
          <p:nvPr>
            <p:ph type="pic" idx="2"/>
          </p:nvPr>
        </p:nvSpPr>
        <p:spPr>
          <a:xfrm>
            <a:off x="131427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53"/>
          <p:cNvSpPr>
            <a:spLocks noGrp="1"/>
          </p:cNvSpPr>
          <p:nvPr>
            <p:ph type="pic" idx="3"/>
          </p:nvPr>
        </p:nvSpPr>
        <p:spPr>
          <a:xfrm>
            <a:off x="909337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3"/>
          <p:cNvSpPr>
            <a:spLocks noGrp="1"/>
          </p:cNvSpPr>
          <p:nvPr>
            <p:ph type="pic" idx="4"/>
          </p:nvPr>
        </p:nvSpPr>
        <p:spPr>
          <a:xfrm>
            <a:off x="6579425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53"/>
          <p:cNvSpPr>
            <a:spLocks noGrp="1"/>
          </p:cNvSpPr>
          <p:nvPr>
            <p:ph type="pic" idx="5"/>
          </p:nvPr>
        </p:nvSpPr>
        <p:spPr>
          <a:xfrm>
            <a:off x="3860511" y="2453344"/>
            <a:ext cx="1813088" cy="1813856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4"/>
          <p:cNvSpPr>
            <a:spLocks noGrp="1"/>
          </p:cNvSpPr>
          <p:nvPr>
            <p:ph type="pic" idx="2"/>
          </p:nvPr>
        </p:nvSpPr>
        <p:spPr>
          <a:xfrm>
            <a:off x="3574119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7" name="Google Shape;67;p54"/>
          <p:cNvSpPr>
            <a:spLocks noGrp="1"/>
          </p:cNvSpPr>
          <p:nvPr>
            <p:ph type="pic" idx="3"/>
          </p:nvPr>
        </p:nvSpPr>
        <p:spPr>
          <a:xfrm>
            <a:off x="6184675" y="1373453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8" name="Google Shape;68;p54"/>
          <p:cNvSpPr>
            <a:spLocks noGrp="1"/>
          </p:cNvSpPr>
          <p:nvPr>
            <p:ph type="pic" idx="4"/>
          </p:nvPr>
        </p:nvSpPr>
        <p:spPr>
          <a:xfrm>
            <a:off x="3574119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69" name="Google Shape;69;p54"/>
          <p:cNvSpPr>
            <a:spLocks noGrp="1"/>
          </p:cNvSpPr>
          <p:nvPr>
            <p:ph type="pic" idx="5"/>
          </p:nvPr>
        </p:nvSpPr>
        <p:spPr>
          <a:xfrm>
            <a:off x="6184675" y="3951305"/>
            <a:ext cx="2410986" cy="24019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55"/>
          <p:cNvGrpSpPr/>
          <p:nvPr/>
        </p:nvGrpSpPr>
        <p:grpSpPr>
          <a:xfrm>
            <a:off x="1042035" y="4305107"/>
            <a:ext cx="1847369" cy="1790893"/>
            <a:chOff x="476250" y="4267200"/>
            <a:chExt cx="1847850" cy="1790893"/>
          </a:xfrm>
        </p:grpSpPr>
        <p:sp>
          <p:nvSpPr>
            <p:cNvPr id="72" name="Google Shape;72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" name="Google Shape;74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5" name="Google Shape;75;p55"/>
          <p:cNvSpPr>
            <a:spLocks noGrp="1"/>
          </p:cNvSpPr>
          <p:nvPr>
            <p:ph type="pic" idx="2"/>
          </p:nvPr>
        </p:nvSpPr>
        <p:spPr>
          <a:xfrm>
            <a:off x="1277898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76" name="Google Shape;76;p55"/>
          <p:cNvGrpSpPr/>
          <p:nvPr/>
        </p:nvGrpSpPr>
        <p:grpSpPr>
          <a:xfrm>
            <a:off x="4720448" y="4305107"/>
            <a:ext cx="1847369" cy="1790893"/>
            <a:chOff x="476250" y="4267200"/>
            <a:chExt cx="1847850" cy="1790893"/>
          </a:xfrm>
        </p:grpSpPr>
        <p:sp>
          <p:nvSpPr>
            <p:cNvPr id="77" name="Google Shape;77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0" name="Google Shape;80;p55"/>
          <p:cNvSpPr>
            <a:spLocks noGrp="1"/>
          </p:cNvSpPr>
          <p:nvPr>
            <p:ph type="pic" idx="3"/>
          </p:nvPr>
        </p:nvSpPr>
        <p:spPr>
          <a:xfrm>
            <a:off x="4956311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1" name="Google Shape;81;p55"/>
          <p:cNvGrpSpPr/>
          <p:nvPr/>
        </p:nvGrpSpPr>
        <p:grpSpPr>
          <a:xfrm>
            <a:off x="8282777" y="4305107"/>
            <a:ext cx="1847369" cy="1790893"/>
            <a:chOff x="476250" y="4267200"/>
            <a:chExt cx="1847850" cy="1790893"/>
          </a:xfrm>
        </p:grpSpPr>
        <p:sp>
          <p:nvSpPr>
            <p:cNvPr id="82" name="Google Shape;82;p55"/>
            <p:cNvSpPr/>
            <p:nvPr/>
          </p:nvSpPr>
          <p:spPr>
            <a:xfrm>
              <a:off x="556693" y="4367480"/>
              <a:ext cx="1666608" cy="166660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55"/>
            <p:cNvSpPr/>
            <p:nvPr/>
          </p:nvSpPr>
          <p:spPr>
            <a:xfrm>
              <a:off x="476250" y="4267200"/>
              <a:ext cx="1847850" cy="1790893"/>
            </a:xfrm>
            <a:prstGeom prst="pie">
              <a:avLst>
                <a:gd name="adj1" fmla="val 10839810"/>
                <a:gd name="adj2" fmla="val 21558403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55"/>
            <p:cNvSpPr/>
            <p:nvPr/>
          </p:nvSpPr>
          <p:spPr>
            <a:xfrm>
              <a:off x="639429" y="4440691"/>
              <a:ext cx="1522961" cy="152296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9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" name="Google Shape;85;p55"/>
          <p:cNvSpPr>
            <a:spLocks noGrp="1"/>
          </p:cNvSpPr>
          <p:nvPr>
            <p:ph type="pic" idx="4"/>
          </p:nvPr>
        </p:nvSpPr>
        <p:spPr>
          <a:xfrm>
            <a:off x="8518640" y="4535747"/>
            <a:ext cx="1378455" cy="1378814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 4">
  <p:cSld name="Portfolio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6"/>
          <p:cNvSpPr>
            <a:spLocks noGrp="1"/>
          </p:cNvSpPr>
          <p:nvPr>
            <p:ph type="pic" idx="2"/>
          </p:nvPr>
        </p:nvSpPr>
        <p:spPr>
          <a:xfrm>
            <a:off x="3757374" y="1699657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56"/>
          <p:cNvSpPr>
            <a:spLocks noGrp="1"/>
          </p:cNvSpPr>
          <p:nvPr>
            <p:ph type="pic" idx="3"/>
          </p:nvPr>
        </p:nvSpPr>
        <p:spPr>
          <a:xfrm>
            <a:off x="6168111" y="1709920"/>
            <a:ext cx="4693944" cy="4690877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56"/>
          <p:cNvSpPr>
            <a:spLocks noGrp="1"/>
          </p:cNvSpPr>
          <p:nvPr>
            <p:ph type="pic" idx="4"/>
          </p:nvPr>
        </p:nvSpPr>
        <p:spPr>
          <a:xfrm>
            <a:off x="1397328" y="4085505"/>
            <a:ext cx="2286000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6"/>
          <p:cNvSpPr/>
          <p:nvPr/>
        </p:nvSpPr>
        <p:spPr>
          <a:xfrm>
            <a:off x="1397722" y="1683330"/>
            <a:ext cx="2286000" cy="228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56"/>
          <p:cNvSpPr/>
          <p:nvPr/>
        </p:nvSpPr>
        <p:spPr>
          <a:xfrm>
            <a:off x="3780702" y="4100945"/>
            <a:ext cx="228600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7"/>
          <p:cNvSpPr>
            <a:spLocks noGrp="1"/>
          </p:cNvSpPr>
          <p:nvPr>
            <p:ph type="pic" idx="2"/>
          </p:nvPr>
        </p:nvSpPr>
        <p:spPr>
          <a:xfrm>
            <a:off x="7754679" y="4012518"/>
            <a:ext cx="3209544" cy="1737361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57"/>
          <p:cNvSpPr>
            <a:spLocks noGrp="1"/>
          </p:cNvSpPr>
          <p:nvPr>
            <p:ph type="pic" idx="3"/>
          </p:nvPr>
        </p:nvSpPr>
        <p:spPr>
          <a:xfrm>
            <a:off x="7754679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57"/>
          <p:cNvSpPr>
            <a:spLocks noGrp="1"/>
          </p:cNvSpPr>
          <p:nvPr>
            <p:ph type="pic" idx="4"/>
          </p:nvPr>
        </p:nvSpPr>
        <p:spPr>
          <a:xfrm>
            <a:off x="4488773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57"/>
          <p:cNvSpPr>
            <a:spLocks noGrp="1"/>
          </p:cNvSpPr>
          <p:nvPr>
            <p:ph type="pic" idx="5"/>
          </p:nvPr>
        </p:nvSpPr>
        <p:spPr>
          <a:xfrm>
            <a:off x="4488773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57"/>
          <p:cNvSpPr>
            <a:spLocks noGrp="1"/>
          </p:cNvSpPr>
          <p:nvPr>
            <p:ph type="pic" idx="6"/>
          </p:nvPr>
        </p:nvSpPr>
        <p:spPr>
          <a:xfrm>
            <a:off x="1225587" y="401251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57"/>
          <p:cNvSpPr>
            <a:spLocks noGrp="1"/>
          </p:cNvSpPr>
          <p:nvPr>
            <p:ph type="pic" idx="7"/>
          </p:nvPr>
        </p:nvSpPr>
        <p:spPr>
          <a:xfrm>
            <a:off x="1225587" y="2209769"/>
            <a:ext cx="3209544" cy="173736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7"/>
          <p:cNvSpPr txBox="1">
            <a:spLocks noGrp="1"/>
          </p:cNvSpPr>
          <p:nvPr>
            <p:ph type="body" idx="1"/>
          </p:nvPr>
        </p:nvSpPr>
        <p:spPr>
          <a:xfrm>
            <a:off x="4938318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57"/>
          <p:cNvSpPr/>
          <p:nvPr/>
        </p:nvSpPr>
        <p:spPr>
          <a:xfrm>
            <a:off x="1232001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57"/>
          <p:cNvSpPr/>
          <p:nvPr/>
        </p:nvSpPr>
        <p:spPr>
          <a:xfrm>
            <a:off x="4490618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57"/>
          <p:cNvSpPr/>
          <p:nvPr/>
        </p:nvSpPr>
        <p:spPr>
          <a:xfrm>
            <a:off x="7761627" y="1894290"/>
            <a:ext cx="232109" cy="111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57"/>
          <p:cNvSpPr/>
          <p:nvPr/>
        </p:nvSpPr>
        <p:spPr>
          <a:xfrm>
            <a:off x="1232001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57"/>
          <p:cNvSpPr/>
          <p:nvPr/>
        </p:nvSpPr>
        <p:spPr>
          <a:xfrm>
            <a:off x="4490618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57"/>
          <p:cNvSpPr/>
          <p:nvPr/>
        </p:nvSpPr>
        <p:spPr>
          <a:xfrm>
            <a:off x="7761627" y="5924011"/>
            <a:ext cx="232109" cy="1347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57"/>
          <p:cNvSpPr txBox="1">
            <a:spLocks noGrp="1"/>
          </p:cNvSpPr>
          <p:nvPr>
            <p:ph type="body" idx="8"/>
          </p:nvPr>
        </p:nvSpPr>
        <p:spPr>
          <a:xfrm>
            <a:off x="1674815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7"/>
          <p:cNvSpPr txBox="1">
            <a:spLocks noGrp="1"/>
          </p:cNvSpPr>
          <p:nvPr>
            <p:ph type="body" idx="9"/>
          </p:nvPr>
        </p:nvSpPr>
        <p:spPr>
          <a:xfrm>
            <a:off x="4938318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7"/>
          <p:cNvSpPr txBox="1">
            <a:spLocks noGrp="1"/>
          </p:cNvSpPr>
          <p:nvPr>
            <p:ph type="body" idx="13"/>
          </p:nvPr>
        </p:nvSpPr>
        <p:spPr>
          <a:xfrm>
            <a:off x="1674815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57"/>
          <p:cNvSpPr txBox="1">
            <a:spLocks noGrp="1"/>
          </p:cNvSpPr>
          <p:nvPr>
            <p:ph type="body" idx="14"/>
          </p:nvPr>
        </p:nvSpPr>
        <p:spPr>
          <a:xfrm>
            <a:off x="8188930" y="1783082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7"/>
          <p:cNvSpPr txBox="1">
            <a:spLocks noGrp="1"/>
          </p:cNvSpPr>
          <p:nvPr>
            <p:ph type="body" idx="15"/>
          </p:nvPr>
        </p:nvSpPr>
        <p:spPr>
          <a:xfrm>
            <a:off x="8188930" y="5845371"/>
            <a:ext cx="1689497" cy="27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8"/>
          <p:cNvSpPr>
            <a:spLocks noGrp="1"/>
          </p:cNvSpPr>
          <p:nvPr>
            <p:ph type="pic" idx="2"/>
          </p:nvPr>
        </p:nvSpPr>
        <p:spPr>
          <a:xfrm>
            <a:off x="8827662" y="444269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8"/>
          <p:cNvSpPr>
            <a:spLocks noGrp="1"/>
          </p:cNvSpPr>
          <p:nvPr>
            <p:ph type="pic" idx="3"/>
          </p:nvPr>
        </p:nvSpPr>
        <p:spPr>
          <a:xfrm>
            <a:off x="6085176" y="811572"/>
            <a:ext cx="2576274" cy="169949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8"/>
          <p:cNvSpPr>
            <a:spLocks noGrp="1"/>
          </p:cNvSpPr>
          <p:nvPr>
            <p:ph type="pic" idx="4"/>
          </p:nvPr>
        </p:nvSpPr>
        <p:spPr>
          <a:xfrm>
            <a:off x="6085175" y="2689197"/>
            <a:ext cx="2576274" cy="345298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8"/>
          <p:cNvSpPr>
            <a:spLocks noGrp="1"/>
          </p:cNvSpPr>
          <p:nvPr>
            <p:ph type="pic" idx="5"/>
          </p:nvPr>
        </p:nvSpPr>
        <p:spPr>
          <a:xfrm>
            <a:off x="8827663" y="811572"/>
            <a:ext cx="2576274" cy="345298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phones Mockup">
  <p:cSld name="3 Iphones Mockup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9"/>
          <p:cNvSpPr>
            <a:spLocks noGrp="1"/>
          </p:cNvSpPr>
          <p:nvPr>
            <p:ph type="pic" idx="2"/>
          </p:nvPr>
        </p:nvSpPr>
        <p:spPr>
          <a:xfrm>
            <a:off x="-3" y="-1"/>
            <a:ext cx="12188828" cy="4248101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59"/>
          <p:cNvSpPr>
            <a:spLocks noGrp="1"/>
          </p:cNvSpPr>
          <p:nvPr>
            <p:ph type="pic" idx="3"/>
          </p:nvPr>
        </p:nvSpPr>
        <p:spPr>
          <a:xfrm>
            <a:off x="744650" y="1784818"/>
            <a:ext cx="752475" cy="213995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9"/>
          <p:cNvSpPr>
            <a:spLocks noGrp="1"/>
          </p:cNvSpPr>
          <p:nvPr>
            <p:ph type="pic" idx="4"/>
          </p:nvPr>
        </p:nvSpPr>
        <p:spPr>
          <a:xfrm>
            <a:off x="3319889" y="1784818"/>
            <a:ext cx="751086" cy="2133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9"/>
          <p:cNvSpPr>
            <a:spLocks noGrp="1"/>
          </p:cNvSpPr>
          <p:nvPr>
            <p:ph type="pic" idx="5"/>
          </p:nvPr>
        </p:nvSpPr>
        <p:spPr>
          <a:xfrm>
            <a:off x="1650629" y="1553611"/>
            <a:ext cx="1524505" cy="2744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028" y="2152649"/>
            <a:ext cx="2031471" cy="40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0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0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0"/>
          <p:cNvSpPr txBox="1">
            <a:spLocks noGrp="1"/>
          </p:cNvSpPr>
          <p:nvPr>
            <p:ph type="body" idx="2"/>
          </p:nvPr>
        </p:nvSpPr>
        <p:spPr>
          <a:xfrm>
            <a:off x="4524860" y="2590800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60"/>
          <p:cNvSpPr txBox="1">
            <a:spLocks noGrp="1"/>
          </p:cNvSpPr>
          <p:nvPr>
            <p:ph type="body" idx="3"/>
          </p:nvPr>
        </p:nvSpPr>
        <p:spPr>
          <a:xfrm>
            <a:off x="4524860" y="2971800"/>
            <a:ext cx="52645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60"/>
          <p:cNvSpPr/>
          <p:nvPr/>
        </p:nvSpPr>
        <p:spPr>
          <a:xfrm>
            <a:off x="4527858" y="4634270"/>
            <a:ext cx="455687" cy="455815"/>
          </a:xfrm>
          <a:custGeom>
            <a:avLst/>
            <a:gdLst/>
            <a:ahLst/>
            <a:cxnLst/>
            <a:rect l="l" t="t" r="r" b="b"/>
            <a:pathLst>
              <a:path w="19806" h="19807" extrusionOk="0">
                <a:moveTo>
                  <a:pt x="7908" y="205"/>
                </a:moveTo>
                <a:cubicBezTo>
                  <a:pt x="13264" y="-897"/>
                  <a:pt x="18499" y="2552"/>
                  <a:pt x="19601" y="7908"/>
                </a:cubicBezTo>
                <a:cubicBezTo>
                  <a:pt x="20703" y="13265"/>
                  <a:pt x="17255" y="18500"/>
                  <a:pt x="11899" y="19602"/>
                </a:cubicBezTo>
                <a:cubicBezTo>
                  <a:pt x="6545" y="20703"/>
                  <a:pt x="1313" y="17258"/>
                  <a:pt x="207" y="11907"/>
                </a:cubicBezTo>
                <a:cubicBezTo>
                  <a:pt x="207" y="11904"/>
                  <a:pt x="206" y="11901"/>
                  <a:pt x="206" y="11899"/>
                </a:cubicBezTo>
                <a:cubicBezTo>
                  <a:pt x="-897" y="6543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60"/>
          <p:cNvSpPr/>
          <p:nvPr/>
        </p:nvSpPr>
        <p:spPr>
          <a:xfrm>
            <a:off x="4673466" y="4779607"/>
            <a:ext cx="139079" cy="1565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049" y="14400"/>
                </a:moveTo>
                <a:lnTo>
                  <a:pt x="1079" y="14400"/>
                </a:lnTo>
                <a:cubicBezTo>
                  <a:pt x="333" y="14400"/>
                  <a:pt x="0" y="14938"/>
                  <a:pt x="0" y="15599"/>
                </a:cubicBezTo>
                <a:lnTo>
                  <a:pt x="0" y="21600"/>
                </a:lnTo>
                <a:lnTo>
                  <a:pt x="5400" y="21600"/>
                </a:lnTo>
                <a:lnTo>
                  <a:pt x="5400" y="15599"/>
                </a:lnTo>
                <a:cubicBezTo>
                  <a:pt x="5400" y="14938"/>
                  <a:pt x="4796" y="14400"/>
                  <a:pt x="4049" y="14400"/>
                </a:cubicBezTo>
                <a:close/>
                <a:moveTo>
                  <a:pt x="12150" y="7200"/>
                </a:moveTo>
                <a:lnTo>
                  <a:pt x="9180" y="7200"/>
                </a:lnTo>
                <a:cubicBezTo>
                  <a:pt x="8434" y="7200"/>
                  <a:pt x="8099" y="7738"/>
                  <a:pt x="8099" y="8401"/>
                </a:cubicBezTo>
                <a:lnTo>
                  <a:pt x="8099" y="21600"/>
                </a:lnTo>
                <a:lnTo>
                  <a:pt x="13499" y="21600"/>
                </a:lnTo>
                <a:lnTo>
                  <a:pt x="13499" y="8401"/>
                </a:lnTo>
                <a:cubicBezTo>
                  <a:pt x="13499" y="7738"/>
                  <a:pt x="12895" y="7200"/>
                  <a:pt x="12150" y="7200"/>
                </a:cubicBezTo>
                <a:close/>
                <a:moveTo>
                  <a:pt x="20251" y="0"/>
                </a:moveTo>
                <a:lnTo>
                  <a:pt x="17281" y="0"/>
                </a:lnTo>
                <a:cubicBezTo>
                  <a:pt x="16534" y="0"/>
                  <a:pt x="16200" y="538"/>
                  <a:pt x="16200" y="1201"/>
                </a:cubicBezTo>
                <a:lnTo>
                  <a:pt x="16200" y="21600"/>
                </a:lnTo>
                <a:lnTo>
                  <a:pt x="21600" y="21600"/>
                </a:lnTo>
                <a:lnTo>
                  <a:pt x="21600" y="1201"/>
                </a:lnTo>
                <a:cubicBezTo>
                  <a:pt x="21600" y="538"/>
                  <a:pt x="20995" y="0"/>
                  <a:pt x="2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60"/>
          <p:cNvSpPr/>
          <p:nvPr/>
        </p:nvSpPr>
        <p:spPr>
          <a:xfrm>
            <a:off x="7569985" y="4634269"/>
            <a:ext cx="455701" cy="455815"/>
          </a:xfrm>
          <a:custGeom>
            <a:avLst/>
            <a:gdLst/>
            <a:ahLst/>
            <a:cxnLst/>
            <a:rect l="l" t="t" r="r" b="b"/>
            <a:pathLst>
              <a:path w="19807" h="19806" extrusionOk="0">
                <a:moveTo>
                  <a:pt x="7908" y="205"/>
                </a:moveTo>
                <a:cubicBezTo>
                  <a:pt x="13264" y="-897"/>
                  <a:pt x="18500" y="2551"/>
                  <a:pt x="19602" y="7907"/>
                </a:cubicBezTo>
                <a:cubicBezTo>
                  <a:pt x="20703" y="13264"/>
                  <a:pt x="17254" y="18499"/>
                  <a:pt x="11899" y="19601"/>
                </a:cubicBezTo>
                <a:cubicBezTo>
                  <a:pt x="6545" y="20703"/>
                  <a:pt x="1312" y="17258"/>
                  <a:pt x="207" y="11907"/>
                </a:cubicBezTo>
                <a:cubicBezTo>
                  <a:pt x="206" y="11904"/>
                  <a:pt x="206" y="11901"/>
                  <a:pt x="205" y="11898"/>
                </a:cubicBezTo>
                <a:cubicBezTo>
                  <a:pt x="-897" y="6542"/>
                  <a:pt x="2552" y="1307"/>
                  <a:pt x="7908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60"/>
          <p:cNvSpPr/>
          <p:nvPr/>
        </p:nvSpPr>
        <p:spPr>
          <a:xfrm>
            <a:off x="7699883" y="4787084"/>
            <a:ext cx="195906" cy="156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60"/>
          <p:cNvSpPr/>
          <p:nvPr/>
        </p:nvSpPr>
        <p:spPr>
          <a:xfrm>
            <a:off x="4527856" y="5478326"/>
            <a:ext cx="455692" cy="455815"/>
          </a:xfrm>
          <a:custGeom>
            <a:avLst/>
            <a:gdLst/>
            <a:ahLst/>
            <a:cxnLst/>
            <a:rect l="l" t="t" r="r" b="b"/>
            <a:pathLst>
              <a:path w="19807" h="19807" extrusionOk="0">
                <a:moveTo>
                  <a:pt x="7907" y="205"/>
                </a:moveTo>
                <a:cubicBezTo>
                  <a:pt x="13264" y="-897"/>
                  <a:pt x="18498" y="2551"/>
                  <a:pt x="19601" y="7908"/>
                </a:cubicBezTo>
                <a:cubicBezTo>
                  <a:pt x="20703" y="13264"/>
                  <a:pt x="17254" y="18500"/>
                  <a:pt x="11898" y="19602"/>
                </a:cubicBezTo>
                <a:cubicBezTo>
                  <a:pt x="6545" y="20703"/>
                  <a:pt x="1312" y="17258"/>
                  <a:pt x="206" y="11907"/>
                </a:cubicBezTo>
                <a:cubicBezTo>
                  <a:pt x="206" y="11904"/>
                  <a:pt x="205" y="11901"/>
                  <a:pt x="204" y="11899"/>
                </a:cubicBezTo>
                <a:cubicBezTo>
                  <a:pt x="-897" y="6542"/>
                  <a:pt x="2551" y="1307"/>
                  <a:pt x="7907" y="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60"/>
          <p:cNvSpPr/>
          <p:nvPr/>
        </p:nvSpPr>
        <p:spPr>
          <a:xfrm>
            <a:off x="4693668" y="5604259"/>
            <a:ext cx="124067" cy="19855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1" y="10476"/>
                </a:moveTo>
                <a:cubicBezTo>
                  <a:pt x="7579" y="10476"/>
                  <a:pt x="4968" y="8844"/>
                  <a:pt x="4968" y="6831"/>
                </a:cubicBezTo>
                <a:cubicBezTo>
                  <a:pt x="4968" y="4818"/>
                  <a:pt x="7579" y="3186"/>
                  <a:pt x="10801" y="3186"/>
                </a:cubicBezTo>
                <a:cubicBezTo>
                  <a:pt x="14021" y="3186"/>
                  <a:pt x="16632" y="4818"/>
                  <a:pt x="16632" y="6831"/>
                </a:cubicBezTo>
                <a:cubicBezTo>
                  <a:pt x="16632" y="8844"/>
                  <a:pt x="14021" y="10476"/>
                  <a:pt x="10801" y="10476"/>
                </a:cubicBezTo>
                <a:close/>
                <a:moveTo>
                  <a:pt x="10801" y="0"/>
                </a:moveTo>
                <a:cubicBezTo>
                  <a:pt x="4835" y="0"/>
                  <a:pt x="0" y="3022"/>
                  <a:pt x="0" y="6749"/>
                </a:cubicBezTo>
                <a:cubicBezTo>
                  <a:pt x="0" y="13195"/>
                  <a:pt x="10801" y="21600"/>
                  <a:pt x="10801" y="21600"/>
                </a:cubicBezTo>
                <a:cubicBezTo>
                  <a:pt x="10801" y="21600"/>
                  <a:pt x="21600" y="13195"/>
                  <a:pt x="21600" y="6749"/>
                </a:cubicBezTo>
                <a:cubicBezTo>
                  <a:pt x="21600" y="3022"/>
                  <a:pt x="16765" y="0"/>
                  <a:pt x="10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60"/>
          <p:cNvSpPr/>
          <p:nvPr/>
        </p:nvSpPr>
        <p:spPr>
          <a:xfrm>
            <a:off x="7569995" y="5478327"/>
            <a:ext cx="455681" cy="455815"/>
          </a:xfrm>
          <a:custGeom>
            <a:avLst/>
            <a:gdLst/>
            <a:ahLst/>
            <a:cxnLst/>
            <a:rect l="l" t="t" r="r" b="b"/>
            <a:pathLst>
              <a:path w="19806" h="19806" extrusionOk="0">
                <a:moveTo>
                  <a:pt x="11898" y="19600"/>
                </a:moveTo>
                <a:cubicBezTo>
                  <a:pt x="6542" y="20703"/>
                  <a:pt x="1307" y="17254"/>
                  <a:pt x="205" y="11898"/>
                </a:cubicBezTo>
                <a:cubicBezTo>
                  <a:pt x="-897" y="6542"/>
                  <a:pt x="2551" y="1307"/>
                  <a:pt x="7908" y="205"/>
                </a:cubicBezTo>
                <a:cubicBezTo>
                  <a:pt x="13261" y="-897"/>
                  <a:pt x="18494" y="2548"/>
                  <a:pt x="19599" y="7899"/>
                </a:cubicBezTo>
                <a:cubicBezTo>
                  <a:pt x="19600" y="7902"/>
                  <a:pt x="19600" y="7905"/>
                  <a:pt x="19600" y="7907"/>
                </a:cubicBezTo>
                <a:cubicBezTo>
                  <a:pt x="20703" y="13263"/>
                  <a:pt x="17254" y="18499"/>
                  <a:pt x="11898" y="196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60"/>
          <p:cNvSpPr/>
          <p:nvPr/>
        </p:nvSpPr>
        <p:spPr>
          <a:xfrm>
            <a:off x="7717933" y="5623618"/>
            <a:ext cx="159804" cy="15983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5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5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60"/>
          <p:cNvSpPr>
            <a:spLocks noGrp="1"/>
          </p:cNvSpPr>
          <p:nvPr>
            <p:ph type="pic" idx="4"/>
          </p:nvPr>
        </p:nvSpPr>
        <p:spPr>
          <a:xfrm>
            <a:off x="2139597" y="2747968"/>
            <a:ext cx="1550332" cy="282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60"/>
          <p:cNvSpPr txBox="1">
            <a:spLocks noGrp="1"/>
          </p:cNvSpPr>
          <p:nvPr>
            <p:ph type="body" idx="5"/>
          </p:nvPr>
        </p:nvSpPr>
        <p:spPr>
          <a:xfrm>
            <a:off x="5256212" y="465902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0"/>
          <p:cNvSpPr txBox="1">
            <a:spLocks noGrp="1"/>
          </p:cNvSpPr>
          <p:nvPr>
            <p:ph type="body" idx="6"/>
          </p:nvPr>
        </p:nvSpPr>
        <p:spPr>
          <a:xfrm>
            <a:off x="5256212" y="488762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60"/>
          <p:cNvSpPr txBox="1">
            <a:spLocks noGrp="1"/>
          </p:cNvSpPr>
          <p:nvPr>
            <p:ph type="body" idx="7"/>
          </p:nvPr>
        </p:nvSpPr>
        <p:spPr>
          <a:xfrm>
            <a:off x="5256212" y="5503081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0"/>
          <p:cNvSpPr txBox="1">
            <a:spLocks noGrp="1"/>
          </p:cNvSpPr>
          <p:nvPr>
            <p:ph type="body" idx="8"/>
          </p:nvPr>
        </p:nvSpPr>
        <p:spPr>
          <a:xfrm>
            <a:off x="5256212" y="5731681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60"/>
          <p:cNvSpPr txBox="1">
            <a:spLocks noGrp="1"/>
          </p:cNvSpPr>
          <p:nvPr>
            <p:ph type="body" idx="9"/>
          </p:nvPr>
        </p:nvSpPr>
        <p:spPr>
          <a:xfrm>
            <a:off x="8228012" y="4664037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0"/>
          <p:cNvSpPr txBox="1">
            <a:spLocks noGrp="1"/>
          </p:cNvSpPr>
          <p:nvPr>
            <p:ph type="body" idx="13"/>
          </p:nvPr>
        </p:nvSpPr>
        <p:spPr>
          <a:xfrm>
            <a:off x="8228012" y="4892637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60"/>
          <p:cNvSpPr txBox="1">
            <a:spLocks noGrp="1"/>
          </p:cNvSpPr>
          <p:nvPr>
            <p:ph type="body" idx="14"/>
          </p:nvPr>
        </p:nvSpPr>
        <p:spPr>
          <a:xfrm>
            <a:off x="8228012" y="5508094"/>
            <a:ext cx="1676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60"/>
          <p:cNvSpPr txBox="1">
            <a:spLocks noGrp="1"/>
          </p:cNvSpPr>
          <p:nvPr>
            <p:ph type="body" idx="15"/>
          </p:nvPr>
        </p:nvSpPr>
        <p:spPr>
          <a:xfrm>
            <a:off x="8228012" y="5736694"/>
            <a:ext cx="1981200" cy="35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1"/>
          <p:cNvSpPr>
            <a:spLocks noGrp="1"/>
          </p:cNvSpPr>
          <p:nvPr>
            <p:ph type="pic" idx="2"/>
          </p:nvPr>
        </p:nvSpPr>
        <p:spPr>
          <a:xfrm>
            <a:off x="5220836" y="2707971"/>
            <a:ext cx="1779390" cy="29308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2"/>
          <p:cNvSpPr>
            <a:spLocks noGrp="1"/>
          </p:cNvSpPr>
          <p:nvPr>
            <p:ph type="pic" idx="2"/>
          </p:nvPr>
        </p:nvSpPr>
        <p:spPr>
          <a:xfrm>
            <a:off x="5865813" y="0"/>
            <a:ext cx="6323012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3"/>
          <p:cNvSpPr txBox="1">
            <a:spLocks noGrp="1"/>
          </p:cNvSpPr>
          <p:nvPr>
            <p:ph type="body" idx="1"/>
          </p:nvPr>
        </p:nvSpPr>
        <p:spPr>
          <a:xfrm>
            <a:off x="6360330" y="2648635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3"/>
          <p:cNvSpPr txBox="1">
            <a:spLocks noGrp="1"/>
          </p:cNvSpPr>
          <p:nvPr>
            <p:ph type="body" idx="2"/>
          </p:nvPr>
        </p:nvSpPr>
        <p:spPr>
          <a:xfrm>
            <a:off x="6360326" y="288086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63"/>
          <p:cNvSpPr>
            <a:spLocks noGrp="1"/>
          </p:cNvSpPr>
          <p:nvPr>
            <p:ph type="pic" idx="3"/>
          </p:nvPr>
        </p:nvSpPr>
        <p:spPr>
          <a:xfrm>
            <a:off x="8047344" y="507548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63"/>
          <p:cNvSpPr>
            <a:spLocks noGrp="1"/>
          </p:cNvSpPr>
          <p:nvPr>
            <p:ph type="pic" idx="4"/>
          </p:nvPr>
        </p:nvSpPr>
        <p:spPr>
          <a:xfrm>
            <a:off x="5291635" y="5079505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63"/>
          <p:cNvSpPr>
            <a:spLocks noGrp="1"/>
          </p:cNvSpPr>
          <p:nvPr>
            <p:ph type="pic" idx="5"/>
          </p:nvPr>
        </p:nvSpPr>
        <p:spPr>
          <a:xfrm>
            <a:off x="5297581" y="2209800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63"/>
          <p:cNvSpPr>
            <a:spLocks noGrp="1"/>
          </p:cNvSpPr>
          <p:nvPr>
            <p:ph type="pic" idx="6"/>
          </p:nvPr>
        </p:nvSpPr>
        <p:spPr>
          <a:xfrm>
            <a:off x="3886567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63"/>
          <p:cNvSpPr>
            <a:spLocks noGrp="1"/>
          </p:cNvSpPr>
          <p:nvPr>
            <p:ph type="pic" idx="7"/>
          </p:nvPr>
        </p:nvSpPr>
        <p:spPr>
          <a:xfrm>
            <a:off x="2545567" y="5077963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63"/>
          <p:cNvSpPr/>
          <p:nvPr/>
        </p:nvSpPr>
        <p:spPr>
          <a:xfrm>
            <a:off x="8847336" y="5573766"/>
            <a:ext cx="119032" cy="334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63"/>
          <p:cNvSpPr/>
          <p:nvPr/>
        </p:nvSpPr>
        <p:spPr>
          <a:xfrm>
            <a:off x="6095990" y="5573766"/>
            <a:ext cx="119032" cy="334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63"/>
          <p:cNvSpPr/>
          <p:nvPr/>
        </p:nvSpPr>
        <p:spPr>
          <a:xfrm>
            <a:off x="3350749" y="5573766"/>
            <a:ext cx="119032" cy="3349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63"/>
          <p:cNvSpPr/>
          <p:nvPr/>
        </p:nvSpPr>
        <p:spPr>
          <a:xfrm>
            <a:off x="4690232" y="4121455"/>
            <a:ext cx="119032" cy="3349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" name="Google Shape;160;p63"/>
          <p:cNvSpPr/>
          <p:nvPr/>
        </p:nvSpPr>
        <p:spPr>
          <a:xfrm>
            <a:off x="6095990" y="2701955"/>
            <a:ext cx="119032" cy="336676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1" name="Google Shape;161;p63"/>
          <p:cNvCxnSpPr/>
          <p:nvPr/>
        </p:nvCxnSpPr>
        <p:spPr>
          <a:xfrm rot="10800000">
            <a:off x="3234598" y="3347702"/>
            <a:ext cx="5756174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cxnSp>
        <p:nvCxnSpPr>
          <p:cNvPr id="162" name="Google Shape;162;p63"/>
          <p:cNvCxnSpPr/>
          <p:nvPr/>
        </p:nvCxnSpPr>
        <p:spPr>
          <a:xfrm rot="10800000">
            <a:off x="1942472" y="4783892"/>
            <a:ext cx="8340429" cy="1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Dot"/>
            <a:miter lim="400000"/>
            <a:headEnd type="none" w="sm" len="sm"/>
            <a:tailEnd type="none" w="sm" len="sm"/>
          </a:ln>
        </p:spPr>
      </p:cxnSp>
      <p:sp>
        <p:nvSpPr>
          <p:cNvPr id="163" name="Google Shape;163;p63"/>
          <p:cNvSpPr txBox="1">
            <a:spLocks noGrp="1"/>
          </p:cNvSpPr>
          <p:nvPr>
            <p:ph type="body" idx="8"/>
          </p:nvPr>
        </p:nvSpPr>
        <p:spPr>
          <a:xfrm>
            <a:off x="4955974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3"/>
          <p:cNvSpPr txBox="1">
            <a:spLocks noGrp="1"/>
          </p:cNvSpPr>
          <p:nvPr>
            <p:ph type="body" idx="9"/>
          </p:nvPr>
        </p:nvSpPr>
        <p:spPr>
          <a:xfrm>
            <a:off x="4955971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body" idx="13"/>
          </p:nvPr>
        </p:nvSpPr>
        <p:spPr>
          <a:xfrm>
            <a:off x="3646355" y="5509012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body" idx="14"/>
          </p:nvPr>
        </p:nvSpPr>
        <p:spPr>
          <a:xfrm>
            <a:off x="3646350" y="5741247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body" idx="15"/>
          </p:nvPr>
        </p:nvSpPr>
        <p:spPr>
          <a:xfrm>
            <a:off x="6376686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3"/>
          <p:cNvSpPr txBox="1">
            <a:spLocks noGrp="1"/>
          </p:cNvSpPr>
          <p:nvPr>
            <p:ph type="body" idx="16"/>
          </p:nvPr>
        </p:nvSpPr>
        <p:spPr>
          <a:xfrm>
            <a:off x="6376682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63"/>
          <p:cNvSpPr txBox="1">
            <a:spLocks noGrp="1"/>
          </p:cNvSpPr>
          <p:nvPr>
            <p:ph type="body" idx="17"/>
          </p:nvPr>
        </p:nvSpPr>
        <p:spPr>
          <a:xfrm>
            <a:off x="9147612" y="5519521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3"/>
          <p:cNvSpPr txBox="1">
            <a:spLocks noGrp="1"/>
          </p:cNvSpPr>
          <p:nvPr>
            <p:ph type="body" idx="18"/>
          </p:nvPr>
        </p:nvSpPr>
        <p:spPr>
          <a:xfrm>
            <a:off x="9147608" y="5751756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63"/>
          <p:cNvSpPr>
            <a:spLocks noGrp="1"/>
          </p:cNvSpPr>
          <p:nvPr>
            <p:ph type="pic" idx="19"/>
          </p:nvPr>
        </p:nvSpPr>
        <p:spPr>
          <a:xfrm>
            <a:off x="6519956" y="3624314"/>
            <a:ext cx="804672" cy="832104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3"/>
          <p:cNvSpPr/>
          <p:nvPr/>
        </p:nvSpPr>
        <p:spPr>
          <a:xfrm>
            <a:off x="7323623" y="4121455"/>
            <a:ext cx="119032" cy="334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cap="none">
              <a:solidFill>
                <a:srgbClr val="DAF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63"/>
          <p:cNvSpPr txBox="1">
            <a:spLocks noGrp="1"/>
          </p:cNvSpPr>
          <p:nvPr>
            <p:ph type="body" idx="20"/>
          </p:nvPr>
        </p:nvSpPr>
        <p:spPr>
          <a:xfrm>
            <a:off x="7589362" y="4065984"/>
            <a:ext cx="8547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3"/>
          <p:cNvSpPr txBox="1">
            <a:spLocks noGrp="1"/>
          </p:cNvSpPr>
          <p:nvPr>
            <p:ph type="body" idx="21"/>
          </p:nvPr>
        </p:nvSpPr>
        <p:spPr>
          <a:xfrm>
            <a:off x="7589359" y="4298219"/>
            <a:ext cx="980880" cy="3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4"/>
          <p:cNvSpPr>
            <a:spLocks noGrp="1"/>
          </p:cNvSpPr>
          <p:nvPr>
            <p:ph type="pic" idx="2"/>
          </p:nvPr>
        </p:nvSpPr>
        <p:spPr>
          <a:xfrm>
            <a:off x="4611742" y="3002509"/>
            <a:ext cx="2843043" cy="385549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6"/>
          <p:cNvSpPr>
            <a:spLocks noGrp="1"/>
          </p:cNvSpPr>
          <p:nvPr>
            <p:ph type="pic" idx="2"/>
          </p:nvPr>
        </p:nvSpPr>
        <p:spPr>
          <a:xfrm>
            <a:off x="0" y="1143000"/>
            <a:ext cx="12188825" cy="2971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7"/>
          <p:cNvSpPr>
            <a:spLocks noGrp="1"/>
          </p:cNvSpPr>
          <p:nvPr>
            <p:ph type="pic" idx="2"/>
          </p:nvPr>
        </p:nvSpPr>
        <p:spPr>
          <a:xfrm>
            <a:off x="8270424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" name="Google Shape;182;p67"/>
          <p:cNvSpPr>
            <a:spLocks noGrp="1"/>
          </p:cNvSpPr>
          <p:nvPr>
            <p:ph type="pic" idx="3"/>
          </p:nvPr>
        </p:nvSpPr>
        <p:spPr>
          <a:xfrm>
            <a:off x="1518140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  <p:sp>
        <p:nvSpPr>
          <p:cNvPr id="183" name="Google Shape;183;p67"/>
          <p:cNvSpPr>
            <a:spLocks noGrp="1"/>
          </p:cNvSpPr>
          <p:nvPr>
            <p:ph type="pic" idx="4"/>
          </p:nvPr>
        </p:nvSpPr>
        <p:spPr>
          <a:xfrm>
            <a:off x="4894729" y="4343400"/>
            <a:ext cx="731330" cy="658368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8"/>
          <p:cNvSpPr/>
          <p:nvPr/>
        </p:nvSpPr>
        <p:spPr>
          <a:xfrm>
            <a:off x="1212821" y="4643323"/>
            <a:ext cx="4329166" cy="1437437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68"/>
          <p:cNvSpPr/>
          <p:nvPr/>
        </p:nvSpPr>
        <p:spPr>
          <a:xfrm>
            <a:off x="4717539" y="4920665"/>
            <a:ext cx="323118" cy="305270"/>
          </a:xfrm>
          <a:custGeom>
            <a:avLst/>
            <a:gdLst/>
            <a:ahLst/>
            <a:cxnLst/>
            <a:rect l="l" t="t" r="r" b="b"/>
            <a:pathLst>
              <a:path w="21431" h="16923" extrusionOk="0">
                <a:moveTo>
                  <a:pt x="20819" y="3166"/>
                </a:moveTo>
                <a:cubicBezTo>
                  <a:pt x="7236" y="7712"/>
                  <a:pt x="12737" y="-4524"/>
                  <a:pt x="2202" y="1917"/>
                </a:cubicBezTo>
                <a:lnTo>
                  <a:pt x="0" y="2579"/>
                </a:lnTo>
                <a:lnTo>
                  <a:pt x="4363" y="16923"/>
                </a:lnTo>
                <a:lnTo>
                  <a:pt x="6767" y="16923"/>
                </a:lnTo>
                <a:lnTo>
                  <a:pt x="4629" y="9897"/>
                </a:lnTo>
                <a:cubicBezTo>
                  <a:pt x="14029" y="3309"/>
                  <a:pt x="10224" y="17076"/>
                  <a:pt x="21342" y="3569"/>
                </a:cubicBezTo>
                <a:cubicBezTo>
                  <a:pt x="21600" y="3255"/>
                  <a:pt x="21254" y="3020"/>
                  <a:pt x="20819" y="3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68"/>
          <p:cNvSpPr>
            <a:spLocks noGrp="1"/>
          </p:cNvSpPr>
          <p:nvPr>
            <p:ph type="pic" idx="2"/>
          </p:nvPr>
        </p:nvSpPr>
        <p:spPr>
          <a:xfrm>
            <a:off x="1685109" y="4226863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8" name="Google Shape;188;p68"/>
          <p:cNvSpPr/>
          <p:nvPr/>
        </p:nvSpPr>
        <p:spPr>
          <a:xfrm>
            <a:off x="1212821" y="2573435"/>
            <a:ext cx="4329166" cy="1437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5100" tIns="65100" rIns="65100" bIns="65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68"/>
          <p:cNvSpPr/>
          <p:nvPr/>
        </p:nvSpPr>
        <p:spPr>
          <a:xfrm>
            <a:off x="4717539" y="2851798"/>
            <a:ext cx="323118" cy="309469"/>
          </a:xfrm>
          <a:custGeom>
            <a:avLst/>
            <a:gdLst/>
            <a:ahLst/>
            <a:cxnLst/>
            <a:rect l="l" t="t" r="r" b="b"/>
            <a:pathLst>
              <a:path w="21401" h="21363" extrusionOk="0">
                <a:moveTo>
                  <a:pt x="7274" y="21020"/>
                </a:moveTo>
                <a:cubicBezTo>
                  <a:pt x="7274" y="21376"/>
                  <a:pt x="7435" y="21475"/>
                  <a:pt x="7659" y="21222"/>
                </a:cubicBezTo>
                <a:cubicBezTo>
                  <a:pt x="7951" y="20894"/>
                  <a:pt x="10973" y="17529"/>
                  <a:pt x="10973" y="17529"/>
                </a:cubicBezTo>
                <a:lnTo>
                  <a:pt x="7274" y="15153"/>
                </a:lnTo>
                <a:cubicBezTo>
                  <a:pt x="7274" y="15153"/>
                  <a:pt x="7274" y="21020"/>
                  <a:pt x="7274" y="21020"/>
                </a:cubicBezTo>
                <a:close/>
                <a:moveTo>
                  <a:pt x="20812" y="50"/>
                </a:moveTo>
                <a:cubicBezTo>
                  <a:pt x="20412" y="224"/>
                  <a:pt x="667" y="8860"/>
                  <a:pt x="277" y="9030"/>
                </a:cubicBezTo>
                <a:cubicBezTo>
                  <a:pt x="-53" y="9174"/>
                  <a:pt x="-126" y="9528"/>
                  <a:pt x="266" y="9723"/>
                </a:cubicBezTo>
                <a:cubicBezTo>
                  <a:pt x="733" y="9955"/>
                  <a:pt x="4681" y="11919"/>
                  <a:pt x="4681" y="11919"/>
                </a:cubicBezTo>
                <a:lnTo>
                  <a:pt x="7298" y="13221"/>
                </a:lnTo>
                <a:cubicBezTo>
                  <a:pt x="7298" y="13221"/>
                  <a:pt x="19903" y="1732"/>
                  <a:pt x="20073" y="1577"/>
                </a:cubicBezTo>
                <a:cubicBezTo>
                  <a:pt x="20246" y="1420"/>
                  <a:pt x="20443" y="1713"/>
                  <a:pt x="20319" y="1881"/>
                </a:cubicBezTo>
                <a:cubicBezTo>
                  <a:pt x="20194" y="2050"/>
                  <a:pt x="11163" y="14170"/>
                  <a:pt x="11163" y="14170"/>
                </a:cubicBezTo>
                <a:cubicBezTo>
                  <a:pt x="11163" y="14170"/>
                  <a:pt x="11163" y="14170"/>
                  <a:pt x="11163" y="14171"/>
                </a:cubicBezTo>
                <a:lnTo>
                  <a:pt x="10637" y="14898"/>
                </a:lnTo>
                <a:lnTo>
                  <a:pt x="11333" y="15363"/>
                </a:lnTo>
                <a:cubicBezTo>
                  <a:pt x="11333" y="15363"/>
                  <a:pt x="16742" y="18976"/>
                  <a:pt x="17127" y="19234"/>
                </a:cubicBezTo>
                <a:cubicBezTo>
                  <a:pt x="17464" y="19459"/>
                  <a:pt x="17904" y="19272"/>
                  <a:pt x="18001" y="18750"/>
                </a:cubicBezTo>
                <a:cubicBezTo>
                  <a:pt x="18117" y="18135"/>
                  <a:pt x="21310" y="1052"/>
                  <a:pt x="21382" y="671"/>
                </a:cubicBezTo>
                <a:cubicBezTo>
                  <a:pt x="21474" y="177"/>
                  <a:pt x="21211" y="-125"/>
                  <a:pt x="20812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8600" tIns="58600" rIns="586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68"/>
          <p:cNvSpPr>
            <a:spLocks noGrp="1"/>
          </p:cNvSpPr>
          <p:nvPr>
            <p:ph type="pic" idx="3"/>
          </p:nvPr>
        </p:nvSpPr>
        <p:spPr>
          <a:xfrm>
            <a:off x="1685465" y="2157589"/>
            <a:ext cx="1877079" cy="169164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1" name="Google Shape;191;p68"/>
          <p:cNvSpPr txBox="1">
            <a:spLocks noGrp="1"/>
          </p:cNvSpPr>
          <p:nvPr>
            <p:ph type="body" idx="1"/>
          </p:nvPr>
        </p:nvSpPr>
        <p:spPr>
          <a:xfrm>
            <a:off x="6087637" y="2667000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68"/>
          <p:cNvSpPr txBox="1">
            <a:spLocks noGrp="1"/>
          </p:cNvSpPr>
          <p:nvPr>
            <p:ph type="body" idx="4"/>
          </p:nvPr>
        </p:nvSpPr>
        <p:spPr>
          <a:xfrm>
            <a:off x="6087636" y="3048001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68"/>
          <p:cNvSpPr txBox="1">
            <a:spLocks noGrp="1"/>
          </p:cNvSpPr>
          <p:nvPr>
            <p:ph type="body" idx="5"/>
          </p:nvPr>
        </p:nvSpPr>
        <p:spPr>
          <a:xfrm>
            <a:off x="6094414" y="4754362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8"/>
          <p:cNvSpPr txBox="1">
            <a:spLocks noGrp="1"/>
          </p:cNvSpPr>
          <p:nvPr>
            <p:ph type="body" idx="6"/>
          </p:nvPr>
        </p:nvSpPr>
        <p:spPr>
          <a:xfrm>
            <a:off x="6094412" y="5135362"/>
            <a:ext cx="5264578" cy="103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9"/>
          <p:cNvSpPr txBox="1">
            <a:spLocks noGrp="1"/>
          </p:cNvSpPr>
          <p:nvPr>
            <p:ph type="body" idx="1"/>
          </p:nvPr>
        </p:nvSpPr>
        <p:spPr>
          <a:xfrm>
            <a:off x="7884423" y="3086089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69"/>
          <p:cNvSpPr txBox="1">
            <a:spLocks noGrp="1"/>
          </p:cNvSpPr>
          <p:nvPr>
            <p:ph type="body" idx="2"/>
          </p:nvPr>
        </p:nvSpPr>
        <p:spPr>
          <a:xfrm>
            <a:off x="8411560" y="2634645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8" name="Google Shape;198;p69"/>
          <p:cNvGrpSpPr/>
          <p:nvPr/>
        </p:nvGrpSpPr>
        <p:grpSpPr>
          <a:xfrm>
            <a:off x="6821145" y="2619073"/>
            <a:ext cx="378241" cy="346346"/>
            <a:chOff x="1166868" y="2106605"/>
            <a:chExt cx="780242" cy="714264"/>
          </a:xfrm>
        </p:grpSpPr>
        <p:sp>
          <p:nvSpPr>
            <p:cNvPr id="199" name="Google Shape;199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1" name="Google Shape;201;p69"/>
          <p:cNvGrpSpPr/>
          <p:nvPr/>
        </p:nvGrpSpPr>
        <p:grpSpPr>
          <a:xfrm>
            <a:off x="6821145" y="4395527"/>
            <a:ext cx="378241" cy="346346"/>
            <a:chOff x="1166868" y="2106605"/>
            <a:chExt cx="780242" cy="714264"/>
          </a:xfrm>
        </p:grpSpPr>
        <p:sp>
          <p:nvSpPr>
            <p:cNvPr id="202" name="Google Shape;202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4" name="Google Shape;204;p69"/>
          <p:cNvGrpSpPr/>
          <p:nvPr/>
        </p:nvGrpSpPr>
        <p:grpSpPr>
          <a:xfrm>
            <a:off x="7884423" y="2619073"/>
            <a:ext cx="378241" cy="346346"/>
            <a:chOff x="1166868" y="2106605"/>
            <a:chExt cx="780242" cy="714264"/>
          </a:xfrm>
        </p:grpSpPr>
        <p:sp>
          <p:nvSpPr>
            <p:cNvPr id="205" name="Google Shape;205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07" name="Google Shape;207;p69"/>
          <p:cNvGrpSpPr/>
          <p:nvPr/>
        </p:nvGrpSpPr>
        <p:grpSpPr>
          <a:xfrm>
            <a:off x="7884423" y="4395527"/>
            <a:ext cx="378241" cy="346346"/>
            <a:chOff x="1166868" y="2106605"/>
            <a:chExt cx="780242" cy="714264"/>
          </a:xfrm>
        </p:grpSpPr>
        <p:sp>
          <p:nvSpPr>
            <p:cNvPr id="208" name="Google Shape;208;p69"/>
            <p:cNvSpPr/>
            <p:nvPr/>
          </p:nvSpPr>
          <p:spPr>
            <a:xfrm>
              <a:off x="1166868" y="2106605"/>
              <a:ext cx="714263" cy="7142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69"/>
            <p:cNvSpPr/>
            <p:nvPr/>
          </p:nvSpPr>
          <p:spPr>
            <a:xfrm>
              <a:off x="1353147" y="2189791"/>
              <a:ext cx="593963" cy="623019"/>
            </a:xfrm>
            <a:custGeom>
              <a:avLst/>
              <a:gdLst/>
              <a:ahLst/>
              <a:cxnLst/>
              <a:rect l="l" t="t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3650" tIns="43650" rIns="43650" bIns="436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10" name="Google Shape;210;p69"/>
          <p:cNvSpPr/>
          <p:nvPr/>
        </p:nvSpPr>
        <p:spPr>
          <a:xfrm>
            <a:off x="1618660" y="1973305"/>
            <a:ext cx="2328480" cy="412269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529" y="17270"/>
                </a:moveTo>
                <a:cubicBezTo>
                  <a:pt x="10800" y="17270"/>
                  <a:pt x="6436" y="17270"/>
                  <a:pt x="4253" y="17270"/>
                </a:cubicBezTo>
                <a:cubicBezTo>
                  <a:pt x="2071" y="17270"/>
                  <a:pt x="2071" y="17270"/>
                  <a:pt x="2071" y="17270"/>
                </a:cubicBezTo>
                <a:cubicBezTo>
                  <a:pt x="2071" y="9999"/>
                  <a:pt x="2071" y="6362"/>
                  <a:pt x="2071" y="4542"/>
                </a:cubicBezTo>
                <a:cubicBezTo>
                  <a:pt x="2071" y="2679"/>
                  <a:pt x="2071" y="2679"/>
                  <a:pt x="2071" y="2679"/>
                </a:cubicBezTo>
                <a:cubicBezTo>
                  <a:pt x="10800" y="2679"/>
                  <a:pt x="15164" y="2679"/>
                  <a:pt x="17347" y="2679"/>
                </a:cubicBezTo>
                <a:cubicBezTo>
                  <a:pt x="19529" y="2679"/>
                  <a:pt x="19529" y="2679"/>
                  <a:pt x="19529" y="2679"/>
                </a:cubicBezTo>
                <a:cubicBezTo>
                  <a:pt x="19529" y="3607"/>
                  <a:pt x="19529" y="4535"/>
                  <a:pt x="19529" y="5463"/>
                </a:cubicBezTo>
                <a:cubicBezTo>
                  <a:pt x="19529" y="8083"/>
                  <a:pt x="19529" y="10703"/>
                  <a:pt x="19529" y="13323"/>
                </a:cubicBezTo>
                <a:cubicBezTo>
                  <a:pt x="20564" y="13323"/>
                  <a:pt x="21082" y="13323"/>
                  <a:pt x="21341" y="13323"/>
                </a:cubicBezTo>
                <a:cubicBezTo>
                  <a:pt x="21600" y="13323"/>
                  <a:pt x="21600" y="13323"/>
                  <a:pt x="21600" y="13323"/>
                </a:cubicBezTo>
                <a:cubicBezTo>
                  <a:pt x="21600" y="9615"/>
                  <a:pt x="21600" y="5906"/>
                  <a:pt x="21600" y="2198"/>
                </a:cubicBezTo>
                <a:cubicBezTo>
                  <a:pt x="21600" y="2023"/>
                  <a:pt x="21600" y="1849"/>
                  <a:pt x="21600" y="1674"/>
                </a:cubicBezTo>
                <a:cubicBezTo>
                  <a:pt x="21600" y="837"/>
                  <a:pt x="20121" y="0"/>
                  <a:pt x="18641" y="0"/>
                </a:cubicBezTo>
                <a:cubicBezTo>
                  <a:pt x="2663" y="0"/>
                  <a:pt x="2663" y="0"/>
                  <a:pt x="2663" y="0"/>
                </a:cubicBezTo>
                <a:cubicBezTo>
                  <a:pt x="1184" y="0"/>
                  <a:pt x="0" y="837"/>
                  <a:pt x="0" y="1674"/>
                </a:cubicBezTo>
                <a:cubicBezTo>
                  <a:pt x="0" y="20093"/>
                  <a:pt x="0" y="20093"/>
                  <a:pt x="0" y="20093"/>
                </a:cubicBezTo>
                <a:cubicBezTo>
                  <a:pt x="0" y="20930"/>
                  <a:pt x="1184" y="21600"/>
                  <a:pt x="2663" y="21600"/>
                </a:cubicBezTo>
                <a:cubicBezTo>
                  <a:pt x="18641" y="21600"/>
                  <a:pt x="18641" y="21600"/>
                  <a:pt x="18641" y="21600"/>
                </a:cubicBezTo>
                <a:cubicBezTo>
                  <a:pt x="20121" y="21600"/>
                  <a:pt x="21600" y="20930"/>
                  <a:pt x="21600" y="20093"/>
                </a:cubicBezTo>
                <a:cubicBezTo>
                  <a:pt x="21600" y="13228"/>
                  <a:pt x="21600" y="13228"/>
                  <a:pt x="21600" y="13228"/>
                </a:cubicBezTo>
                <a:cubicBezTo>
                  <a:pt x="20564" y="13228"/>
                  <a:pt x="20047" y="13228"/>
                  <a:pt x="19788" y="13228"/>
                </a:cubicBezTo>
                <a:cubicBezTo>
                  <a:pt x="19529" y="13228"/>
                  <a:pt x="19529" y="13228"/>
                  <a:pt x="19529" y="13228"/>
                </a:cubicBezTo>
                <a:lnTo>
                  <a:pt x="19529" y="17270"/>
                </a:lnTo>
                <a:close/>
                <a:moveTo>
                  <a:pt x="16866" y="1005"/>
                </a:moveTo>
                <a:cubicBezTo>
                  <a:pt x="17162" y="1005"/>
                  <a:pt x="17753" y="1172"/>
                  <a:pt x="17753" y="1507"/>
                </a:cubicBezTo>
                <a:cubicBezTo>
                  <a:pt x="17753" y="1674"/>
                  <a:pt x="17162" y="1842"/>
                  <a:pt x="16866" y="1842"/>
                </a:cubicBezTo>
                <a:cubicBezTo>
                  <a:pt x="16570" y="1842"/>
                  <a:pt x="16274" y="1674"/>
                  <a:pt x="16274" y="1507"/>
                </a:cubicBezTo>
                <a:cubicBezTo>
                  <a:pt x="16274" y="1172"/>
                  <a:pt x="16570" y="1005"/>
                  <a:pt x="16866" y="1005"/>
                </a:cubicBezTo>
                <a:close/>
                <a:moveTo>
                  <a:pt x="7101" y="1172"/>
                </a:moveTo>
                <a:cubicBezTo>
                  <a:pt x="10800" y="1172"/>
                  <a:pt x="12649" y="1172"/>
                  <a:pt x="13574" y="1172"/>
                </a:cubicBezTo>
                <a:cubicBezTo>
                  <a:pt x="14499" y="1172"/>
                  <a:pt x="14499" y="1172"/>
                  <a:pt x="14499" y="1172"/>
                </a:cubicBezTo>
                <a:cubicBezTo>
                  <a:pt x="14499" y="1423"/>
                  <a:pt x="14499" y="1549"/>
                  <a:pt x="14499" y="1612"/>
                </a:cubicBezTo>
                <a:cubicBezTo>
                  <a:pt x="14499" y="1674"/>
                  <a:pt x="14499" y="1674"/>
                  <a:pt x="14499" y="1674"/>
                </a:cubicBezTo>
                <a:cubicBezTo>
                  <a:pt x="10800" y="1674"/>
                  <a:pt x="8951" y="1674"/>
                  <a:pt x="8026" y="1674"/>
                </a:cubicBezTo>
                <a:cubicBezTo>
                  <a:pt x="7101" y="1674"/>
                  <a:pt x="7101" y="1674"/>
                  <a:pt x="7101" y="1674"/>
                </a:cubicBezTo>
                <a:lnTo>
                  <a:pt x="7101" y="1172"/>
                </a:lnTo>
                <a:close/>
                <a:moveTo>
                  <a:pt x="14203" y="19926"/>
                </a:moveTo>
                <a:cubicBezTo>
                  <a:pt x="10800" y="19926"/>
                  <a:pt x="9099" y="19926"/>
                  <a:pt x="8248" y="19926"/>
                </a:cubicBezTo>
                <a:cubicBezTo>
                  <a:pt x="7397" y="19926"/>
                  <a:pt x="7397" y="19926"/>
                  <a:pt x="7397" y="19926"/>
                </a:cubicBezTo>
                <a:cubicBezTo>
                  <a:pt x="7397" y="19340"/>
                  <a:pt x="7397" y="19047"/>
                  <a:pt x="7397" y="18900"/>
                </a:cubicBezTo>
                <a:cubicBezTo>
                  <a:pt x="7397" y="18753"/>
                  <a:pt x="7397" y="18753"/>
                  <a:pt x="7397" y="18753"/>
                </a:cubicBezTo>
                <a:cubicBezTo>
                  <a:pt x="10800" y="18753"/>
                  <a:pt x="12501" y="18753"/>
                  <a:pt x="13352" y="18753"/>
                </a:cubicBezTo>
                <a:cubicBezTo>
                  <a:pt x="14203" y="18753"/>
                  <a:pt x="14203" y="18753"/>
                  <a:pt x="14203" y="18753"/>
                </a:cubicBezTo>
                <a:lnTo>
                  <a:pt x="14203" y="199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1" name="Google Shape;211;p69"/>
          <p:cNvSpPr>
            <a:spLocks noGrp="1"/>
          </p:cNvSpPr>
          <p:nvPr>
            <p:ph type="pic" idx="3"/>
          </p:nvPr>
        </p:nvSpPr>
        <p:spPr>
          <a:xfrm>
            <a:off x="1828324" y="2453919"/>
            <a:ext cx="1920240" cy="2849218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69"/>
          <p:cNvSpPr txBox="1">
            <a:spLocks noGrp="1"/>
          </p:cNvSpPr>
          <p:nvPr>
            <p:ph type="body" idx="4"/>
          </p:nvPr>
        </p:nvSpPr>
        <p:spPr>
          <a:xfrm>
            <a:off x="4695016" y="3086089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69"/>
          <p:cNvSpPr txBox="1">
            <a:spLocks noGrp="1"/>
          </p:cNvSpPr>
          <p:nvPr>
            <p:ph type="body" idx="5"/>
          </p:nvPr>
        </p:nvSpPr>
        <p:spPr>
          <a:xfrm>
            <a:off x="4895767" y="2619405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69"/>
          <p:cNvSpPr txBox="1">
            <a:spLocks noGrp="1"/>
          </p:cNvSpPr>
          <p:nvPr>
            <p:ph type="body" idx="6"/>
          </p:nvPr>
        </p:nvSpPr>
        <p:spPr>
          <a:xfrm>
            <a:off x="4695016" y="4942361"/>
            <a:ext cx="2472386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69"/>
          <p:cNvSpPr txBox="1">
            <a:spLocks noGrp="1"/>
          </p:cNvSpPr>
          <p:nvPr>
            <p:ph type="body" idx="7"/>
          </p:nvPr>
        </p:nvSpPr>
        <p:spPr>
          <a:xfrm>
            <a:off x="4895767" y="4422337"/>
            <a:ext cx="1674911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69"/>
          <p:cNvSpPr txBox="1">
            <a:spLocks noGrp="1"/>
          </p:cNvSpPr>
          <p:nvPr>
            <p:ph type="body" idx="8"/>
          </p:nvPr>
        </p:nvSpPr>
        <p:spPr>
          <a:xfrm>
            <a:off x="7884423" y="4953688"/>
            <a:ext cx="2515825" cy="72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9"/>
          <p:cNvSpPr txBox="1">
            <a:spLocks noGrp="1"/>
          </p:cNvSpPr>
          <p:nvPr>
            <p:ph type="body" idx="9"/>
          </p:nvPr>
        </p:nvSpPr>
        <p:spPr>
          <a:xfrm>
            <a:off x="8411560" y="4433664"/>
            <a:ext cx="1887115" cy="30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6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96245" y="1675177"/>
            <a:ext cx="2596335" cy="3666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72"/>
          <p:cNvGrpSpPr/>
          <p:nvPr/>
        </p:nvGrpSpPr>
        <p:grpSpPr>
          <a:xfrm>
            <a:off x="8095271" y="2013907"/>
            <a:ext cx="455701" cy="455815"/>
            <a:chOff x="-1" y="-1"/>
            <a:chExt cx="911637" cy="911629"/>
          </a:xfrm>
        </p:grpSpPr>
        <p:sp>
          <p:nvSpPr>
            <p:cNvPr id="223" name="Google Shape;223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72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5" name="Google Shape;225;p72"/>
          <p:cNvGrpSpPr/>
          <p:nvPr/>
        </p:nvGrpSpPr>
        <p:grpSpPr>
          <a:xfrm>
            <a:off x="3645818" y="2006289"/>
            <a:ext cx="455687" cy="455814"/>
            <a:chOff x="0" y="0"/>
            <a:chExt cx="911611" cy="911628"/>
          </a:xfrm>
        </p:grpSpPr>
        <p:sp>
          <p:nvSpPr>
            <p:cNvPr id="226" name="Google Shape;226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72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28" name="Google Shape;228;p72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2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72"/>
          <p:cNvSpPr txBox="1">
            <a:spLocks noGrp="1"/>
          </p:cNvSpPr>
          <p:nvPr>
            <p:ph type="body" idx="2"/>
          </p:nvPr>
        </p:nvSpPr>
        <p:spPr>
          <a:xfrm>
            <a:off x="876141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2"/>
          <p:cNvSpPr txBox="1">
            <a:spLocks noGrp="1"/>
          </p:cNvSpPr>
          <p:nvPr>
            <p:ph type="body" idx="3"/>
          </p:nvPr>
        </p:nvSpPr>
        <p:spPr>
          <a:xfrm>
            <a:off x="87614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2"/>
          <p:cNvSpPr>
            <a:spLocks noGrp="1"/>
          </p:cNvSpPr>
          <p:nvPr>
            <p:ph type="pic" idx="4"/>
          </p:nvPr>
        </p:nvSpPr>
        <p:spPr>
          <a:xfrm>
            <a:off x="5027612" y="2057400"/>
            <a:ext cx="21336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3" name="Google Shape;233;p72"/>
          <p:cNvGrpSpPr/>
          <p:nvPr/>
        </p:nvGrpSpPr>
        <p:grpSpPr>
          <a:xfrm>
            <a:off x="3645764" y="4538460"/>
            <a:ext cx="455692" cy="455815"/>
            <a:chOff x="-1" y="-1"/>
            <a:chExt cx="911620" cy="911629"/>
          </a:xfrm>
        </p:grpSpPr>
        <p:sp>
          <p:nvSpPr>
            <p:cNvPr id="234" name="Google Shape;234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72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6" name="Google Shape;236;p72"/>
          <p:cNvGrpSpPr/>
          <p:nvPr/>
        </p:nvGrpSpPr>
        <p:grpSpPr>
          <a:xfrm>
            <a:off x="8099788" y="3694403"/>
            <a:ext cx="455701" cy="455815"/>
            <a:chOff x="-1" y="-1"/>
            <a:chExt cx="911637" cy="911629"/>
          </a:xfrm>
        </p:grpSpPr>
        <p:sp>
          <p:nvSpPr>
            <p:cNvPr id="237" name="Google Shape;237;p72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72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39" name="Google Shape;239;p72"/>
          <p:cNvGrpSpPr/>
          <p:nvPr/>
        </p:nvGrpSpPr>
        <p:grpSpPr>
          <a:xfrm>
            <a:off x="8099798" y="4538461"/>
            <a:ext cx="455681" cy="455815"/>
            <a:chOff x="-1" y="0"/>
            <a:chExt cx="911598" cy="911628"/>
          </a:xfrm>
        </p:grpSpPr>
        <p:sp>
          <p:nvSpPr>
            <p:cNvPr id="240" name="Google Shape;240;p72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72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2" name="Google Shape;242;p72"/>
          <p:cNvGrpSpPr/>
          <p:nvPr/>
        </p:nvGrpSpPr>
        <p:grpSpPr>
          <a:xfrm>
            <a:off x="8099798" y="2850347"/>
            <a:ext cx="455681" cy="455815"/>
            <a:chOff x="0" y="0"/>
            <a:chExt cx="911598" cy="911629"/>
          </a:xfrm>
        </p:grpSpPr>
        <p:sp>
          <p:nvSpPr>
            <p:cNvPr id="243" name="Google Shape;243;p72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72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72"/>
          <p:cNvGrpSpPr/>
          <p:nvPr/>
        </p:nvGrpSpPr>
        <p:grpSpPr>
          <a:xfrm>
            <a:off x="3645764" y="2850347"/>
            <a:ext cx="455692" cy="455815"/>
            <a:chOff x="-1" y="-1"/>
            <a:chExt cx="911620" cy="911629"/>
          </a:xfrm>
        </p:grpSpPr>
        <p:sp>
          <p:nvSpPr>
            <p:cNvPr id="246" name="Google Shape;246;p72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72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8" name="Google Shape;248;p72"/>
          <p:cNvGrpSpPr/>
          <p:nvPr/>
        </p:nvGrpSpPr>
        <p:grpSpPr>
          <a:xfrm>
            <a:off x="3645767" y="3694404"/>
            <a:ext cx="455687" cy="455814"/>
            <a:chOff x="0" y="0"/>
            <a:chExt cx="911611" cy="911628"/>
          </a:xfrm>
        </p:grpSpPr>
        <p:sp>
          <p:nvSpPr>
            <p:cNvPr id="249" name="Google Shape;249;p72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72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51" name="Google Shape;251;p72"/>
          <p:cNvSpPr txBox="1">
            <a:spLocks noGrp="1"/>
          </p:cNvSpPr>
          <p:nvPr>
            <p:ph type="body" idx="5"/>
          </p:nvPr>
        </p:nvSpPr>
        <p:spPr>
          <a:xfrm>
            <a:off x="2006600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2"/>
          <p:cNvSpPr txBox="1">
            <a:spLocks noGrp="1"/>
          </p:cNvSpPr>
          <p:nvPr>
            <p:ph type="body" idx="6"/>
          </p:nvPr>
        </p:nvSpPr>
        <p:spPr>
          <a:xfrm>
            <a:off x="129381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72"/>
          <p:cNvSpPr txBox="1">
            <a:spLocks noGrp="1"/>
          </p:cNvSpPr>
          <p:nvPr>
            <p:ph type="body" idx="7"/>
          </p:nvPr>
        </p:nvSpPr>
        <p:spPr>
          <a:xfrm>
            <a:off x="876141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72"/>
          <p:cNvSpPr txBox="1">
            <a:spLocks noGrp="1"/>
          </p:cNvSpPr>
          <p:nvPr>
            <p:ph type="body" idx="8"/>
          </p:nvPr>
        </p:nvSpPr>
        <p:spPr>
          <a:xfrm>
            <a:off x="87614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72"/>
          <p:cNvSpPr txBox="1">
            <a:spLocks noGrp="1"/>
          </p:cNvSpPr>
          <p:nvPr>
            <p:ph type="body" idx="9"/>
          </p:nvPr>
        </p:nvSpPr>
        <p:spPr>
          <a:xfrm>
            <a:off x="2006600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72"/>
          <p:cNvSpPr txBox="1">
            <a:spLocks noGrp="1"/>
          </p:cNvSpPr>
          <p:nvPr>
            <p:ph type="body" idx="13"/>
          </p:nvPr>
        </p:nvSpPr>
        <p:spPr>
          <a:xfrm>
            <a:off x="129381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72"/>
          <p:cNvSpPr txBox="1">
            <a:spLocks noGrp="1"/>
          </p:cNvSpPr>
          <p:nvPr>
            <p:ph type="body" idx="14"/>
          </p:nvPr>
        </p:nvSpPr>
        <p:spPr>
          <a:xfrm>
            <a:off x="876141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72"/>
          <p:cNvSpPr txBox="1">
            <a:spLocks noGrp="1"/>
          </p:cNvSpPr>
          <p:nvPr>
            <p:ph type="body" idx="15"/>
          </p:nvPr>
        </p:nvSpPr>
        <p:spPr>
          <a:xfrm>
            <a:off x="87614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72"/>
          <p:cNvSpPr txBox="1">
            <a:spLocks noGrp="1"/>
          </p:cNvSpPr>
          <p:nvPr>
            <p:ph type="body" idx="16"/>
          </p:nvPr>
        </p:nvSpPr>
        <p:spPr>
          <a:xfrm>
            <a:off x="2006600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72"/>
          <p:cNvSpPr txBox="1">
            <a:spLocks noGrp="1"/>
          </p:cNvSpPr>
          <p:nvPr>
            <p:ph type="body" idx="17"/>
          </p:nvPr>
        </p:nvSpPr>
        <p:spPr>
          <a:xfrm>
            <a:off x="129381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2"/>
          <p:cNvSpPr txBox="1">
            <a:spLocks noGrp="1"/>
          </p:cNvSpPr>
          <p:nvPr>
            <p:ph type="body" idx="18"/>
          </p:nvPr>
        </p:nvSpPr>
        <p:spPr>
          <a:xfrm>
            <a:off x="876141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2"/>
          <p:cNvSpPr txBox="1">
            <a:spLocks noGrp="1"/>
          </p:cNvSpPr>
          <p:nvPr>
            <p:ph type="body" idx="19"/>
          </p:nvPr>
        </p:nvSpPr>
        <p:spPr>
          <a:xfrm>
            <a:off x="87614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72"/>
          <p:cNvSpPr txBox="1">
            <a:spLocks noGrp="1"/>
          </p:cNvSpPr>
          <p:nvPr>
            <p:ph type="body" idx="20"/>
          </p:nvPr>
        </p:nvSpPr>
        <p:spPr>
          <a:xfrm>
            <a:off x="2006600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72"/>
          <p:cNvSpPr txBox="1">
            <a:spLocks noGrp="1"/>
          </p:cNvSpPr>
          <p:nvPr>
            <p:ph type="body" idx="21"/>
          </p:nvPr>
        </p:nvSpPr>
        <p:spPr>
          <a:xfrm>
            <a:off x="129381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5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eet_the_team">
  <p:cSld name="5_Meet_the_tea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>
            <a:spLocks noGrp="1"/>
          </p:cNvSpPr>
          <p:nvPr>
            <p:ph type="pic" idx="2"/>
          </p:nvPr>
        </p:nvSpPr>
        <p:spPr>
          <a:xfrm>
            <a:off x="5218113" y="1295400"/>
            <a:ext cx="1752599" cy="1752599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8677" y="1495425"/>
            <a:ext cx="2031471" cy="4019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73"/>
          <p:cNvGrpSpPr/>
          <p:nvPr/>
        </p:nvGrpSpPr>
        <p:grpSpPr>
          <a:xfrm>
            <a:off x="7694611" y="2013907"/>
            <a:ext cx="455701" cy="455815"/>
            <a:chOff x="-1" y="-1"/>
            <a:chExt cx="911637" cy="911629"/>
          </a:xfrm>
        </p:grpSpPr>
        <p:sp>
          <p:nvSpPr>
            <p:cNvPr id="268" name="Google Shape;268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73"/>
            <p:cNvSpPr/>
            <p:nvPr/>
          </p:nvSpPr>
          <p:spPr>
            <a:xfrm>
              <a:off x="287863" y="322425"/>
              <a:ext cx="335910" cy="2399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8376" y="15428"/>
                  </a:moveTo>
                  <a:lnTo>
                    <a:pt x="8376" y="6172"/>
                  </a:lnTo>
                  <a:lnTo>
                    <a:pt x="13886" y="10798"/>
                  </a:lnTo>
                  <a:cubicBezTo>
                    <a:pt x="13886" y="10798"/>
                    <a:pt x="8376" y="15428"/>
                    <a:pt x="8376" y="15428"/>
                  </a:cubicBezTo>
                  <a:close/>
                  <a:moveTo>
                    <a:pt x="21600" y="3084"/>
                  </a:moveTo>
                  <a:lnTo>
                    <a:pt x="21600" y="1234"/>
                  </a:lnTo>
                  <a:cubicBezTo>
                    <a:pt x="21600" y="554"/>
                    <a:pt x="21205" y="0"/>
                    <a:pt x="20719" y="0"/>
                  </a:cubicBezTo>
                  <a:lnTo>
                    <a:pt x="881" y="0"/>
                  </a:lnTo>
                  <a:cubicBezTo>
                    <a:pt x="394" y="0"/>
                    <a:pt x="0" y="554"/>
                    <a:pt x="0" y="1234"/>
                  </a:cubicBezTo>
                  <a:lnTo>
                    <a:pt x="0" y="3084"/>
                  </a:lnTo>
                  <a:lnTo>
                    <a:pt x="2204" y="3084"/>
                  </a:lnTo>
                  <a:lnTo>
                    <a:pt x="2204" y="6172"/>
                  </a:lnTo>
                  <a:lnTo>
                    <a:pt x="0" y="6172"/>
                  </a:lnTo>
                  <a:lnTo>
                    <a:pt x="0" y="9256"/>
                  </a:lnTo>
                  <a:lnTo>
                    <a:pt x="2204" y="9256"/>
                  </a:lnTo>
                  <a:lnTo>
                    <a:pt x="2204" y="12344"/>
                  </a:lnTo>
                  <a:lnTo>
                    <a:pt x="0" y="12344"/>
                  </a:lnTo>
                  <a:lnTo>
                    <a:pt x="0" y="15428"/>
                  </a:lnTo>
                  <a:lnTo>
                    <a:pt x="2204" y="15428"/>
                  </a:lnTo>
                  <a:lnTo>
                    <a:pt x="2204" y="18516"/>
                  </a:lnTo>
                  <a:lnTo>
                    <a:pt x="0" y="18516"/>
                  </a:lnTo>
                  <a:lnTo>
                    <a:pt x="0" y="20366"/>
                  </a:lnTo>
                  <a:cubicBezTo>
                    <a:pt x="0" y="21046"/>
                    <a:pt x="394" y="21600"/>
                    <a:pt x="881" y="21600"/>
                  </a:cubicBezTo>
                  <a:lnTo>
                    <a:pt x="20719" y="21600"/>
                  </a:lnTo>
                  <a:cubicBezTo>
                    <a:pt x="21205" y="21600"/>
                    <a:pt x="21600" y="21046"/>
                    <a:pt x="21600" y="20366"/>
                  </a:cubicBezTo>
                  <a:lnTo>
                    <a:pt x="21600" y="18516"/>
                  </a:lnTo>
                  <a:lnTo>
                    <a:pt x="19396" y="18516"/>
                  </a:lnTo>
                  <a:lnTo>
                    <a:pt x="19396" y="15428"/>
                  </a:lnTo>
                  <a:lnTo>
                    <a:pt x="21600" y="15428"/>
                  </a:lnTo>
                  <a:lnTo>
                    <a:pt x="21600" y="12344"/>
                  </a:lnTo>
                  <a:lnTo>
                    <a:pt x="19396" y="12344"/>
                  </a:lnTo>
                  <a:lnTo>
                    <a:pt x="19396" y="9256"/>
                  </a:lnTo>
                  <a:lnTo>
                    <a:pt x="21600" y="9256"/>
                  </a:lnTo>
                  <a:lnTo>
                    <a:pt x="21600" y="6172"/>
                  </a:lnTo>
                  <a:lnTo>
                    <a:pt x="19396" y="6172"/>
                  </a:lnTo>
                  <a:lnTo>
                    <a:pt x="19396" y="3084"/>
                  </a:lnTo>
                  <a:cubicBezTo>
                    <a:pt x="19396" y="3084"/>
                    <a:pt x="21600" y="3084"/>
                    <a:pt x="21600" y="30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0" name="Google Shape;270;p73"/>
          <p:cNvGrpSpPr/>
          <p:nvPr/>
        </p:nvGrpSpPr>
        <p:grpSpPr>
          <a:xfrm>
            <a:off x="4038525" y="2006289"/>
            <a:ext cx="455687" cy="455814"/>
            <a:chOff x="0" y="0"/>
            <a:chExt cx="911611" cy="911628"/>
          </a:xfrm>
        </p:grpSpPr>
        <p:sp>
          <p:nvSpPr>
            <p:cNvPr id="271" name="Google Shape;271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73"/>
            <p:cNvSpPr/>
            <p:nvPr/>
          </p:nvSpPr>
          <p:spPr>
            <a:xfrm>
              <a:off x="334270" y="282472"/>
              <a:ext cx="243070" cy="335885"/>
            </a:xfrm>
            <a:custGeom>
              <a:avLst/>
              <a:gdLst/>
              <a:ahLst/>
              <a:cxnLst/>
              <a:rect l="l" t="t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3" name="Google Shape;273;p73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73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73"/>
          <p:cNvSpPr txBox="1">
            <a:spLocks noGrp="1"/>
          </p:cNvSpPr>
          <p:nvPr>
            <p:ph type="body" idx="2"/>
          </p:nvPr>
        </p:nvSpPr>
        <p:spPr>
          <a:xfrm>
            <a:off x="8360752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73"/>
          <p:cNvSpPr txBox="1">
            <a:spLocks noGrp="1"/>
          </p:cNvSpPr>
          <p:nvPr>
            <p:ph type="body" idx="3"/>
          </p:nvPr>
        </p:nvSpPr>
        <p:spPr>
          <a:xfrm>
            <a:off x="8360752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3"/>
          <p:cNvSpPr>
            <a:spLocks noGrp="1"/>
          </p:cNvSpPr>
          <p:nvPr>
            <p:ph type="pic" idx="4"/>
          </p:nvPr>
        </p:nvSpPr>
        <p:spPr>
          <a:xfrm>
            <a:off x="5294312" y="2070512"/>
            <a:ext cx="1600200" cy="286937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78" name="Google Shape;278;p73"/>
          <p:cNvGrpSpPr/>
          <p:nvPr/>
        </p:nvGrpSpPr>
        <p:grpSpPr>
          <a:xfrm>
            <a:off x="4038471" y="4538460"/>
            <a:ext cx="455692" cy="455815"/>
            <a:chOff x="-1" y="-1"/>
            <a:chExt cx="911620" cy="911629"/>
          </a:xfrm>
        </p:grpSpPr>
        <p:sp>
          <p:nvSpPr>
            <p:cNvPr id="279" name="Google Shape;279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73"/>
            <p:cNvSpPr/>
            <p:nvPr/>
          </p:nvSpPr>
          <p:spPr>
            <a:xfrm>
              <a:off x="325844" y="282472"/>
              <a:ext cx="259931" cy="335885"/>
            </a:xfrm>
            <a:custGeom>
              <a:avLst/>
              <a:gdLst/>
              <a:ahLst/>
              <a:cxnLst/>
              <a:rect l="l" t="t" r="r" b="b"/>
              <a:pathLst>
                <a:path w="21137" h="21205" extrusionOk="0">
                  <a:moveTo>
                    <a:pt x="5865" y="2548"/>
                  </a:moveTo>
                  <a:lnTo>
                    <a:pt x="5867" y="15695"/>
                  </a:lnTo>
                  <a:cubicBezTo>
                    <a:pt x="4944" y="15546"/>
                    <a:pt x="3872" y="15602"/>
                    <a:pt x="2808" y="15909"/>
                  </a:cubicBezTo>
                  <a:cubicBezTo>
                    <a:pt x="413" y="16599"/>
                    <a:pt x="-431" y="18279"/>
                    <a:pt x="203" y="19659"/>
                  </a:cubicBezTo>
                  <a:cubicBezTo>
                    <a:pt x="839" y="21041"/>
                    <a:pt x="2710" y="21600"/>
                    <a:pt x="5104" y="20909"/>
                  </a:cubicBezTo>
                  <a:cubicBezTo>
                    <a:pt x="7137" y="20323"/>
                    <a:pt x="8468" y="19024"/>
                    <a:pt x="8434" y="17799"/>
                  </a:cubicBezTo>
                  <a:cubicBezTo>
                    <a:pt x="8434" y="17799"/>
                    <a:pt x="8434" y="10827"/>
                    <a:pt x="8434" y="6940"/>
                  </a:cubicBezTo>
                  <a:lnTo>
                    <a:pt x="18567" y="5136"/>
                  </a:lnTo>
                  <a:lnTo>
                    <a:pt x="18567" y="13479"/>
                  </a:lnTo>
                  <a:cubicBezTo>
                    <a:pt x="17645" y="13330"/>
                    <a:pt x="16572" y="13386"/>
                    <a:pt x="15509" y="13693"/>
                  </a:cubicBezTo>
                  <a:cubicBezTo>
                    <a:pt x="13115" y="14384"/>
                    <a:pt x="12270" y="16064"/>
                    <a:pt x="12905" y="17443"/>
                  </a:cubicBezTo>
                  <a:cubicBezTo>
                    <a:pt x="13539" y="18825"/>
                    <a:pt x="15411" y="19384"/>
                    <a:pt x="17806" y="18694"/>
                  </a:cubicBezTo>
                  <a:cubicBezTo>
                    <a:pt x="19839" y="18107"/>
                    <a:pt x="21169" y="16808"/>
                    <a:pt x="21136" y="15583"/>
                  </a:cubicBezTo>
                  <a:lnTo>
                    <a:pt x="21136" y="0"/>
                  </a:lnTo>
                  <a:cubicBezTo>
                    <a:pt x="21136" y="0"/>
                    <a:pt x="5865" y="2548"/>
                    <a:pt x="5865" y="25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1" name="Google Shape;281;p73"/>
          <p:cNvGrpSpPr/>
          <p:nvPr/>
        </p:nvGrpSpPr>
        <p:grpSpPr>
          <a:xfrm>
            <a:off x="7699128" y="3694403"/>
            <a:ext cx="455701" cy="455815"/>
            <a:chOff x="-1" y="-1"/>
            <a:chExt cx="911637" cy="911629"/>
          </a:xfrm>
        </p:grpSpPr>
        <p:sp>
          <p:nvSpPr>
            <p:cNvPr id="282" name="Google Shape;282;p73"/>
            <p:cNvSpPr/>
            <p:nvPr/>
          </p:nvSpPr>
          <p:spPr>
            <a:xfrm>
              <a:off x="-1" y="-1"/>
              <a:ext cx="911637" cy="911629"/>
            </a:xfrm>
            <a:custGeom>
              <a:avLst/>
              <a:gdLst/>
              <a:ahLst/>
              <a:cxnLst/>
              <a:rect l="l" t="t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73"/>
            <p:cNvSpPr/>
            <p:nvPr/>
          </p:nvSpPr>
          <p:spPr>
            <a:xfrm>
              <a:off x="287861" y="287871"/>
              <a:ext cx="335911" cy="33588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4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4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4" name="Google Shape;284;p73"/>
          <p:cNvGrpSpPr/>
          <p:nvPr/>
        </p:nvGrpSpPr>
        <p:grpSpPr>
          <a:xfrm>
            <a:off x="7699138" y="4538461"/>
            <a:ext cx="455681" cy="455815"/>
            <a:chOff x="-1" y="0"/>
            <a:chExt cx="911598" cy="911628"/>
          </a:xfrm>
        </p:grpSpPr>
        <p:sp>
          <p:nvSpPr>
            <p:cNvPr id="285" name="Google Shape;285;p73"/>
            <p:cNvSpPr/>
            <p:nvPr/>
          </p:nvSpPr>
          <p:spPr>
            <a:xfrm>
              <a:off x="-1" y="0"/>
              <a:ext cx="911598" cy="911628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73"/>
            <p:cNvSpPr/>
            <p:nvPr/>
          </p:nvSpPr>
          <p:spPr>
            <a:xfrm>
              <a:off x="287844" y="306407"/>
              <a:ext cx="335911" cy="298811"/>
            </a:xfrm>
            <a:custGeom>
              <a:avLst/>
              <a:gdLst/>
              <a:ahLst/>
              <a:cxnLst/>
              <a:rect l="l" t="t" r="r" b="b"/>
              <a:pathLst>
                <a:path w="21446" h="21471" extrusionOk="0">
                  <a:moveTo>
                    <a:pt x="2906" y="19280"/>
                  </a:moveTo>
                  <a:cubicBezTo>
                    <a:pt x="2683" y="19534"/>
                    <a:pt x="2683" y="19946"/>
                    <a:pt x="2906" y="20200"/>
                  </a:cubicBezTo>
                  <a:lnTo>
                    <a:pt x="3930" y="21326"/>
                  </a:lnTo>
                  <a:cubicBezTo>
                    <a:pt x="4154" y="21580"/>
                    <a:pt x="4510" y="21473"/>
                    <a:pt x="4734" y="21220"/>
                  </a:cubicBezTo>
                  <a:lnTo>
                    <a:pt x="10017" y="15372"/>
                  </a:lnTo>
                  <a:lnTo>
                    <a:pt x="8398" y="13299"/>
                  </a:lnTo>
                  <a:cubicBezTo>
                    <a:pt x="8398" y="13299"/>
                    <a:pt x="2906" y="19280"/>
                    <a:pt x="2906" y="19280"/>
                  </a:cubicBezTo>
                  <a:close/>
                  <a:moveTo>
                    <a:pt x="21387" y="2723"/>
                  </a:moveTo>
                  <a:cubicBezTo>
                    <a:pt x="21307" y="2125"/>
                    <a:pt x="21031" y="2252"/>
                    <a:pt x="20888" y="2505"/>
                  </a:cubicBezTo>
                  <a:cubicBezTo>
                    <a:pt x="20746" y="2758"/>
                    <a:pt x="20111" y="3840"/>
                    <a:pt x="19852" y="4329"/>
                  </a:cubicBezTo>
                  <a:cubicBezTo>
                    <a:pt x="19593" y="4815"/>
                    <a:pt x="18956" y="5772"/>
                    <a:pt x="17770" y="4826"/>
                  </a:cubicBezTo>
                  <a:cubicBezTo>
                    <a:pt x="16533" y="3843"/>
                    <a:pt x="16963" y="3157"/>
                    <a:pt x="17179" y="2694"/>
                  </a:cubicBezTo>
                  <a:cubicBezTo>
                    <a:pt x="17395" y="2232"/>
                    <a:pt x="18059" y="931"/>
                    <a:pt x="18155" y="768"/>
                  </a:cubicBezTo>
                  <a:cubicBezTo>
                    <a:pt x="18251" y="605"/>
                    <a:pt x="18139" y="129"/>
                    <a:pt x="17756" y="329"/>
                  </a:cubicBezTo>
                  <a:cubicBezTo>
                    <a:pt x="17372" y="527"/>
                    <a:pt x="15039" y="1572"/>
                    <a:pt x="14715" y="3066"/>
                  </a:cubicBezTo>
                  <a:cubicBezTo>
                    <a:pt x="14386" y="4590"/>
                    <a:pt x="14993" y="5950"/>
                    <a:pt x="13800" y="7301"/>
                  </a:cubicBezTo>
                  <a:lnTo>
                    <a:pt x="12355" y="8998"/>
                  </a:lnTo>
                  <a:lnTo>
                    <a:pt x="13806" y="10898"/>
                  </a:lnTo>
                  <a:lnTo>
                    <a:pt x="15589" y="8995"/>
                  </a:lnTo>
                  <a:cubicBezTo>
                    <a:pt x="16013" y="8514"/>
                    <a:pt x="16919" y="8048"/>
                    <a:pt x="17740" y="8257"/>
                  </a:cubicBezTo>
                  <a:cubicBezTo>
                    <a:pt x="19498" y="8705"/>
                    <a:pt x="20456" y="7962"/>
                    <a:pt x="21035" y="6733"/>
                  </a:cubicBezTo>
                  <a:cubicBezTo>
                    <a:pt x="21552" y="5635"/>
                    <a:pt x="21466" y="3322"/>
                    <a:pt x="21387" y="2723"/>
                  </a:cubicBezTo>
                  <a:close/>
                  <a:moveTo>
                    <a:pt x="9478" y="7592"/>
                  </a:moveTo>
                  <a:cubicBezTo>
                    <a:pt x="9350" y="7424"/>
                    <a:pt x="9189" y="7421"/>
                    <a:pt x="9050" y="7558"/>
                  </a:cubicBezTo>
                  <a:lnTo>
                    <a:pt x="7506" y="9074"/>
                  </a:lnTo>
                  <a:cubicBezTo>
                    <a:pt x="7384" y="9194"/>
                    <a:pt x="7369" y="9419"/>
                    <a:pt x="7477" y="9559"/>
                  </a:cubicBezTo>
                  <a:lnTo>
                    <a:pt x="16408" y="20996"/>
                  </a:lnTo>
                  <a:cubicBezTo>
                    <a:pt x="16616" y="21268"/>
                    <a:pt x="16979" y="21295"/>
                    <a:pt x="17217" y="21061"/>
                  </a:cubicBezTo>
                  <a:lnTo>
                    <a:pt x="18263" y="20076"/>
                  </a:lnTo>
                  <a:cubicBezTo>
                    <a:pt x="18500" y="19839"/>
                    <a:pt x="18526" y="19429"/>
                    <a:pt x="18317" y="19158"/>
                  </a:cubicBezTo>
                  <a:cubicBezTo>
                    <a:pt x="18317" y="19158"/>
                    <a:pt x="9478" y="7592"/>
                    <a:pt x="9478" y="7592"/>
                  </a:cubicBezTo>
                  <a:close/>
                  <a:moveTo>
                    <a:pt x="3331" y="6965"/>
                  </a:moveTo>
                  <a:cubicBezTo>
                    <a:pt x="4336" y="6088"/>
                    <a:pt x="5170" y="6693"/>
                    <a:pt x="6282" y="8142"/>
                  </a:cubicBezTo>
                  <a:cubicBezTo>
                    <a:pt x="6408" y="8304"/>
                    <a:pt x="6575" y="8114"/>
                    <a:pt x="6671" y="8021"/>
                  </a:cubicBezTo>
                  <a:cubicBezTo>
                    <a:pt x="6766" y="7926"/>
                    <a:pt x="8233" y="6440"/>
                    <a:pt x="8306" y="6370"/>
                  </a:cubicBezTo>
                  <a:cubicBezTo>
                    <a:pt x="8377" y="6300"/>
                    <a:pt x="8464" y="6167"/>
                    <a:pt x="8349" y="6018"/>
                  </a:cubicBezTo>
                  <a:cubicBezTo>
                    <a:pt x="8235" y="5868"/>
                    <a:pt x="7817" y="5261"/>
                    <a:pt x="7550" y="4867"/>
                  </a:cubicBezTo>
                  <a:cubicBezTo>
                    <a:pt x="5603" y="2001"/>
                    <a:pt x="12876" y="57"/>
                    <a:pt x="11758" y="25"/>
                  </a:cubicBezTo>
                  <a:cubicBezTo>
                    <a:pt x="11190" y="9"/>
                    <a:pt x="8909" y="-20"/>
                    <a:pt x="8569" y="21"/>
                  </a:cubicBezTo>
                  <a:cubicBezTo>
                    <a:pt x="7186" y="186"/>
                    <a:pt x="5452" y="1638"/>
                    <a:pt x="4578" y="2313"/>
                  </a:cubicBezTo>
                  <a:cubicBezTo>
                    <a:pt x="3437" y="3196"/>
                    <a:pt x="3011" y="3711"/>
                    <a:pt x="2939" y="3781"/>
                  </a:cubicBezTo>
                  <a:cubicBezTo>
                    <a:pt x="2617" y="4099"/>
                    <a:pt x="2887" y="4832"/>
                    <a:pt x="2303" y="5410"/>
                  </a:cubicBezTo>
                  <a:cubicBezTo>
                    <a:pt x="1683" y="6021"/>
                    <a:pt x="1297" y="5560"/>
                    <a:pt x="939" y="5913"/>
                  </a:cubicBezTo>
                  <a:cubicBezTo>
                    <a:pt x="761" y="6090"/>
                    <a:pt x="264" y="6509"/>
                    <a:pt x="122" y="6650"/>
                  </a:cubicBezTo>
                  <a:cubicBezTo>
                    <a:pt x="-22" y="6790"/>
                    <a:pt x="-48" y="7030"/>
                    <a:pt x="99" y="7219"/>
                  </a:cubicBezTo>
                  <a:cubicBezTo>
                    <a:pt x="99" y="7219"/>
                    <a:pt x="1459" y="8912"/>
                    <a:pt x="1574" y="9061"/>
                  </a:cubicBezTo>
                  <a:cubicBezTo>
                    <a:pt x="1688" y="9210"/>
                    <a:pt x="1994" y="9337"/>
                    <a:pt x="2185" y="9149"/>
                  </a:cubicBezTo>
                  <a:cubicBezTo>
                    <a:pt x="2375" y="8960"/>
                    <a:pt x="2864" y="8477"/>
                    <a:pt x="2947" y="8394"/>
                  </a:cubicBezTo>
                  <a:cubicBezTo>
                    <a:pt x="3031" y="8312"/>
                    <a:pt x="2893" y="7349"/>
                    <a:pt x="3331" y="69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7" name="Google Shape;287;p73"/>
          <p:cNvGrpSpPr/>
          <p:nvPr/>
        </p:nvGrpSpPr>
        <p:grpSpPr>
          <a:xfrm>
            <a:off x="7699138" y="2850347"/>
            <a:ext cx="455681" cy="455815"/>
            <a:chOff x="0" y="0"/>
            <a:chExt cx="911598" cy="911629"/>
          </a:xfrm>
        </p:grpSpPr>
        <p:sp>
          <p:nvSpPr>
            <p:cNvPr id="288" name="Google Shape;288;p73"/>
            <p:cNvSpPr/>
            <p:nvPr/>
          </p:nvSpPr>
          <p:spPr>
            <a:xfrm>
              <a:off x="0" y="0"/>
              <a:ext cx="911598" cy="911629"/>
            </a:xfrm>
            <a:custGeom>
              <a:avLst/>
              <a:gdLst/>
              <a:ahLst/>
              <a:cxnLst/>
              <a:rect l="l" t="t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73"/>
            <p:cNvSpPr/>
            <p:nvPr/>
          </p:nvSpPr>
          <p:spPr>
            <a:xfrm>
              <a:off x="285188" y="305676"/>
              <a:ext cx="341220" cy="3002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15832"/>
                  </a:moveTo>
                  <a:lnTo>
                    <a:pt x="2160" y="15832"/>
                  </a:lnTo>
                  <a:lnTo>
                    <a:pt x="2160" y="2209"/>
                  </a:lnTo>
                  <a:lnTo>
                    <a:pt x="19440" y="2209"/>
                  </a:lnTo>
                  <a:cubicBezTo>
                    <a:pt x="19440" y="2209"/>
                    <a:pt x="19440" y="15832"/>
                    <a:pt x="19440" y="1583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71" y="0"/>
                    <a:pt x="0" y="1104"/>
                    <a:pt x="0" y="2455"/>
                  </a:cubicBezTo>
                  <a:lnTo>
                    <a:pt x="0" y="15955"/>
                  </a:lnTo>
                  <a:cubicBezTo>
                    <a:pt x="0" y="17304"/>
                    <a:pt x="953" y="18627"/>
                    <a:pt x="2119" y="18891"/>
                  </a:cubicBezTo>
                  <a:lnTo>
                    <a:pt x="6839" y="19964"/>
                  </a:lnTo>
                  <a:cubicBezTo>
                    <a:pt x="6839" y="19964"/>
                    <a:pt x="2775" y="21600"/>
                    <a:pt x="5400" y="21600"/>
                  </a:cubicBezTo>
                  <a:lnTo>
                    <a:pt x="16200" y="21600"/>
                  </a:lnTo>
                  <a:cubicBezTo>
                    <a:pt x="18825" y="21600"/>
                    <a:pt x="14761" y="19964"/>
                    <a:pt x="14761" y="19964"/>
                  </a:cubicBezTo>
                  <a:lnTo>
                    <a:pt x="19483" y="18891"/>
                  </a:lnTo>
                  <a:cubicBezTo>
                    <a:pt x="20647" y="18627"/>
                    <a:pt x="21600" y="17304"/>
                    <a:pt x="21600" y="15955"/>
                  </a:cubicBezTo>
                  <a:lnTo>
                    <a:pt x="21600" y="2455"/>
                  </a:lnTo>
                  <a:cubicBezTo>
                    <a:pt x="21600" y="1104"/>
                    <a:pt x="20629" y="0"/>
                    <a:pt x="1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0" name="Google Shape;290;p73"/>
          <p:cNvGrpSpPr/>
          <p:nvPr/>
        </p:nvGrpSpPr>
        <p:grpSpPr>
          <a:xfrm>
            <a:off x="4038471" y="2850347"/>
            <a:ext cx="455692" cy="455815"/>
            <a:chOff x="-1" y="-1"/>
            <a:chExt cx="911620" cy="911629"/>
          </a:xfrm>
        </p:grpSpPr>
        <p:sp>
          <p:nvSpPr>
            <p:cNvPr id="291" name="Google Shape;291;p73"/>
            <p:cNvSpPr/>
            <p:nvPr/>
          </p:nvSpPr>
          <p:spPr>
            <a:xfrm>
              <a:off x="-1" y="-1"/>
              <a:ext cx="911620" cy="911629"/>
            </a:xfrm>
            <a:custGeom>
              <a:avLst/>
              <a:gdLst/>
              <a:ahLst/>
              <a:cxnLst/>
              <a:rect l="l" t="t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73"/>
            <p:cNvSpPr/>
            <p:nvPr/>
          </p:nvSpPr>
          <p:spPr>
            <a:xfrm>
              <a:off x="287277" y="355105"/>
              <a:ext cx="337065" cy="2022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7201"/>
                  </a:moveTo>
                  <a:lnTo>
                    <a:pt x="15120" y="7201"/>
                  </a:lnTo>
                  <a:lnTo>
                    <a:pt x="15120" y="3600"/>
                  </a:lnTo>
                  <a:lnTo>
                    <a:pt x="19440" y="3600"/>
                  </a:lnTo>
                  <a:cubicBezTo>
                    <a:pt x="19440" y="3600"/>
                    <a:pt x="19440" y="7201"/>
                    <a:pt x="19440" y="7201"/>
                  </a:cubicBezTo>
                  <a:close/>
                  <a:moveTo>
                    <a:pt x="16200" y="12600"/>
                  </a:moveTo>
                  <a:lnTo>
                    <a:pt x="16200" y="9000"/>
                  </a:lnTo>
                  <a:lnTo>
                    <a:pt x="18359" y="9000"/>
                  </a:lnTo>
                  <a:lnTo>
                    <a:pt x="18359" y="12600"/>
                  </a:lnTo>
                  <a:cubicBezTo>
                    <a:pt x="18359" y="12600"/>
                    <a:pt x="16200" y="12600"/>
                    <a:pt x="16200" y="12600"/>
                  </a:cubicBezTo>
                  <a:close/>
                  <a:moveTo>
                    <a:pt x="19440" y="18000"/>
                  </a:moveTo>
                  <a:lnTo>
                    <a:pt x="17280" y="18000"/>
                  </a:lnTo>
                  <a:lnTo>
                    <a:pt x="17280" y="14401"/>
                  </a:lnTo>
                  <a:lnTo>
                    <a:pt x="19440" y="14401"/>
                  </a:lnTo>
                  <a:cubicBezTo>
                    <a:pt x="19440" y="14401"/>
                    <a:pt x="19440" y="18000"/>
                    <a:pt x="19440" y="18000"/>
                  </a:cubicBezTo>
                  <a:close/>
                  <a:moveTo>
                    <a:pt x="16200" y="18000"/>
                  </a:moveTo>
                  <a:lnTo>
                    <a:pt x="5400" y="18000"/>
                  </a:lnTo>
                  <a:lnTo>
                    <a:pt x="5400" y="14401"/>
                  </a:lnTo>
                  <a:lnTo>
                    <a:pt x="16200" y="14401"/>
                  </a:lnTo>
                  <a:cubicBezTo>
                    <a:pt x="16200" y="14401"/>
                    <a:pt x="16200" y="18000"/>
                    <a:pt x="16200" y="18000"/>
                  </a:cubicBezTo>
                  <a:close/>
                  <a:moveTo>
                    <a:pt x="4319" y="18000"/>
                  </a:moveTo>
                  <a:lnTo>
                    <a:pt x="2160" y="18000"/>
                  </a:lnTo>
                  <a:lnTo>
                    <a:pt x="2160" y="14401"/>
                  </a:lnTo>
                  <a:lnTo>
                    <a:pt x="4319" y="14401"/>
                  </a:lnTo>
                  <a:cubicBezTo>
                    <a:pt x="4319" y="14401"/>
                    <a:pt x="4319" y="18000"/>
                    <a:pt x="4319" y="18000"/>
                  </a:cubicBezTo>
                  <a:close/>
                  <a:moveTo>
                    <a:pt x="5400" y="9000"/>
                  </a:moveTo>
                  <a:lnTo>
                    <a:pt x="5400" y="12600"/>
                  </a:lnTo>
                  <a:lnTo>
                    <a:pt x="3240" y="12600"/>
                  </a:lnTo>
                  <a:lnTo>
                    <a:pt x="3240" y="9000"/>
                  </a:lnTo>
                  <a:cubicBezTo>
                    <a:pt x="3240" y="9000"/>
                    <a:pt x="5400" y="9000"/>
                    <a:pt x="5400" y="9000"/>
                  </a:cubicBezTo>
                  <a:close/>
                  <a:moveTo>
                    <a:pt x="2160" y="3600"/>
                  </a:moveTo>
                  <a:lnTo>
                    <a:pt x="4319" y="3600"/>
                  </a:lnTo>
                  <a:lnTo>
                    <a:pt x="4319" y="7201"/>
                  </a:lnTo>
                  <a:lnTo>
                    <a:pt x="2160" y="7201"/>
                  </a:lnTo>
                  <a:cubicBezTo>
                    <a:pt x="2160" y="7201"/>
                    <a:pt x="2160" y="3600"/>
                    <a:pt x="2160" y="3600"/>
                  </a:cubicBezTo>
                  <a:close/>
                  <a:moveTo>
                    <a:pt x="8639" y="9000"/>
                  </a:moveTo>
                  <a:lnTo>
                    <a:pt x="8639" y="12600"/>
                  </a:lnTo>
                  <a:lnTo>
                    <a:pt x="6479" y="12600"/>
                  </a:lnTo>
                  <a:lnTo>
                    <a:pt x="6479" y="9000"/>
                  </a:lnTo>
                  <a:cubicBezTo>
                    <a:pt x="6479" y="9000"/>
                    <a:pt x="8639" y="9000"/>
                    <a:pt x="8639" y="9000"/>
                  </a:cubicBezTo>
                  <a:close/>
                  <a:moveTo>
                    <a:pt x="5400" y="3600"/>
                  </a:moveTo>
                  <a:lnTo>
                    <a:pt x="7560" y="3600"/>
                  </a:lnTo>
                  <a:lnTo>
                    <a:pt x="7560" y="7201"/>
                  </a:lnTo>
                  <a:lnTo>
                    <a:pt x="5400" y="7201"/>
                  </a:lnTo>
                  <a:cubicBezTo>
                    <a:pt x="5400" y="7201"/>
                    <a:pt x="5400" y="3600"/>
                    <a:pt x="5400" y="3600"/>
                  </a:cubicBezTo>
                  <a:close/>
                  <a:moveTo>
                    <a:pt x="11880" y="9000"/>
                  </a:moveTo>
                  <a:lnTo>
                    <a:pt x="11880" y="12600"/>
                  </a:lnTo>
                  <a:lnTo>
                    <a:pt x="9720" y="12600"/>
                  </a:lnTo>
                  <a:lnTo>
                    <a:pt x="9720" y="9000"/>
                  </a:lnTo>
                  <a:cubicBezTo>
                    <a:pt x="9720" y="9000"/>
                    <a:pt x="11880" y="9000"/>
                    <a:pt x="11880" y="9000"/>
                  </a:cubicBezTo>
                  <a:close/>
                  <a:moveTo>
                    <a:pt x="8639" y="3600"/>
                  </a:moveTo>
                  <a:lnTo>
                    <a:pt x="10799" y="3600"/>
                  </a:lnTo>
                  <a:lnTo>
                    <a:pt x="10799" y="7201"/>
                  </a:lnTo>
                  <a:lnTo>
                    <a:pt x="8639" y="7201"/>
                  </a:lnTo>
                  <a:cubicBezTo>
                    <a:pt x="8639" y="7201"/>
                    <a:pt x="8639" y="3600"/>
                    <a:pt x="8639" y="3600"/>
                  </a:cubicBezTo>
                  <a:close/>
                  <a:moveTo>
                    <a:pt x="15120" y="9000"/>
                  </a:moveTo>
                  <a:lnTo>
                    <a:pt x="15120" y="12600"/>
                  </a:lnTo>
                  <a:lnTo>
                    <a:pt x="12959" y="12600"/>
                  </a:lnTo>
                  <a:lnTo>
                    <a:pt x="12959" y="9000"/>
                  </a:lnTo>
                  <a:cubicBezTo>
                    <a:pt x="12959" y="9000"/>
                    <a:pt x="15120" y="9000"/>
                    <a:pt x="15120" y="9000"/>
                  </a:cubicBezTo>
                  <a:close/>
                  <a:moveTo>
                    <a:pt x="11880" y="3600"/>
                  </a:moveTo>
                  <a:lnTo>
                    <a:pt x="14040" y="3600"/>
                  </a:lnTo>
                  <a:lnTo>
                    <a:pt x="14040" y="7201"/>
                  </a:lnTo>
                  <a:lnTo>
                    <a:pt x="11880" y="7201"/>
                  </a:lnTo>
                  <a:cubicBezTo>
                    <a:pt x="11880" y="7201"/>
                    <a:pt x="11880" y="3600"/>
                    <a:pt x="11880" y="3600"/>
                  </a:cubicBezTo>
                  <a:close/>
                  <a:moveTo>
                    <a:pt x="20088" y="0"/>
                  </a:moveTo>
                  <a:lnTo>
                    <a:pt x="1511" y="0"/>
                  </a:lnTo>
                  <a:cubicBezTo>
                    <a:pt x="680" y="0"/>
                    <a:pt x="0" y="1134"/>
                    <a:pt x="0" y="2519"/>
                  </a:cubicBezTo>
                  <a:lnTo>
                    <a:pt x="0" y="19081"/>
                  </a:lnTo>
                  <a:cubicBezTo>
                    <a:pt x="0" y="20466"/>
                    <a:pt x="680" y="21600"/>
                    <a:pt x="1511" y="21600"/>
                  </a:cubicBezTo>
                  <a:lnTo>
                    <a:pt x="20088" y="21600"/>
                  </a:lnTo>
                  <a:cubicBezTo>
                    <a:pt x="20920" y="21600"/>
                    <a:pt x="21600" y="20466"/>
                    <a:pt x="21600" y="19081"/>
                  </a:cubicBezTo>
                  <a:lnTo>
                    <a:pt x="21600" y="2519"/>
                  </a:lnTo>
                  <a:cubicBezTo>
                    <a:pt x="21600" y="1134"/>
                    <a:pt x="20920" y="0"/>
                    <a:pt x="20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3" name="Google Shape;293;p73"/>
          <p:cNvGrpSpPr/>
          <p:nvPr/>
        </p:nvGrpSpPr>
        <p:grpSpPr>
          <a:xfrm>
            <a:off x="4038474" y="3694404"/>
            <a:ext cx="455687" cy="455814"/>
            <a:chOff x="0" y="0"/>
            <a:chExt cx="911611" cy="911628"/>
          </a:xfrm>
        </p:grpSpPr>
        <p:sp>
          <p:nvSpPr>
            <p:cNvPr id="294" name="Google Shape;294;p73"/>
            <p:cNvSpPr/>
            <p:nvPr/>
          </p:nvSpPr>
          <p:spPr>
            <a:xfrm>
              <a:off x="0" y="0"/>
              <a:ext cx="911611" cy="911628"/>
            </a:xfrm>
            <a:custGeom>
              <a:avLst/>
              <a:gdLst/>
              <a:ahLst/>
              <a:cxnLst/>
              <a:rect l="l" t="t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73"/>
            <p:cNvSpPr/>
            <p:nvPr/>
          </p:nvSpPr>
          <p:spPr>
            <a:xfrm>
              <a:off x="344357" y="315715"/>
              <a:ext cx="222897" cy="2801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6" name="Google Shape;296;p73"/>
          <p:cNvSpPr txBox="1">
            <a:spLocks noGrp="1"/>
          </p:cNvSpPr>
          <p:nvPr>
            <p:ph type="body" idx="5"/>
          </p:nvPr>
        </p:nvSpPr>
        <p:spPr>
          <a:xfrm>
            <a:off x="2399307" y="200650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73"/>
          <p:cNvSpPr txBox="1">
            <a:spLocks noGrp="1"/>
          </p:cNvSpPr>
          <p:nvPr>
            <p:ph type="body" idx="6"/>
          </p:nvPr>
        </p:nvSpPr>
        <p:spPr>
          <a:xfrm>
            <a:off x="1686519" y="225065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73"/>
          <p:cNvSpPr txBox="1">
            <a:spLocks noGrp="1"/>
          </p:cNvSpPr>
          <p:nvPr>
            <p:ph type="body" idx="7"/>
          </p:nvPr>
        </p:nvSpPr>
        <p:spPr>
          <a:xfrm>
            <a:off x="8360752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73"/>
          <p:cNvSpPr txBox="1">
            <a:spLocks noGrp="1"/>
          </p:cNvSpPr>
          <p:nvPr>
            <p:ph type="body" idx="8"/>
          </p:nvPr>
        </p:nvSpPr>
        <p:spPr>
          <a:xfrm>
            <a:off x="8360752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73"/>
          <p:cNvSpPr txBox="1">
            <a:spLocks noGrp="1"/>
          </p:cNvSpPr>
          <p:nvPr>
            <p:ph type="body" idx="9"/>
          </p:nvPr>
        </p:nvSpPr>
        <p:spPr>
          <a:xfrm>
            <a:off x="2399307" y="2859552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73"/>
          <p:cNvSpPr txBox="1">
            <a:spLocks noGrp="1"/>
          </p:cNvSpPr>
          <p:nvPr>
            <p:ph type="body" idx="13"/>
          </p:nvPr>
        </p:nvSpPr>
        <p:spPr>
          <a:xfrm>
            <a:off x="1686519" y="3103701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73"/>
          <p:cNvSpPr txBox="1">
            <a:spLocks noGrp="1"/>
          </p:cNvSpPr>
          <p:nvPr>
            <p:ph type="body" idx="14"/>
          </p:nvPr>
        </p:nvSpPr>
        <p:spPr>
          <a:xfrm>
            <a:off x="8360752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73"/>
          <p:cNvSpPr txBox="1">
            <a:spLocks noGrp="1"/>
          </p:cNvSpPr>
          <p:nvPr>
            <p:ph type="body" idx="15"/>
          </p:nvPr>
        </p:nvSpPr>
        <p:spPr>
          <a:xfrm>
            <a:off x="8360752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73"/>
          <p:cNvSpPr txBox="1">
            <a:spLocks noGrp="1"/>
          </p:cNvSpPr>
          <p:nvPr>
            <p:ph type="body" idx="16"/>
          </p:nvPr>
        </p:nvSpPr>
        <p:spPr>
          <a:xfrm>
            <a:off x="2399307" y="369440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73"/>
          <p:cNvSpPr txBox="1">
            <a:spLocks noGrp="1"/>
          </p:cNvSpPr>
          <p:nvPr>
            <p:ph type="body" idx="17"/>
          </p:nvPr>
        </p:nvSpPr>
        <p:spPr>
          <a:xfrm>
            <a:off x="1686519" y="393855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73"/>
          <p:cNvSpPr txBox="1">
            <a:spLocks noGrp="1"/>
          </p:cNvSpPr>
          <p:nvPr>
            <p:ph type="body" idx="18"/>
          </p:nvPr>
        </p:nvSpPr>
        <p:spPr>
          <a:xfrm>
            <a:off x="8360752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73"/>
          <p:cNvSpPr txBox="1">
            <a:spLocks noGrp="1"/>
          </p:cNvSpPr>
          <p:nvPr>
            <p:ph type="body" idx="19"/>
          </p:nvPr>
        </p:nvSpPr>
        <p:spPr>
          <a:xfrm>
            <a:off x="8360752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73"/>
          <p:cNvSpPr txBox="1">
            <a:spLocks noGrp="1"/>
          </p:cNvSpPr>
          <p:nvPr>
            <p:ph type="body" idx="20"/>
          </p:nvPr>
        </p:nvSpPr>
        <p:spPr>
          <a:xfrm>
            <a:off x="2399307" y="4547454"/>
            <a:ext cx="14208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73"/>
          <p:cNvSpPr txBox="1">
            <a:spLocks noGrp="1"/>
          </p:cNvSpPr>
          <p:nvPr>
            <p:ph type="body" idx="21"/>
          </p:nvPr>
        </p:nvSpPr>
        <p:spPr>
          <a:xfrm>
            <a:off x="1686519" y="4791603"/>
            <a:ext cx="2133600" cy="33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100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42000"/>
                            </p:stCondLst>
                            <p:childTnLst>
                              <p:par>
                                <p:cTn id="5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44000"/>
                            </p:stCondLst>
                            <p:childTnLst>
                              <p:par>
                                <p:cTn id="5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5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4"/>
          <p:cNvSpPr>
            <a:spLocks noGrp="1"/>
          </p:cNvSpPr>
          <p:nvPr>
            <p:ph type="pic" idx="2"/>
          </p:nvPr>
        </p:nvSpPr>
        <p:spPr>
          <a:xfrm>
            <a:off x="7229670" y="1711191"/>
            <a:ext cx="2972736" cy="1764973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74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74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74"/>
          <p:cNvSpPr>
            <a:spLocks noGrp="1"/>
          </p:cNvSpPr>
          <p:nvPr>
            <p:ph type="pic" idx="3"/>
          </p:nvPr>
        </p:nvSpPr>
        <p:spPr>
          <a:xfrm>
            <a:off x="1981309" y="1709886"/>
            <a:ext cx="2983072" cy="1766314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5" name="Google Shape;315;p74"/>
          <p:cNvGrpSpPr/>
          <p:nvPr/>
        </p:nvGrpSpPr>
        <p:grpSpPr>
          <a:xfrm>
            <a:off x="1981309" y="3829050"/>
            <a:ext cx="8226209" cy="1571332"/>
            <a:chOff x="0" y="0"/>
            <a:chExt cx="16456701" cy="3142662"/>
          </a:xfrm>
        </p:grpSpPr>
        <p:sp>
          <p:nvSpPr>
            <p:cNvPr id="316" name="Google Shape;316;p74"/>
            <p:cNvSpPr/>
            <p:nvPr/>
          </p:nvSpPr>
          <p:spPr>
            <a:xfrm>
              <a:off x="0" y="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74"/>
            <p:cNvSpPr/>
            <p:nvPr/>
          </p:nvSpPr>
          <p:spPr>
            <a:xfrm>
              <a:off x="10489003" y="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74"/>
            <p:cNvSpPr/>
            <p:nvPr/>
          </p:nvSpPr>
          <p:spPr>
            <a:xfrm>
              <a:off x="0" y="10025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74"/>
            <p:cNvSpPr/>
            <p:nvPr/>
          </p:nvSpPr>
          <p:spPr>
            <a:xfrm>
              <a:off x="10489003" y="10025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74"/>
            <p:cNvSpPr/>
            <p:nvPr/>
          </p:nvSpPr>
          <p:spPr>
            <a:xfrm>
              <a:off x="0" y="2016800"/>
              <a:ext cx="5967697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74"/>
            <p:cNvSpPr/>
            <p:nvPr/>
          </p:nvSpPr>
          <p:spPr>
            <a:xfrm>
              <a:off x="10489003" y="2016800"/>
              <a:ext cx="5967698" cy="123357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74"/>
            <p:cNvSpPr/>
            <p:nvPr/>
          </p:nvSpPr>
          <p:spPr>
            <a:xfrm>
              <a:off x="0" y="3019304"/>
              <a:ext cx="5967697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74"/>
            <p:cNvSpPr/>
            <p:nvPr/>
          </p:nvSpPr>
          <p:spPr>
            <a:xfrm>
              <a:off x="10489003" y="3019304"/>
              <a:ext cx="5967698" cy="12335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4" name="Google Shape;324;p74"/>
          <p:cNvSpPr/>
          <p:nvPr/>
        </p:nvSpPr>
        <p:spPr>
          <a:xfrm>
            <a:off x="2294447" y="3829050"/>
            <a:ext cx="2669934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5" name="Google Shape;325;p74"/>
          <p:cNvSpPr/>
          <p:nvPr/>
        </p:nvSpPr>
        <p:spPr>
          <a:xfrm>
            <a:off x="5131947" y="1711191"/>
            <a:ext cx="1924931" cy="1764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p74"/>
          <p:cNvSpPr/>
          <p:nvPr/>
        </p:nvSpPr>
        <p:spPr>
          <a:xfrm>
            <a:off x="7224635" y="3829050"/>
            <a:ext cx="2451785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p74"/>
          <p:cNvSpPr/>
          <p:nvPr/>
        </p:nvSpPr>
        <p:spPr>
          <a:xfrm>
            <a:off x="3344295" y="4330302"/>
            <a:ext cx="162008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74"/>
          <p:cNvSpPr/>
          <p:nvPr/>
        </p:nvSpPr>
        <p:spPr>
          <a:xfrm>
            <a:off x="7224635" y="4330302"/>
            <a:ext cx="745673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9" name="Google Shape;329;p74"/>
          <p:cNvSpPr/>
          <p:nvPr/>
        </p:nvSpPr>
        <p:spPr>
          <a:xfrm>
            <a:off x="2950615" y="4837450"/>
            <a:ext cx="2013765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74"/>
          <p:cNvSpPr/>
          <p:nvPr/>
        </p:nvSpPr>
        <p:spPr>
          <a:xfrm>
            <a:off x="7224635" y="4837450"/>
            <a:ext cx="1561929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74"/>
          <p:cNvSpPr/>
          <p:nvPr/>
        </p:nvSpPr>
        <p:spPr>
          <a:xfrm>
            <a:off x="2057430" y="5338702"/>
            <a:ext cx="2906950" cy="616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74"/>
          <p:cNvSpPr/>
          <p:nvPr/>
        </p:nvSpPr>
        <p:spPr>
          <a:xfrm>
            <a:off x="7224635" y="5338702"/>
            <a:ext cx="1924930" cy="616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74"/>
          <p:cNvSpPr txBox="1">
            <a:spLocks noGrp="1"/>
          </p:cNvSpPr>
          <p:nvPr>
            <p:ph type="body" idx="4"/>
          </p:nvPr>
        </p:nvSpPr>
        <p:spPr>
          <a:xfrm>
            <a:off x="5256213" y="3706565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74"/>
          <p:cNvSpPr txBox="1">
            <a:spLocks noGrp="1"/>
          </p:cNvSpPr>
          <p:nvPr>
            <p:ph type="body" idx="5"/>
          </p:nvPr>
        </p:nvSpPr>
        <p:spPr>
          <a:xfrm>
            <a:off x="5256213" y="4220518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74"/>
          <p:cNvSpPr txBox="1">
            <a:spLocks noGrp="1"/>
          </p:cNvSpPr>
          <p:nvPr>
            <p:ph type="body" idx="6"/>
          </p:nvPr>
        </p:nvSpPr>
        <p:spPr>
          <a:xfrm>
            <a:off x="5256213" y="4714966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74"/>
          <p:cNvSpPr txBox="1">
            <a:spLocks noGrp="1"/>
          </p:cNvSpPr>
          <p:nvPr>
            <p:ph type="body" idx="7"/>
          </p:nvPr>
        </p:nvSpPr>
        <p:spPr>
          <a:xfrm>
            <a:off x="5256213" y="5228919"/>
            <a:ext cx="1676398" cy="28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74"/>
          <p:cNvSpPr txBox="1">
            <a:spLocks noGrp="1"/>
          </p:cNvSpPr>
          <p:nvPr>
            <p:ph type="body" idx="8"/>
          </p:nvPr>
        </p:nvSpPr>
        <p:spPr>
          <a:xfrm>
            <a:off x="9488123" y="3962400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74"/>
          <p:cNvSpPr txBox="1">
            <a:spLocks noGrp="1"/>
          </p:cNvSpPr>
          <p:nvPr>
            <p:ph type="body" idx="9"/>
          </p:nvPr>
        </p:nvSpPr>
        <p:spPr>
          <a:xfrm>
            <a:off x="7797187" y="4454814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 txBox="1">
            <a:spLocks noGrp="1"/>
          </p:cNvSpPr>
          <p:nvPr>
            <p:ph type="body" idx="13"/>
          </p:nvPr>
        </p:nvSpPr>
        <p:spPr>
          <a:xfrm>
            <a:off x="8620324" y="496196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4"/>
          </p:nvPr>
        </p:nvSpPr>
        <p:spPr>
          <a:xfrm>
            <a:off x="8954723" y="546321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body" idx="15"/>
          </p:nvPr>
        </p:nvSpPr>
        <p:spPr>
          <a:xfrm>
            <a:off x="2268681" y="394134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body" idx="16"/>
          </p:nvPr>
        </p:nvSpPr>
        <p:spPr>
          <a:xfrm>
            <a:off x="3310957" y="4448689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body" idx="17"/>
          </p:nvPr>
        </p:nvSpPr>
        <p:spPr>
          <a:xfrm>
            <a:off x="2923098" y="4970542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74"/>
          <p:cNvSpPr txBox="1">
            <a:spLocks noGrp="1"/>
          </p:cNvSpPr>
          <p:nvPr>
            <p:ph type="body" idx="18"/>
          </p:nvPr>
        </p:nvSpPr>
        <p:spPr>
          <a:xfrm>
            <a:off x="2029907" y="5457805"/>
            <a:ext cx="492489" cy="2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74"/>
          <p:cNvSpPr txBox="1">
            <a:spLocks noGrp="1"/>
          </p:cNvSpPr>
          <p:nvPr>
            <p:ph type="body" idx="19"/>
          </p:nvPr>
        </p:nvSpPr>
        <p:spPr>
          <a:xfrm>
            <a:off x="5256213" y="2133601"/>
            <a:ext cx="1676398" cy="9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55555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60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100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50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6000"/>
                            </p:stCondLst>
                            <p:childTnLst>
                              <p:par>
                                <p:cTn id="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8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59000"/>
                            </p:stCondLst>
                            <p:childTnLst>
                              <p:par>
                                <p:cTn id="5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60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1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2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62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5"/>
          <p:cNvSpPr/>
          <p:nvPr/>
        </p:nvSpPr>
        <p:spPr>
          <a:xfrm>
            <a:off x="1212821" y="2910539"/>
            <a:ext cx="4329165" cy="14378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75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1781093"/>
          </a:xfrm>
          <a:prstGeom prst="rect">
            <a:avLst/>
          </a:prstGeom>
          <a:noFill/>
          <a:ln>
            <a:noFill/>
          </a:ln>
        </p:spPr>
      </p:sp>
      <p:sp>
        <p:nvSpPr>
          <p:cNvPr id="349" name="Google Shape;349;p75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5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75"/>
          <p:cNvSpPr txBox="1">
            <a:spLocks noGrp="1"/>
          </p:cNvSpPr>
          <p:nvPr>
            <p:ph type="body" idx="3"/>
          </p:nvPr>
        </p:nvSpPr>
        <p:spPr>
          <a:xfrm>
            <a:off x="6087634" y="2861878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5"/>
          <p:cNvSpPr txBox="1">
            <a:spLocks noGrp="1"/>
          </p:cNvSpPr>
          <p:nvPr>
            <p:ph type="body" idx="4"/>
          </p:nvPr>
        </p:nvSpPr>
        <p:spPr>
          <a:xfrm>
            <a:off x="6087634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0612" y="2183215"/>
            <a:ext cx="4876050" cy="278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76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76"/>
          <p:cNvSpPr txBox="1">
            <a:spLocks noGrp="1"/>
          </p:cNvSpPr>
          <p:nvPr>
            <p:ph type="body" idx="2"/>
          </p:nvPr>
        </p:nvSpPr>
        <p:spPr>
          <a:xfrm>
            <a:off x="1217612" y="2644287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76"/>
          <p:cNvSpPr txBox="1">
            <a:spLocks noGrp="1"/>
          </p:cNvSpPr>
          <p:nvPr>
            <p:ph type="body" idx="3"/>
          </p:nvPr>
        </p:nvSpPr>
        <p:spPr>
          <a:xfrm>
            <a:off x="1217612" y="2988083"/>
            <a:ext cx="4661641" cy="203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76"/>
          <p:cNvSpPr>
            <a:spLocks noGrp="1"/>
          </p:cNvSpPr>
          <p:nvPr>
            <p:ph type="pic" idx="4"/>
          </p:nvPr>
        </p:nvSpPr>
        <p:spPr>
          <a:xfrm>
            <a:off x="6932237" y="2362200"/>
            <a:ext cx="3352800" cy="21505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51812" y="3595799"/>
            <a:ext cx="2801325" cy="159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298" y="1870157"/>
            <a:ext cx="4320230" cy="34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695779" y="3806509"/>
            <a:ext cx="1039680" cy="146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0447" y="2505431"/>
            <a:ext cx="1040076" cy="146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2881949" y="3036823"/>
            <a:ext cx="622287" cy="123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32285" y="4026840"/>
            <a:ext cx="622124" cy="12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7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7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77"/>
          <p:cNvSpPr>
            <a:spLocks noGrp="1"/>
          </p:cNvSpPr>
          <p:nvPr>
            <p:ph type="pic" idx="2"/>
          </p:nvPr>
        </p:nvSpPr>
        <p:spPr>
          <a:xfrm>
            <a:off x="4127004" y="2048131"/>
            <a:ext cx="3934818" cy="2244174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77"/>
          <p:cNvSpPr>
            <a:spLocks noGrp="1"/>
          </p:cNvSpPr>
          <p:nvPr>
            <p:ph type="pic" idx="3"/>
          </p:nvPr>
        </p:nvSpPr>
        <p:spPr>
          <a:xfrm>
            <a:off x="8599974" y="3715450"/>
            <a:ext cx="1905000" cy="1237549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77"/>
          <p:cNvSpPr>
            <a:spLocks noGrp="1"/>
          </p:cNvSpPr>
          <p:nvPr>
            <p:ph type="pic" idx="4"/>
          </p:nvPr>
        </p:nvSpPr>
        <p:spPr>
          <a:xfrm>
            <a:off x="1571391" y="2659219"/>
            <a:ext cx="858188" cy="1161011"/>
          </a:xfrm>
          <a:prstGeom prst="rect">
            <a:avLst/>
          </a:prstGeom>
          <a:noFill/>
          <a:ln>
            <a:noFill/>
          </a:ln>
        </p:spPr>
      </p:sp>
      <p:sp>
        <p:nvSpPr>
          <p:cNvPr id="372" name="Google Shape;372;p77"/>
          <p:cNvSpPr>
            <a:spLocks noGrp="1"/>
          </p:cNvSpPr>
          <p:nvPr>
            <p:ph type="pic" idx="5"/>
          </p:nvPr>
        </p:nvSpPr>
        <p:spPr>
          <a:xfrm>
            <a:off x="1628707" y="4102417"/>
            <a:ext cx="1173825" cy="875446"/>
          </a:xfrm>
          <a:prstGeom prst="rect">
            <a:avLst/>
          </a:prstGeom>
          <a:noFill/>
          <a:ln>
            <a:noFill/>
          </a:ln>
        </p:spPr>
      </p:sp>
      <p:sp>
        <p:nvSpPr>
          <p:cNvPr id="373" name="Google Shape;373;p77"/>
          <p:cNvSpPr>
            <a:spLocks noGrp="1"/>
          </p:cNvSpPr>
          <p:nvPr>
            <p:ph type="pic" idx="6"/>
          </p:nvPr>
        </p:nvSpPr>
        <p:spPr>
          <a:xfrm>
            <a:off x="2767387" y="3411196"/>
            <a:ext cx="851410" cy="481893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77"/>
          <p:cNvSpPr>
            <a:spLocks noGrp="1"/>
          </p:cNvSpPr>
          <p:nvPr>
            <p:ph type="pic" idx="7"/>
          </p:nvPr>
        </p:nvSpPr>
        <p:spPr>
          <a:xfrm>
            <a:off x="3105997" y="4217447"/>
            <a:ext cx="474700" cy="8497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8"/>
          <p:cNvSpPr txBox="1">
            <a:spLocks noGrp="1"/>
          </p:cNvSpPr>
          <p:nvPr>
            <p:ph type="body" idx="1"/>
          </p:nvPr>
        </p:nvSpPr>
        <p:spPr>
          <a:xfrm>
            <a:off x="1238782" y="4981299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78"/>
          <p:cNvSpPr txBox="1">
            <a:spLocks noGrp="1"/>
          </p:cNvSpPr>
          <p:nvPr>
            <p:ph type="body" idx="2"/>
          </p:nvPr>
        </p:nvSpPr>
        <p:spPr>
          <a:xfrm>
            <a:off x="1238782" y="5310884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78"/>
          <p:cNvSpPr txBox="1">
            <a:spLocks noGrp="1"/>
          </p:cNvSpPr>
          <p:nvPr>
            <p:ph type="body" idx="3"/>
          </p:nvPr>
        </p:nvSpPr>
        <p:spPr>
          <a:xfrm>
            <a:off x="1249373" y="4291605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78"/>
          <p:cNvSpPr txBox="1">
            <a:spLocks noGrp="1"/>
          </p:cNvSpPr>
          <p:nvPr>
            <p:ph type="body" idx="4"/>
          </p:nvPr>
        </p:nvSpPr>
        <p:spPr>
          <a:xfrm>
            <a:off x="1249373" y="4638621"/>
            <a:ext cx="12636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0" name="Google Shape;380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9037" y="2630220"/>
            <a:ext cx="4338375" cy="3465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78"/>
          <p:cNvSpPr txBox="1">
            <a:spLocks noGrp="1"/>
          </p:cNvSpPr>
          <p:nvPr>
            <p:ph type="title"/>
          </p:nvPr>
        </p:nvSpPr>
        <p:spPr>
          <a:xfrm>
            <a:off x="1523603" y="381000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8"/>
          <p:cNvSpPr txBox="1">
            <a:spLocks noGrp="1"/>
          </p:cNvSpPr>
          <p:nvPr>
            <p:ph type="body" idx="5"/>
          </p:nvPr>
        </p:nvSpPr>
        <p:spPr>
          <a:xfrm>
            <a:off x="1523603" y="996517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>
                <a:solidFill>
                  <a:srgbClr val="7F7F7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78"/>
          <p:cNvSpPr txBox="1">
            <a:spLocks noGrp="1"/>
          </p:cNvSpPr>
          <p:nvPr>
            <p:ph type="body" idx="6"/>
          </p:nvPr>
        </p:nvSpPr>
        <p:spPr>
          <a:xfrm>
            <a:off x="1217612" y="2639244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78"/>
          <p:cNvSpPr txBox="1">
            <a:spLocks noGrp="1"/>
          </p:cNvSpPr>
          <p:nvPr>
            <p:ph type="body" idx="7"/>
          </p:nvPr>
        </p:nvSpPr>
        <p:spPr>
          <a:xfrm>
            <a:off x="1217612" y="2983041"/>
            <a:ext cx="4661641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78"/>
          <p:cNvSpPr>
            <a:spLocks noGrp="1"/>
          </p:cNvSpPr>
          <p:nvPr>
            <p:ph type="pic" idx="8"/>
          </p:nvPr>
        </p:nvSpPr>
        <p:spPr>
          <a:xfrm>
            <a:off x="6897024" y="2796284"/>
            <a:ext cx="3962400" cy="2267895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78"/>
          <p:cNvSpPr txBox="1">
            <a:spLocks noGrp="1"/>
          </p:cNvSpPr>
          <p:nvPr>
            <p:ph type="body" idx="9"/>
          </p:nvPr>
        </p:nvSpPr>
        <p:spPr>
          <a:xfrm>
            <a:off x="1227202" y="3913331"/>
            <a:ext cx="2971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78"/>
          <p:cNvSpPr/>
          <p:nvPr/>
        </p:nvSpPr>
        <p:spPr>
          <a:xfrm>
            <a:off x="2754411" y="5401727"/>
            <a:ext cx="2434130" cy="62726"/>
          </a:xfrm>
          <a:prstGeom prst="rect">
            <a:avLst/>
          </a:prstGeom>
          <a:solidFill>
            <a:srgbClr val="F39C26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8" name="Google Shape;388;p78"/>
          <p:cNvSpPr/>
          <p:nvPr/>
        </p:nvSpPr>
        <p:spPr>
          <a:xfrm>
            <a:off x="2754411" y="5064179"/>
            <a:ext cx="2433914" cy="62726"/>
          </a:xfrm>
          <a:prstGeom prst="rect">
            <a:avLst/>
          </a:prstGeom>
          <a:solidFill>
            <a:srgbClr val="2980B9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9" name="Google Shape;389;p78"/>
          <p:cNvSpPr/>
          <p:nvPr/>
        </p:nvSpPr>
        <p:spPr>
          <a:xfrm>
            <a:off x="2754410" y="4721558"/>
            <a:ext cx="2433798" cy="62726"/>
          </a:xfrm>
          <a:prstGeom prst="rect">
            <a:avLst/>
          </a:prstGeom>
          <a:solidFill>
            <a:srgbClr val="9BBB59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0" name="Google Shape;390;p78"/>
          <p:cNvSpPr/>
          <p:nvPr/>
        </p:nvSpPr>
        <p:spPr>
          <a:xfrm>
            <a:off x="2754411" y="4374542"/>
            <a:ext cx="2435840" cy="62726"/>
          </a:xfrm>
          <a:prstGeom prst="rect">
            <a:avLst/>
          </a:prstGeom>
          <a:solidFill>
            <a:srgbClr val="17A085">
              <a:alpha val="24705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1" name="Google Shape;391;p78"/>
          <p:cNvSpPr/>
          <p:nvPr/>
        </p:nvSpPr>
        <p:spPr>
          <a:xfrm>
            <a:off x="2748585" y="4374542"/>
            <a:ext cx="1880374" cy="62726"/>
          </a:xfrm>
          <a:prstGeom prst="rect">
            <a:avLst/>
          </a:prstGeom>
          <a:solidFill>
            <a:srgbClr val="17A08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2" name="Google Shape;392;p78"/>
          <p:cNvSpPr/>
          <p:nvPr/>
        </p:nvSpPr>
        <p:spPr>
          <a:xfrm>
            <a:off x="2748585" y="4721558"/>
            <a:ext cx="1235918" cy="62726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3" name="Google Shape;393;p78"/>
          <p:cNvSpPr/>
          <p:nvPr/>
        </p:nvSpPr>
        <p:spPr>
          <a:xfrm>
            <a:off x="2748585" y="5064179"/>
            <a:ext cx="2272372" cy="62726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4" name="Google Shape;394;p78"/>
          <p:cNvSpPr/>
          <p:nvPr/>
        </p:nvSpPr>
        <p:spPr>
          <a:xfrm>
            <a:off x="2748585" y="5401727"/>
            <a:ext cx="1716420" cy="62726"/>
          </a:xfrm>
          <a:prstGeom prst="rect">
            <a:avLst/>
          </a:prstGeom>
          <a:solidFill>
            <a:srgbClr val="F39C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5" name="Google Shape;395;p78"/>
          <p:cNvSpPr txBox="1">
            <a:spLocks noGrp="1"/>
          </p:cNvSpPr>
          <p:nvPr>
            <p:ph type="body" idx="13"/>
          </p:nvPr>
        </p:nvSpPr>
        <p:spPr>
          <a:xfrm>
            <a:off x="5540432" y="4981299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8"/>
          <p:cNvSpPr txBox="1">
            <a:spLocks noGrp="1"/>
          </p:cNvSpPr>
          <p:nvPr>
            <p:ph type="body" idx="14"/>
          </p:nvPr>
        </p:nvSpPr>
        <p:spPr>
          <a:xfrm>
            <a:off x="5540432" y="5310884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78"/>
          <p:cNvSpPr txBox="1">
            <a:spLocks noGrp="1"/>
          </p:cNvSpPr>
          <p:nvPr>
            <p:ph type="body" idx="15"/>
          </p:nvPr>
        </p:nvSpPr>
        <p:spPr>
          <a:xfrm>
            <a:off x="5551023" y="4291605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78"/>
          <p:cNvSpPr txBox="1">
            <a:spLocks noGrp="1"/>
          </p:cNvSpPr>
          <p:nvPr>
            <p:ph type="body" idx="16"/>
          </p:nvPr>
        </p:nvSpPr>
        <p:spPr>
          <a:xfrm>
            <a:off x="5551023" y="4638621"/>
            <a:ext cx="39099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4500"/>
                            </p:stCondLst>
                            <p:childTnLst>
                              <p:par>
                                <p:cTn id="3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5000"/>
                            </p:stCondLst>
                            <p:childTnLst>
                              <p:par>
                                <p:cTn id="3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5500"/>
                            </p:stCondLst>
                            <p:childTnLst>
                              <p:par>
                                <p:cTn id="3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6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7500"/>
                            </p:stCondLst>
                            <p:childTnLst>
                              <p:par>
                                <p:cTn id="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3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850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9000"/>
                            </p:stCondLst>
                            <p:childTnLst>
                              <p:par>
                                <p:cTn id="4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51500"/>
                            </p:stCondLst>
                            <p:childTnLst>
                              <p:par>
                                <p:cTn id="4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52000"/>
                            </p:stCondLst>
                            <p:childTnLst>
                              <p:par>
                                <p:cTn id="4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30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35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40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50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55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9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9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9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9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0"/>
          <p:cNvSpPr txBox="1">
            <a:spLocks noGrp="1"/>
          </p:cNvSpPr>
          <p:nvPr>
            <p:ph type="body" idx="1"/>
          </p:nvPr>
        </p:nvSpPr>
        <p:spPr>
          <a:xfrm>
            <a:off x="1532645" y="2844003"/>
            <a:ext cx="2118535" cy="2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80"/>
          <p:cNvSpPr txBox="1">
            <a:spLocks noGrp="1"/>
          </p:cNvSpPr>
          <p:nvPr>
            <p:ph type="body" idx="2"/>
          </p:nvPr>
        </p:nvSpPr>
        <p:spPr>
          <a:xfrm>
            <a:off x="1532643" y="3309267"/>
            <a:ext cx="2782465" cy="168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80"/>
          <p:cNvSpPr txBox="1">
            <a:spLocks noGrp="1"/>
          </p:cNvSpPr>
          <p:nvPr>
            <p:ph type="body" idx="3"/>
          </p:nvPr>
        </p:nvSpPr>
        <p:spPr>
          <a:xfrm>
            <a:off x="4933542" y="2874080"/>
            <a:ext cx="1247904" cy="20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80"/>
          <p:cNvSpPr/>
          <p:nvPr/>
        </p:nvSpPr>
        <p:spPr>
          <a:xfrm>
            <a:off x="1571088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80"/>
          <p:cNvSpPr/>
          <p:nvPr/>
        </p:nvSpPr>
        <p:spPr>
          <a:xfrm>
            <a:off x="1658891" y="5859127"/>
            <a:ext cx="58516" cy="10537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3757"/>
                </a:moveTo>
                <a:lnTo>
                  <a:pt x="15430" y="3757"/>
                </a:lnTo>
                <a:cubicBezTo>
                  <a:pt x="14702" y="3757"/>
                  <a:pt x="13885" y="4288"/>
                  <a:pt x="13885" y="5002"/>
                </a:cubicBezTo>
                <a:lnTo>
                  <a:pt x="13885" y="7478"/>
                </a:lnTo>
                <a:lnTo>
                  <a:pt x="21600" y="7478"/>
                </a:lnTo>
                <a:lnTo>
                  <a:pt x="21600" y="11004"/>
                </a:lnTo>
                <a:lnTo>
                  <a:pt x="13885" y="11004"/>
                </a:lnTo>
                <a:lnTo>
                  <a:pt x="13885" y="21600"/>
                </a:lnTo>
                <a:lnTo>
                  <a:pt x="6602" y="21600"/>
                </a:lnTo>
                <a:lnTo>
                  <a:pt x="6602" y="11004"/>
                </a:lnTo>
                <a:lnTo>
                  <a:pt x="0" y="11004"/>
                </a:lnTo>
                <a:lnTo>
                  <a:pt x="0" y="7478"/>
                </a:lnTo>
                <a:lnTo>
                  <a:pt x="6602" y="7478"/>
                </a:lnTo>
                <a:lnTo>
                  <a:pt x="6602" y="5401"/>
                </a:lnTo>
                <a:cubicBezTo>
                  <a:pt x="6602" y="2424"/>
                  <a:pt x="10324" y="0"/>
                  <a:pt x="15430" y="0"/>
                </a:cubicBezTo>
                <a:lnTo>
                  <a:pt x="21600" y="0"/>
                </a:lnTo>
                <a:cubicBezTo>
                  <a:pt x="21600" y="0"/>
                  <a:pt x="21600" y="3757"/>
                  <a:pt x="21600" y="37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80"/>
          <p:cNvSpPr/>
          <p:nvPr/>
        </p:nvSpPr>
        <p:spPr>
          <a:xfrm>
            <a:off x="1571088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80"/>
          <p:cNvSpPr/>
          <p:nvPr/>
        </p:nvSpPr>
        <p:spPr>
          <a:xfrm>
            <a:off x="1640815" y="6209743"/>
            <a:ext cx="108950" cy="885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557"/>
                </a:moveTo>
                <a:cubicBezTo>
                  <a:pt x="20804" y="2992"/>
                  <a:pt x="19950" y="3284"/>
                  <a:pt x="19054" y="3416"/>
                </a:cubicBezTo>
                <a:cubicBezTo>
                  <a:pt x="19970" y="2741"/>
                  <a:pt x="20673" y="1673"/>
                  <a:pt x="21003" y="400"/>
                </a:cubicBezTo>
                <a:cubicBezTo>
                  <a:pt x="20147" y="1023"/>
                  <a:pt x="19198" y="1478"/>
                  <a:pt x="18189" y="1722"/>
                </a:cubicBezTo>
                <a:cubicBezTo>
                  <a:pt x="17381" y="661"/>
                  <a:pt x="16229" y="0"/>
                  <a:pt x="14955" y="0"/>
                </a:cubicBezTo>
                <a:cubicBezTo>
                  <a:pt x="12507" y="0"/>
                  <a:pt x="10524" y="2442"/>
                  <a:pt x="10524" y="5451"/>
                </a:cubicBezTo>
                <a:cubicBezTo>
                  <a:pt x="10524" y="5879"/>
                  <a:pt x="10562" y="6297"/>
                  <a:pt x="10638" y="6697"/>
                </a:cubicBezTo>
                <a:cubicBezTo>
                  <a:pt x="6956" y="6467"/>
                  <a:pt x="3689" y="4296"/>
                  <a:pt x="1504" y="998"/>
                </a:cubicBezTo>
                <a:cubicBezTo>
                  <a:pt x="1122" y="1802"/>
                  <a:pt x="903" y="2741"/>
                  <a:pt x="903" y="3740"/>
                </a:cubicBezTo>
                <a:cubicBezTo>
                  <a:pt x="903" y="5632"/>
                  <a:pt x="1686" y="7299"/>
                  <a:pt x="2875" y="8280"/>
                </a:cubicBezTo>
                <a:cubicBezTo>
                  <a:pt x="2150" y="8248"/>
                  <a:pt x="1466" y="8005"/>
                  <a:pt x="868" y="7598"/>
                </a:cubicBezTo>
                <a:cubicBezTo>
                  <a:pt x="868" y="7619"/>
                  <a:pt x="868" y="7643"/>
                  <a:pt x="868" y="7664"/>
                </a:cubicBezTo>
                <a:cubicBezTo>
                  <a:pt x="868" y="10308"/>
                  <a:pt x="2396" y="12510"/>
                  <a:pt x="4423" y="13011"/>
                </a:cubicBezTo>
                <a:cubicBezTo>
                  <a:pt x="4051" y="13136"/>
                  <a:pt x="3660" y="13202"/>
                  <a:pt x="3255" y="13202"/>
                </a:cubicBezTo>
                <a:cubicBezTo>
                  <a:pt x="2970" y="13202"/>
                  <a:pt x="2693" y="13167"/>
                  <a:pt x="2421" y="13105"/>
                </a:cubicBezTo>
                <a:cubicBezTo>
                  <a:pt x="2985" y="15272"/>
                  <a:pt x="4622" y="16848"/>
                  <a:pt x="6560" y="16893"/>
                </a:cubicBezTo>
                <a:cubicBezTo>
                  <a:pt x="5043" y="18354"/>
                  <a:pt x="3134" y="19227"/>
                  <a:pt x="1057" y="19227"/>
                </a:cubicBezTo>
                <a:cubicBezTo>
                  <a:pt x="700" y="19227"/>
                  <a:pt x="348" y="19200"/>
                  <a:pt x="0" y="19151"/>
                </a:cubicBezTo>
                <a:cubicBezTo>
                  <a:pt x="1961" y="20699"/>
                  <a:pt x="4290" y="21600"/>
                  <a:pt x="6793" y="21600"/>
                </a:cubicBezTo>
                <a:cubicBezTo>
                  <a:pt x="14944" y="21600"/>
                  <a:pt x="19402" y="13293"/>
                  <a:pt x="19402" y="6084"/>
                </a:cubicBezTo>
                <a:cubicBezTo>
                  <a:pt x="19402" y="5848"/>
                  <a:pt x="19398" y="5615"/>
                  <a:pt x="19389" y="5378"/>
                </a:cubicBezTo>
                <a:cubicBezTo>
                  <a:pt x="20254" y="4609"/>
                  <a:pt x="21005" y="3649"/>
                  <a:pt x="21600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0"/>
          <p:cNvSpPr>
            <a:spLocks noGrp="1"/>
          </p:cNvSpPr>
          <p:nvPr>
            <p:ph type="pic" idx="4"/>
          </p:nvPr>
        </p:nvSpPr>
        <p:spPr>
          <a:xfrm>
            <a:off x="7611921" y="2808724"/>
            <a:ext cx="3053301" cy="3056425"/>
          </a:xfrm>
          <a:prstGeom prst="rect">
            <a:avLst/>
          </a:prstGeom>
          <a:solidFill>
            <a:srgbClr val="A5A5A5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80"/>
          <p:cNvSpPr txBox="1">
            <a:spLocks noGrp="1"/>
          </p:cNvSpPr>
          <p:nvPr>
            <p:ph type="body" idx="5"/>
          </p:nvPr>
        </p:nvSpPr>
        <p:spPr>
          <a:xfrm>
            <a:off x="4907503" y="3313156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80"/>
          <p:cNvSpPr txBox="1">
            <a:spLocks noGrp="1"/>
          </p:cNvSpPr>
          <p:nvPr>
            <p:ph type="body" idx="6"/>
          </p:nvPr>
        </p:nvSpPr>
        <p:spPr>
          <a:xfrm>
            <a:off x="6329637" y="3693782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6" name="Google Shape;416;p80"/>
          <p:cNvSpPr txBox="1">
            <a:spLocks noGrp="1"/>
          </p:cNvSpPr>
          <p:nvPr>
            <p:ph type="body" idx="7"/>
          </p:nvPr>
        </p:nvSpPr>
        <p:spPr>
          <a:xfrm>
            <a:off x="1967335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80"/>
          <p:cNvSpPr txBox="1">
            <a:spLocks noGrp="1"/>
          </p:cNvSpPr>
          <p:nvPr>
            <p:ph type="body" idx="8"/>
          </p:nvPr>
        </p:nvSpPr>
        <p:spPr>
          <a:xfrm>
            <a:off x="1967336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80"/>
          <p:cNvSpPr/>
          <p:nvPr/>
        </p:nvSpPr>
        <p:spPr>
          <a:xfrm>
            <a:off x="4901776" y="3539543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80"/>
          <p:cNvSpPr/>
          <p:nvPr/>
        </p:nvSpPr>
        <p:spPr>
          <a:xfrm>
            <a:off x="4901776" y="3538571"/>
            <a:ext cx="1628540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80"/>
          <p:cNvSpPr txBox="1">
            <a:spLocks noGrp="1"/>
          </p:cNvSpPr>
          <p:nvPr>
            <p:ph type="body" idx="9"/>
          </p:nvPr>
        </p:nvSpPr>
        <p:spPr>
          <a:xfrm>
            <a:off x="4907503" y="3980285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80"/>
          <p:cNvSpPr txBox="1">
            <a:spLocks noGrp="1"/>
          </p:cNvSpPr>
          <p:nvPr>
            <p:ph type="body" idx="13"/>
          </p:nvPr>
        </p:nvSpPr>
        <p:spPr>
          <a:xfrm>
            <a:off x="5886834" y="4360913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80"/>
          <p:cNvSpPr/>
          <p:nvPr/>
        </p:nvSpPr>
        <p:spPr>
          <a:xfrm>
            <a:off x="4901776" y="4206671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80"/>
          <p:cNvSpPr/>
          <p:nvPr/>
        </p:nvSpPr>
        <p:spPr>
          <a:xfrm>
            <a:off x="4901772" y="4205699"/>
            <a:ext cx="1197403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80"/>
          <p:cNvSpPr txBox="1">
            <a:spLocks noGrp="1"/>
          </p:cNvSpPr>
          <p:nvPr>
            <p:ph type="body" idx="14"/>
          </p:nvPr>
        </p:nvSpPr>
        <p:spPr>
          <a:xfrm>
            <a:off x="4907503" y="4637570"/>
            <a:ext cx="1299981" cy="2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80"/>
          <p:cNvSpPr txBox="1">
            <a:spLocks noGrp="1"/>
          </p:cNvSpPr>
          <p:nvPr>
            <p:ph type="body" idx="15"/>
          </p:nvPr>
        </p:nvSpPr>
        <p:spPr>
          <a:xfrm>
            <a:off x="6698636" y="5018196"/>
            <a:ext cx="425256" cy="16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80"/>
          <p:cNvSpPr/>
          <p:nvPr/>
        </p:nvSpPr>
        <p:spPr>
          <a:xfrm>
            <a:off x="4901776" y="4863958"/>
            <a:ext cx="2182982" cy="652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80"/>
          <p:cNvSpPr/>
          <p:nvPr/>
        </p:nvSpPr>
        <p:spPr>
          <a:xfrm>
            <a:off x="4901772" y="4862986"/>
            <a:ext cx="2016339" cy="65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80"/>
          <p:cNvSpPr txBox="1">
            <a:spLocks noGrp="1"/>
          </p:cNvSpPr>
          <p:nvPr>
            <p:ph type="body" idx="16"/>
          </p:nvPr>
        </p:nvSpPr>
        <p:spPr>
          <a:xfrm>
            <a:off x="5264150" y="5810541"/>
            <a:ext cx="118655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80"/>
          <p:cNvSpPr txBox="1">
            <a:spLocks noGrp="1"/>
          </p:cNvSpPr>
          <p:nvPr>
            <p:ph type="body" idx="17"/>
          </p:nvPr>
        </p:nvSpPr>
        <p:spPr>
          <a:xfrm>
            <a:off x="5264150" y="6163676"/>
            <a:ext cx="1415098" cy="19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F2F2F2"/>
              </a:buClr>
              <a:buSzPts val="1000"/>
              <a:buNone/>
              <a:defRPr sz="1000">
                <a:solidFill>
                  <a:srgbClr val="F2F2F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80"/>
          <p:cNvSpPr/>
          <p:nvPr/>
        </p:nvSpPr>
        <p:spPr>
          <a:xfrm>
            <a:off x="4867903" y="5793908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80"/>
          <p:cNvSpPr/>
          <p:nvPr/>
        </p:nvSpPr>
        <p:spPr>
          <a:xfrm>
            <a:off x="4921641" y="5843354"/>
            <a:ext cx="137633" cy="1211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1041" y="15188"/>
                </a:moveTo>
                <a:cubicBezTo>
                  <a:pt x="8905" y="14174"/>
                  <a:pt x="8222" y="13317"/>
                  <a:pt x="8222" y="11485"/>
                </a:cubicBezTo>
                <a:cubicBezTo>
                  <a:pt x="8222" y="10385"/>
                  <a:pt x="8875" y="10744"/>
                  <a:pt x="9161" y="8730"/>
                </a:cubicBezTo>
                <a:cubicBezTo>
                  <a:pt x="9279" y="7894"/>
                  <a:pt x="9855" y="8716"/>
                  <a:pt x="9966" y="6808"/>
                </a:cubicBezTo>
                <a:cubicBezTo>
                  <a:pt x="9966" y="6047"/>
                  <a:pt x="9651" y="5858"/>
                  <a:pt x="9651" y="5858"/>
                </a:cubicBezTo>
                <a:cubicBezTo>
                  <a:pt x="9651" y="5858"/>
                  <a:pt x="9811" y="4733"/>
                  <a:pt x="9873" y="3867"/>
                </a:cubicBezTo>
                <a:cubicBezTo>
                  <a:pt x="9951" y="2788"/>
                  <a:pt x="9396" y="0"/>
                  <a:pt x="6431" y="0"/>
                </a:cubicBezTo>
                <a:cubicBezTo>
                  <a:pt x="3466" y="0"/>
                  <a:pt x="2909" y="2788"/>
                  <a:pt x="2987" y="3867"/>
                </a:cubicBezTo>
                <a:cubicBezTo>
                  <a:pt x="3050" y="4733"/>
                  <a:pt x="3210" y="5858"/>
                  <a:pt x="3210" y="5858"/>
                </a:cubicBezTo>
                <a:cubicBezTo>
                  <a:pt x="3210" y="5858"/>
                  <a:pt x="2895" y="6047"/>
                  <a:pt x="2895" y="6808"/>
                </a:cubicBezTo>
                <a:cubicBezTo>
                  <a:pt x="3005" y="8716"/>
                  <a:pt x="3582" y="7894"/>
                  <a:pt x="3700" y="8730"/>
                </a:cubicBezTo>
                <a:cubicBezTo>
                  <a:pt x="3987" y="10744"/>
                  <a:pt x="4639" y="10385"/>
                  <a:pt x="4639" y="11485"/>
                </a:cubicBezTo>
                <a:cubicBezTo>
                  <a:pt x="4639" y="13317"/>
                  <a:pt x="3956" y="14174"/>
                  <a:pt x="1819" y="15188"/>
                </a:cubicBezTo>
                <a:cubicBezTo>
                  <a:pt x="1169" y="15497"/>
                  <a:pt x="0" y="15976"/>
                  <a:pt x="0" y="17129"/>
                </a:cubicBezTo>
                <a:lnTo>
                  <a:pt x="0" y="21600"/>
                </a:lnTo>
                <a:lnTo>
                  <a:pt x="15005" y="21600"/>
                </a:lnTo>
                <a:cubicBezTo>
                  <a:pt x="15005" y="21600"/>
                  <a:pt x="15005" y="18955"/>
                  <a:pt x="15005" y="18248"/>
                </a:cubicBezTo>
                <a:cubicBezTo>
                  <a:pt x="15005" y="17196"/>
                  <a:pt x="13184" y="16207"/>
                  <a:pt x="11041" y="15188"/>
                </a:cubicBezTo>
                <a:close/>
                <a:moveTo>
                  <a:pt x="21600" y="21600"/>
                </a:moveTo>
                <a:cubicBezTo>
                  <a:pt x="21600" y="21600"/>
                  <a:pt x="21557" y="16953"/>
                  <a:pt x="21307" y="16471"/>
                </a:cubicBezTo>
                <a:cubicBezTo>
                  <a:pt x="20935" y="15754"/>
                  <a:pt x="20071" y="15261"/>
                  <a:pt x="18463" y="14498"/>
                </a:cubicBezTo>
                <a:cubicBezTo>
                  <a:pt x="16861" y="13736"/>
                  <a:pt x="16349" y="13094"/>
                  <a:pt x="16349" y="11720"/>
                </a:cubicBezTo>
                <a:cubicBezTo>
                  <a:pt x="16349" y="10894"/>
                  <a:pt x="16838" y="11164"/>
                  <a:pt x="17053" y="9653"/>
                </a:cubicBezTo>
                <a:cubicBezTo>
                  <a:pt x="17142" y="9026"/>
                  <a:pt x="17574" y="9643"/>
                  <a:pt x="17657" y="8212"/>
                </a:cubicBezTo>
                <a:cubicBezTo>
                  <a:pt x="17657" y="7642"/>
                  <a:pt x="17420" y="7499"/>
                  <a:pt x="17420" y="7499"/>
                </a:cubicBezTo>
                <a:cubicBezTo>
                  <a:pt x="17420" y="7499"/>
                  <a:pt x="17541" y="6656"/>
                  <a:pt x="17588" y="6006"/>
                </a:cubicBezTo>
                <a:cubicBezTo>
                  <a:pt x="17646" y="5197"/>
                  <a:pt x="17229" y="3106"/>
                  <a:pt x="15005" y="3106"/>
                </a:cubicBezTo>
                <a:cubicBezTo>
                  <a:pt x="12781" y="3106"/>
                  <a:pt x="12365" y="5197"/>
                  <a:pt x="12422" y="6006"/>
                </a:cubicBezTo>
                <a:cubicBezTo>
                  <a:pt x="12469" y="6656"/>
                  <a:pt x="12589" y="7499"/>
                  <a:pt x="12589" y="7499"/>
                </a:cubicBezTo>
                <a:cubicBezTo>
                  <a:pt x="12589" y="7499"/>
                  <a:pt x="12353" y="7642"/>
                  <a:pt x="12353" y="8212"/>
                </a:cubicBezTo>
                <a:cubicBezTo>
                  <a:pt x="12437" y="9643"/>
                  <a:pt x="12868" y="9026"/>
                  <a:pt x="12957" y="9653"/>
                </a:cubicBezTo>
                <a:cubicBezTo>
                  <a:pt x="13173" y="11164"/>
                  <a:pt x="13662" y="10894"/>
                  <a:pt x="13662" y="11720"/>
                </a:cubicBezTo>
                <a:cubicBezTo>
                  <a:pt x="13662" y="12655"/>
                  <a:pt x="13424" y="13250"/>
                  <a:pt x="12768" y="13776"/>
                </a:cubicBezTo>
                <a:cubicBezTo>
                  <a:pt x="16268" y="15766"/>
                  <a:pt x="16737" y="16172"/>
                  <a:pt x="16737" y="17952"/>
                </a:cubicBezTo>
                <a:lnTo>
                  <a:pt x="16737" y="21600"/>
                </a:lnTo>
                <a:cubicBezTo>
                  <a:pt x="16737" y="2160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80"/>
          <p:cNvSpPr/>
          <p:nvPr/>
        </p:nvSpPr>
        <p:spPr>
          <a:xfrm>
            <a:off x="4867903" y="6138071"/>
            <a:ext cx="238191" cy="2404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80"/>
          <p:cNvSpPr/>
          <p:nvPr/>
        </p:nvSpPr>
        <p:spPr>
          <a:xfrm>
            <a:off x="4940684" y="6212124"/>
            <a:ext cx="95264" cy="974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2F2F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4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2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3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4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4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9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0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1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4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5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6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6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7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57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4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">
  <p:cSld name="4_Meet_the_team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1"/>
          <p:cNvSpPr>
            <a:spLocks noGrp="1"/>
          </p:cNvSpPr>
          <p:nvPr>
            <p:ph type="pic" idx="2"/>
          </p:nvPr>
        </p:nvSpPr>
        <p:spPr>
          <a:xfrm>
            <a:off x="912812" y="3733800"/>
            <a:ext cx="6706384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2"/>
          <p:cNvSpPr>
            <a:spLocks noGrp="1"/>
          </p:cNvSpPr>
          <p:nvPr>
            <p:ph type="pic" idx="2"/>
          </p:nvPr>
        </p:nvSpPr>
        <p:spPr>
          <a:xfrm>
            <a:off x="1209652" y="2743200"/>
            <a:ext cx="2843043" cy="31089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>
            <a:spLocks noGrp="1"/>
          </p:cNvSpPr>
          <p:nvPr>
            <p:ph type="pic" idx="2"/>
          </p:nvPr>
        </p:nvSpPr>
        <p:spPr>
          <a:xfrm>
            <a:off x="1209653" y="1524000"/>
            <a:ext cx="1760560" cy="19252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3"/>
          <p:cNvSpPr/>
          <p:nvPr/>
        </p:nvSpPr>
        <p:spPr>
          <a:xfrm>
            <a:off x="2438113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83"/>
          <p:cNvSpPr/>
          <p:nvPr/>
        </p:nvSpPr>
        <p:spPr>
          <a:xfrm>
            <a:off x="7312602" y="3184498"/>
            <a:ext cx="2438112" cy="164025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83"/>
          <p:cNvSpPr/>
          <p:nvPr/>
        </p:nvSpPr>
        <p:spPr>
          <a:xfrm>
            <a:off x="0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83"/>
          <p:cNvSpPr/>
          <p:nvPr/>
        </p:nvSpPr>
        <p:spPr>
          <a:xfrm>
            <a:off x="4876226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83"/>
          <p:cNvSpPr/>
          <p:nvPr/>
        </p:nvSpPr>
        <p:spPr>
          <a:xfrm>
            <a:off x="9750712" y="4824750"/>
            <a:ext cx="2438112" cy="20332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83"/>
          <p:cNvSpPr>
            <a:spLocks noGrp="1"/>
          </p:cNvSpPr>
          <p:nvPr>
            <p:ph type="pic" idx="2"/>
          </p:nvPr>
        </p:nvSpPr>
        <p:spPr>
          <a:xfrm>
            <a:off x="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83"/>
          <p:cNvSpPr>
            <a:spLocks noGrp="1"/>
          </p:cNvSpPr>
          <p:nvPr>
            <p:ph type="pic" idx="3"/>
          </p:nvPr>
        </p:nvSpPr>
        <p:spPr>
          <a:xfrm>
            <a:off x="487553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83"/>
          <p:cNvSpPr>
            <a:spLocks noGrp="1"/>
          </p:cNvSpPr>
          <p:nvPr>
            <p:ph type="pic" idx="4"/>
          </p:nvPr>
        </p:nvSpPr>
        <p:spPr>
          <a:xfrm>
            <a:off x="9751060" y="4800600"/>
            <a:ext cx="2437765" cy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4"/>
          <p:cNvSpPr>
            <a:spLocks noGrp="1"/>
          </p:cNvSpPr>
          <p:nvPr>
            <p:ph type="pic" idx="2"/>
          </p:nvPr>
        </p:nvSpPr>
        <p:spPr>
          <a:xfrm>
            <a:off x="6161470" y="2721048"/>
            <a:ext cx="2672173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84"/>
          <p:cNvSpPr>
            <a:spLocks noGrp="1"/>
          </p:cNvSpPr>
          <p:nvPr>
            <p:ph type="pic" idx="3"/>
          </p:nvPr>
        </p:nvSpPr>
        <p:spPr>
          <a:xfrm>
            <a:off x="6161470" y="4400733"/>
            <a:ext cx="2672175" cy="1588586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84"/>
          <p:cNvSpPr>
            <a:spLocks noGrp="1"/>
          </p:cNvSpPr>
          <p:nvPr>
            <p:ph type="pic" idx="4"/>
          </p:nvPr>
        </p:nvSpPr>
        <p:spPr>
          <a:xfrm>
            <a:off x="3368501" y="4400735"/>
            <a:ext cx="2668146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84"/>
          <p:cNvSpPr>
            <a:spLocks noGrp="1"/>
          </p:cNvSpPr>
          <p:nvPr>
            <p:ph type="pic" idx="5"/>
          </p:nvPr>
        </p:nvSpPr>
        <p:spPr>
          <a:xfrm>
            <a:off x="3365326" y="2721048"/>
            <a:ext cx="2674499" cy="1588588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84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84"/>
          <p:cNvSpPr txBox="1">
            <a:spLocks noGrp="1"/>
          </p:cNvSpPr>
          <p:nvPr>
            <p:ph type="body" idx="1"/>
          </p:nvPr>
        </p:nvSpPr>
        <p:spPr>
          <a:xfrm>
            <a:off x="1370013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4" name="Google Shape;454;p84"/>
          <p:cNvSpPr/>
          <p:nvPr/>
        </p:nvSpPr>
        <p:spPr>
          <a:xfrm>
            <a:off x="8833645" y="4793443"/>
            <a:ext cx="166737" cy="844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84"/>
          <p:cNvSpPr/>
          <p:nvPr/>
        </p:nvSpPr>
        <p:spPr>
          <a:xfrm>
            <a:off x="3204940" y="3093226"/>
            <a:ext cx="166737" cy="844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84"/>
          <p:cNvSpPr/>
          <p:nvPr/>
        </p:nvSpPr>
        <p:spPr>
          <a:xfrm>
            <a:off x="8833645" y="3093226"/>
            <a:ext cx="166737" cy="8441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84"/>
          <p:cNvSpPr/>
          <p:nvPr/>
        </p:nvSpPr>
        <p:spPr>
          <a:xfrm>
            <a:off x="3204940" y="4793443"/>
            <a:ext cx="166737" cy="844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84"/>
          <p:cNvSpPr txBox="1">
            <a:spLocks noGrp="1"/>
          </p:cNvSpPr>
          <p:nvPr>
            <p:ph type="body" idx="6"/>
          </p:nvPr>
        </p:nvSpPr>
        <p:spPr>
          <a:xfrm>
            <a:off x="1664403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84"/>
          <p:cNvSpPr txBox="1">
            <a:spLocks noGrp="1"/>
          </p:cNvSpPr>
          <p:nvPr>
            <p:ph type="body" idx="7"/>
          </p:nvPr>
        </p:nvSpPr>
        <p:spPr>
          <a:xfrm>
            <a:off x="1370013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84"/>
          <p:cNvSpPr txBox="1">
            <a:spLocks noGrp="1"/>
          </p:cNvSpPr>
          <p:nvPr>
            <p:ph type="body" idx="8"/>
          </p:nvPr>
        </p:nvSpPr>
        <p:spPr>
          <a:xfrm>
            <a:off x="1664403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r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84"/>
          <p:cNvSpPr txBox="1">
            <a:spLocks noGrp="1"/>
          </p:cNvSpPr>
          <p:nvPr>
            <p:ph type="body" idx="9"/>
          </p:nvPr>
        </p:nvSpPr>
        <p:spPr>
          <a:xfrm>
            <a:off x="9294812" y="3385310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84"/>
          <p:cNvSpPr txBox="1">
            <a:spLocks noGrp="1"/>
          </p:cNvSpPr>
          <p:nvPr>
            <p:ph type="body" idx="13"/>
          </p:nvPr>
        </p:nvSpPr>
        <p:spPr>
          <a:xfrm>
            <a:off x="9294815" y="3078782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84"/>
          <p:cNvSpPr txBox="1">
            <a:spLocks noGrp="1"/>
          </p:cNvSpPr>
          <p:nvPr>
            <p:ph type="body" idx="14"/>
          </p:nvPr>
        </p:nvSpPr>
        <p:spPr>
          <a:xfrm>
            <a:off x="9294812" y="5085528"/>
            <a:ext cx="1524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84"/>
          <p:cNvSpPr txBox="1">
            <a:spLocks noGrp="1"/>
          </p:cNvSpPr>
          <p:nvPr>
            <p:ph type="body" idx="15"/>
          </p:nvPr>
        </p:nvSpPr>
        <p:spPr>
          <a:xfrm>
            <a:off x="9294815" y="4779000"/>
            <a:ext cx="122961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85"/>
          <p:cNvSpPr>
            <a:spLocks noGrp="1"/>
          </p:cNvSpPr>
          <p:nvPr>
            <p:ph type="pic" idx="2"/>
          </p:nvPr>
        </p:nvSpPr>
        <p:spPr>
          <a:xfrm>
            <a:off x="750431" y="2006224"/>
            <a:ext cx="10701607" cy="41638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6"/>
          <p:cNvSpPr/>
          <p:nvPr/>
        </p:nvSpPr>
        <p:spPr>
          <a:xfrm>
            <a:off x="1144" y="6096002"/>
            <a:ext cx="9293671" cy="762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86"/>
          <p:cNvSpPr>
            <a:spLocks noGrp="1"/>
          </p:cNvSpPr>
          <p:nvPr>
            <p:ph type="pic" idx="2"/>
          </p:nvPr>
        </p:nvSpPr>
        <p:spPr>
          <a:xfrm>
            <a:off x="1145" y="2061941"/>
            <a:ext cx="2388257" cy="2388878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86"/>
          <p:cNvSpPr>
            <a:spLocks noGrp="1"/>
          </p:cNvSpPr>
          <p:nvPr>
            <p:ph type="pic" idx="3"/>
          </p:nvPr>
        </p:nvSpPr>
        <p:spPr>
          <a:xfrm>
            <a:off x="4903283" y="2061942"/>
            <a:ext cx="2388257" cy="238888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86"/>
          <p:cNvSpPr>
            <a:spLocks noGrp="1"/>
          </p:cNvSpPr>
          <p:nvPr>
            <p:ph type="pic" idx="4"/>
          </p:nvPr>
        </p:nvSpPr>
        <p:spPr>
          <a:xfrm>
            <a:off x="9799429" y="2061944"/>
            <a:ext cx="2388255" cy="2388877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86"/>
          <p:cNvSpPr>
            <a:spLocks noGrp="1"/>
          </p:cNvSpPr>
          <p:nvPr>
            <p:ph type="pic" idx="5"/>
          </p:nvPr>
        </p:nvSpPr>
        <p:spPr>
          <a:xfrm>
            <a:off x="7351475" y="4510423"/>
            <a:ext cx="2388169" cy="2347579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86"/>
          <p:cNvSpPr>
            <a:spLocks noGrp="1"/>
          </p:cNvSpPr>
          <p:nvPr>
            <p:ph type="pic" idx="6"/>
          </p:nvPr>
        </p:nvSpPr>
        <p:spPr>
          <a:xfrm>
            <a:off x="2455326" y="4507680"/>
            <a:ext cx="2388169" cy="2350324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86"/>
          <p:cNvSpPr txBox="1">
            <a:spLocks noGrp="1"/>
          </p:cNvSpPr>
          <p:nvPr>
            <p:ph type="title"/>
          </p:nvPr>
        </p:nvSpPr>
        <p:spPr>
          <a:xfrm>
            <a:off x="1523603" y="381001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Source Sans Pro Light"/>
              <a:buNone/>
              <a:defRPr sz="2700" b="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86"/>
          <p:cNvSpPr txBox="1">
            <a:spLocks noGrp="1"/>
          </p:cNvSpPr>
          <p:nvPr>
            <p:ph type="body" idx="1"/>
          </p:nvPr>
        </p:nvSpPr>
        <p:spPr>
          <a:xfrm>
            <a:off x="1523603" y="996517"/>
            <a:ext cx="9141619" cy="24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86"/>
          <p:cNvSpPr/>
          <p:nvPr/>
        </p:nvSpPr>
        <p:spPr>
          <a:xfrm>
            <a:off x="2455238" y="2061941"/>
            <a:ext cx="2388257" cy="2388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86"/>
          <p:cNvSpPr/>
          <p:nvPr/>
        </p:nvSpPr>
        <p:spPr>
          <a:xfrm rot="10800000">
            <a:off x="1144" y="4510335"/>
            <a:ext cx="2388257" cy="2347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86"/>
          <p:cNvSpPr/>
          <p:nvPr/>
        </p:nvSpPr>
        <p:spPr>
          <a:xfrm>
            <a:off x="7351387" y="2061941"/>
            <a:ext cx="2388257" cy="2388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86"/>
          <p:cNvSpPr/>
          <p:nvPr/>
        </p:nvSpPr>
        <p:spPr>
          <a:xfrm rot="10800000">
            <a:off x="4903283" y="4510335"/>
            <a:ext cx="2388257" cy="2347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86"/>
          <p:cNvSpPr/>
          <p:nvPr/>
        </p:nvSpPr>
        <p:spPr>
          <a:xfrm rot="10800000">
            <a:off x="9799432" y="4510335"/>
            <a:ext cx="2388257" cy="23476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1" name="Google Shape;481;p86"/>
          <p:cNvGrpSpPr/>
          <p:nvPr/>
        </p:nvGrpSpPr>
        <p:grpSpPr>
          <a:xfrm>
            <a:off x="2799919" y="2053956"/>
            <a:ext cx="512797" cy="512930"/>
            <a:chOff x="0" y="0"/>
            <a:chExt cx="1025859" cy="1025859"/>
          </a:xfrm>
        </p:grpSpPr>
        <p:sp>
          <p:nvSpPr>
            <p:cNvPr id="482" name="Google Shape;482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4" name="Google Shape;484;p86"/>
          <p:cNvGrpSpPr/>
          <p:nvPr/>
        </p:nvGrpSpPr>
        <p:grpSpPr>
          <a:xfrm>
            <a:off x="7699064" y="2053956"/>
            <a:ext cx="512797" cy="512930"/>
            <a:chOff x="0" y="0"/>
            <a:chExt cx="1025859" cy="1025859"/>
          </a:xfrm>
        </p:grpSpPr>
        <p:sp>
          <p:nvSpPr>
            <p:cNvPr id="485" name="Google Shape;485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86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87" name="Google Shape;487;p86"/>
          <p:cNvGrpSpPr/>
          <p:nvPr/>
        </p:nvGrpSpPr>
        <p:grpSpPr>
          <a:xfrm>
            <a:off x="10147139" y="4507677"/>
            <a:ext cx="512797" cy="512930"/>
            <a:chOff x="0" y="0"/>
            <a:chExt cx="1025859" cy="1025859"/>
          </a:xfrm>
        </p:grpSpPr>
        <p:sp>
          <p:nvSpPr>
            <p:cNvPr id="488" name="Google Shape;488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86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0" name="Google Shape;490;p86"/>
          <p:cNvGrpSpPr/>
          <p:nvPr/>
        </p:nvGrpSpPr>
        <p:grpSpPr>
          <a:xfrm>
            <a:off x="5248111" y="4507677"/>
            <a:ext cx="512797" cy="512930"/>
            <a:chOff x="0" y="0"/>
            <a:chExt cx="1025859" cy="1025859"/>
          </a:xfrm>
        </p:grpSpPr>
        <p:sp>
          <p:nvSpPr>
            <p:cNvPr id="491" name="Google Shape;491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93" name="Google Shape;493;p86"/>
          <p:cNvGrpSpPr/>
          <p:nvPr/>
        </p:nvGrpSpPr>
        <p:grpSpPr>
          <a:xfrm>
            <a:off x="348850" y="4507677"/>
            <a:ext cx="512797" cy="512930"/>
            <a:chOff x="0" y="0"/>
            <a:chExt cx="1025859" cy="1025859"/>
          </a:xfrm>
        </p:grpSpPr>
        <p:sp>
          <p:nvSpPr>
            <p:cNvPr id="494" name="Google Shape;494;p86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8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/>
              <a:rect l="l" t="t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96" name="Google Shape;496;p86"/>
          <p:cNvSpPr txBox="1">
            <a:spLocks noGrp="1"/>
          </p:cNvSpPr>
          <p:nvPr>
            <p:ph type="body" idx="7"/>
          </p:nvPr>
        </p:nvSpPr>
        <p:spPr>
          <a:xfrm>
            <a:off x="2759889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86"/>
          <p:cNvSpPr txBox="1">
            <a:spLocks noGrp="1"/>
          </p:cNvSpPr>
          <p:nvPr>
            <p:ph type="body" idx="8"/>
          </p:nvPr>
        </p:nvSpPr>
        <p:spPr>
          <a:xfrm>
            <a:off x="2759892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86"/>
          <p:cNvSpPr txBox="1">
            <a:spLocks noGrp="1"/>
          </p:cNvSpPr>
          <p:nvPr>
            <p:ph type="body" idx="9"/>
          </p:nvPr>
        </p:nvSpPr>
        <p:spPr>
          <a:xfrm>
            <a:off x="7659033" y="2872114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86"/>
          <p:cNvSpPr txBox="1">
            <a:spLocks noGrp="1"/>
          </p:cNvSpPr>
          <p:nvPr>
            <p:ph type="body" idx="13"/>
          </p:nvPr>
        </p:nvSpPr>
        <p:spPr>
          <a:xfrm>
            <a:off x="7659033" y="317696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6"/>
          <p:cNvSpPr txBox="1">
            <a:spLocks noGrp="1"/>
          </p:cNvSpPr>
          <p:nvPr>
            <p:ph type="body" idx="14"/>
          </p:nvPr>
        </p:nvSpPr>
        <p:spPr>
          <a:xfrm>
            <a:off x="10107107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6"/>
          <p:cNvSpPr txBox="1">
            <a:spLocks noGrp="1"/>
          </p:cNvSpPr>
          <p:nvPr>
            <p:ph type="body" idx="15"/>
          </p:nvPr>
        </p:nvSpPr>
        <p:spPr>
          <a:xfrm>
            <a:off x="10107110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6"/>
          </p:nvPr>
        </p:nvSpPr>
        <p:spPr>
          <a:xfrm>
            <a:off x="308934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86"/>
          <p:cNvSpPr txBox="1">
            <a:spLocks noGrp="1"/>
          </p:cNvSpPr>
          <p:nvPr>
            <p:ph type="body" idx="17"/>
          </p:nvPr>
        </p:nvSpPr>
        <p:spPr>
          <a:xfrm>
            <a:off x="308937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86"/>
          <p:cNvSpPr txBox="1">
            <a:spLocks noGrp="1"/>
          </p:cNvSpPr>
          <p:nvPr>
            <p:ph type="body" idx="18"/>
          </p:nvPr>
        </p:nvSpPr>
        <p:spPr>
          <a:xfrm>
            <a:off x="5208078" y="5295853"/>
            <a:ext cx="18712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86"/>
          <p:cNvSpPr txBox="1">
            <a:spLocks noGrp="1"/>
          </p:cNvSpPr>
          <p:nvPr>
            <p:ph type="body" idx="19"/>
          </p:nvPr>
        </p:nvSpPr>
        <p:spPr>
          <a:xfrm>
            <a:off x="5208081" y="5600700"/>
            <a:ext cx="192353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25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>
            <a:spLocks noGrp="1"/>
          </p:cNvSpPr>
          <p:nvPr>
            <p:ph type="pic" idx="2"/>
          </p:nvPr>
        </p:nvSpPr>
        <p:spPr>
          <a:xfrm>
            <a:off x="2574904" y="2734658"/>
            <a:ext cx="2787730" cy="351374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6087637" y="2861878"/>
            <a:ext cx="297180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body" idx="3"/>
          </p:nvPr>
        </p:nvSpPr>
        <p:spPr>
          <a:xfrm>
            <a:off x="6087638" y="3292883"/>
            <a:ext cx="5188378" cy="112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>
                <a:solidFill>
                  <a:srgbClr val="595959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01">
  <p:cSld name="Laptop 0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>
            <a:spLocks noGrp="1"/>
          </p:cNvSpPr>
          <p:nvPr>
            <p:ph type="pic" idx="2"/>
          </p:nvPr>
        </p:nvSpPr>
        <p:spPr>
          <a:xfrm>
            <a:off x="0" y="0"/>
            <a:ext cx="12188825" cy="43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eet_the_team">
  <p:cSld name="3_Meet_the_team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>
            <a:spLocks noGrp="1"/>
          </p:cNvSpPr>
          <p:nvPr>
            <p:ph type="pic" idx="2"/>
          </p:nvPr>
        </p:nvSpPr>
        <p:spPr>
          <a:xfrm>
            <a:off x="2284412" y="2747434"/>
            <a:ext cx="1828800" cy="18245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1523603" y="616918"/>
            <a:ext cx="9141619" cy="53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D3F51"/>
              </a:buClr>
              <a:buSzPts val="4000"/>
              <a:buFont typeface="Source Sans Pro"/>
              <a:buNone/>
              <a:defRPr sz="4000" b="0">
                <a:solidFill>
                  <a:srgbClr val="2D3F5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1523603" y="1285443"/>
            <a:ext cx="9141619" cy="248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33333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 sz="105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2"/>
          <p:cNvSpPr>
            <a:spLocks noGrp="1"/>
          </p:cNvSpPr>
          <p:nvPr>
            <p:ph type="pic" idx="2"/>
          </p:nvPr>
        </p:nvSpPr>
        <p:spPr>
          <a:xfrm>
            <a:off x="4609765" y="2239995"/>
            <a:ext cx="2894220" cy="2895445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917477" y="2343501"/>
            <a:ext cx="3240459" cy="2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1142703" y="2830494"/>
            <a:ext cx="3015234" cy="228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41666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2" name="Google Shape;42;p52"/>
          <p:cNvCxnSpPr/>
          <p:nvPr/>
        </p:nvCxnSpPr>
        <p:spPr>
          <a:xfrm rot="10800000">
            <a:off x="8092170" y="3076787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3" name="Google Shape;43;p52"/>
          <p:cNvCxnSpPr/>
          <p:nvPr/>
        </p:nvCxnSpPr>
        <p:spPr>
          <a:xfrm rot="10800000">
            <a:off x="8092170" y="3076787"/>
            <a:ext cx="1385150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44" name="Google Shape;44;p52"/>
          <p:cNvCxnSpPr/>
          <p:nvPr/>
        </p:nvCxnSpPr>
        <p:spPr>
          <a:xfrm rot="10800000">
            <a:off x="8092170" y="3849670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5" name="Google Shape;45;p52"/>
          <p:cNvCxnSpPr/>
          <p:nvPr/>
        </p:nvCxnSpPr>
        <p:spPr>
          <a:xfrm rot="10800000">
            <a:off x="8092169" y="3849670"/>
            <a:ext cx="2182983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cxnSp>
        <p:nvCxnSpPr>
          <p:cNvPr id="46" name="Google Shape;46;p52"/>
          <p:cNvCxnSpPr/>
          <p:nvPr/>
        </p:nvCxnSpPr>
        <p:spPr>
          <a:xfrm rot="10800000">
            <a:off x="8092170" y="4615011"/>
            <a:ext cx="265858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7" name="Google Shape;47;p52"/>
          <p:cNvCxnSpPr/>
          <p:nvPr/>
        </p:nvCxnSpPr>
        <p:spPr>
          <a:xfrm rot="10800000">
            <a:off x="8092170" y="4615011"/>
            <a:ext cx="978514" cy="0"/>
          </a:xfrm>
          <a:prstGeom prst="straightConnector1">
            <a:avLst/>
          </a:prstGeom>
          <a:noFill/>
          <a:ln w="12700" cap="flat" cmpd="sng">
            <a:solidFill>
              <a:srgbClr val="00B0F0"/>
            </a:solidFill>
            <a:prstDash val="solid"/>
            <a:miter lim="400000"/>
            <a:headEnd type="diamond" w="med" len="med"/>
            <a:tailEnd type="none" w="sm" len="sm"/>
          </a:ln>
        </p:spPr>
      </p:cxnSp>
      <p:sp>
        <p:nvSpPr>
          <p:cNvPr id="48" name="Google Shape;48;p52"/>
          <p:cNvSpPr txBox="1">
            <a:spLocks noGrp="1"/>
          </p:cNvSpPr>
          <p:nvPr>
            <p:ph type="body" idx="5"/>
          </p:nvPr>
        </p:nvSpPr>
        <p:spPr>
          <a:xfrm>
            <a:off x="8038407" y="2343501"/>
            <a:ext cx="1564233" cy="1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6"/>
          </p:nvPr>
        </p:nvSpPr>
        <p:spPr>
          <a:xfrm>
            <a:off x="8092170" y="2803563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7"/>
          </p:nvPr>
        </p:nvSpPr>
        <p:spPr>
          <a:xfrm>
            <a:off x="9336754" y="3127562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8"/>
          </p:nvPr>
        </p:nvSpPr>
        <p:spPr>
          <a:xfrm>
            <a:off x="8092170" y="3579238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9"/>
          </p:nvPr>
        </p:nvSpPr>
        <p:spPr>
          <a:xfrm>
            <a:off x="10149342" y="3903237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body" idx="13"/>
          </p:nvPr>
        </p:nvSpPr>
        <p:spPr>
          <a:xfrm>
            <a:off x="8092170" y="4342077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body" idx="14"/>
          </p:nvPr>
        </p:nvSpPr>
        <p:spPr>
          <a:xfrm>
            <a:off x="8943157" y="4666076"/>
            <a:ext cx="290654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15"/>
          </p:nvPr>
        </p:nvSpPr>
        <p:spPr>
          <a:xfrm>
            <a:off x="5229982" y="5375094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21428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16"/>
          </p:nvPr>
        </p:nvSpPr>
        <p:spPr>
          <a:xfrm>
            <a:off x="5229982" y="5576648"/>
            <a:ext cx="1481309" cy="18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54545"/>
              </a:lnSpc>
              <a:spcBef>
                <a:spcPts val="22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>
                <a:solidFill>
                  <a:schemeClr val="accent6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52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5" r="265" b="33129"/>
          <a:stretch/>
        </p:blipFill>
        <p:spPr>
          <a:xfrm>
            <a:off x="1" y="-1"/>
            <a:ext cx="121888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6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8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9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1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350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4550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750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48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Open Sans ExtraBold"/>
              <a:buNone/>
              <a:defRPr sz="56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marR="0" lvl="0" indent="-488950" algn="l" rtl="0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•"/>
              <a:defRPr sz="4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42" descr="Logo, company name&#10;&#10;Description automatically generated"/>
          <p:cNvPicPr preferRelativeResize="0"/>
          <p:nvPr/>
        </p:nvPicPr>
        <p:blipFill rotWithShape="1">
          <a:blip r:embed="rId45">
            <a:alphaModFix/>
          </a:blip>
          <a:srcRect l="21" r="20"/>
          <a:stretch/>
        </p:blipFill>
        <p:spPr>
          <a:xfrm>
            <a:off x="10864288" y="169179"/>
            <a:ext cx="1097524" cy="1097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"/>
          <p:cNvSpPr txBox="1">
            <a:spLocks noGrp="1"/>
          </p:cNvSpPr>
          <p:nvPr>
            <p:ph type="title"/>
          </p:nvPr>
        </p:nvSpPr>
        <p:spPr>
          <a:xfrm>
            <a:off x="876150" y="1696225"/>
            <a:ext cx="103602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lt1"/>
                </a:solidFill>
              </a:rPr>
              <a:t>Introduction to </a:t>
            </a:r>
            <a:r>
              <a:rPr lang="en-US" b="1">
                <a:solidFill>
                  <a:schemeClr val="lt1"/>
                </a:solidFill>
              </a:rPr>
              <a:t>Digital Business Management</a:t>
            </a:r>
            <a:endParaRPr/>
          </a:p>
        </p:txBody>
      </p:sp>
      <p:sp>
        <p:nvSpPr>
          <p:cNvPr id="511" name="Google Shape;511;p1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Jasmine Hadiwidjojo, S.E., M.M.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"/>
          <p:cNvSpPr txBox="1">
            <a:spLocks noGrp="1"/>
          </p:cNvSpPr>
          <p:nvPr>
            <p:ph type="body" idx="4"/>
          </p:nvPr>
        </p:nvSpPr>
        <p:spPr>
          <a:xfrm>
            <a:off x="1217611" y="3254723"/>
            <a:ext cx="9677400" cy="71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Sesi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 –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Pengantar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Bisnis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4400" b="1" i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Lingkungan</a:t>
            </a:r>
            <a:r>
              <a:rPr lang="en-US" sz="44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Digital</a:t>
            </a:r>
            <a:endParaRPr sz="4400" b="1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9637688" y="4410000"/>
            <a:ext cx="1752600" cy="175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437a47a47_0_19"/>
          <p:cNvSpPr/>
          <p:nvPr/>
        </p:nvSpPr>
        <p:spPr>
          <a:xfrm>
            <a:off x="1242813" y="5170050"/>
            <a:ext cx="97032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DISRUPSI</a:t>
            </a:r>
            <a:endParaRPr sz="6000" b="1"/>
          </a:p>
        </p:txBody>
      </p:sp>
      <p:pic>
        <p:nvPicPr>
          <p:cNvPr id="657" name="Google Shape;657;g10437a47a47_0_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587" b="21587"/>
          <a:stretch/>
        </p:blipFill>
        <p:spPr>
          <a:xfrm>
            <a:off x="0" y="0"/>
            <a:ext cx="12188700" cy="43434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437a47a47_1_6"/>
          <p:cNvSpPr/>
          <p:nvPr/>
        </p:nvSpPr>
        <p:spPr>
          <a:xfrm>
            <a:off x="974906" y="31987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FRAMEWORK 6DS</a:t>
            </a:r>
            <a:endParaRPr sz="6000" b="1"/>
          </a:p>
        </p:txBody>
      </p:sp>
      <p:pic>
        <p:nvPicPr>
          <p:cNvPr id="663" name="Google Shape;663;g10437a47a47_1_6" descr="The Diamandis 6 D&amp;#39;s of Disrup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300" y="1441525"/>
            <a:ext cx="7987549" cy="50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03a1ff77b4_1_27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DISRUPSI</a:t>
            </a:r>
            <a:endParaRPr sz="6000" b="1"/>
          </a:p>
        </p:txBody>
      </p:sp>
      <p:sp>
        <p:nvSpPr>
          <p:cNvPr id="669" name="Google Shape;669;g103a1ff77b4_1_27"/>
          <p:cNvSpPr/>
          <p:nvPr/>
        </p:nvSpPr>
        <p:spPr>
          <a:xfrm>
            <a:off x="1311223" y="6916200"/>
            <a:ext cx="4561500" cy="4488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team with passion of conquering …</a:t>
            </a:r>
            <a:endParaRPr/>
          </a:p>
        </p:txBody>
      </p:sp>
      <p:sp>
        <p:nvSpPr>
          <p:cNvPr id="670" name="Google Shape;670;g103a1ff77b4_1_27"/>
          <p:cNvSpPr txBox="1"/>
          <p:nvPr/>
        </p:nvSpPr>
        <p:spPr>
          <a:xfrm>
            <a:off x="1340475" y="1974025"/>
            <a:ext cx="8676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Disruptif sendiri merupakan kondisi ketika sebuah bisnis dituntut untuk terus berinovasi mengikuti perkembangan, sehingga bisnis tidak hanya untuk memenuhi kebutuhan-kebutuhan sekarang, namun dapat mengantisipasi kebutuhan di masa mendatang. (Christensen)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g103a1ff77b4_1_27"/>
          <p:cNvSpPr/>
          <p:nvPr/>
        </p:nvSpPr>
        <p:spPr>
          <a:xfrm>
            <a:off x="5147150" y="4299050"/>
            <a:ext cx="871800" cy="68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g103a1ff77b4_1_27"/>
          <p:cNvSpPr/>
          <p:nvPr/>
        </p:nvSpPr>
        <p:spPr>
          <a:xfrm>
            <a:off x="2310400" y="4065075"/>
            <a:ext cx="2281200" cy="12723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g103a1ff77b4_1_27"/>
          <p:cNvSpPr/>
          <p:nvPr/>
        </p:nvSpPr>
        <p:spPr>
          <a:xfrm>
            <a:off x="2251151" y="4357575"/>
            <a:ext cx="22812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OWNING</a:t>
            </a: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674" name="Google Shape;674;g103a1ff77b4_1_27"/>
          <p:cNvSpPr/>
          <p:nvPr/>
        </p:nvSpPr>
        <p:spPr>
          <a:xfrm>
            <a:off x="6454775" y="4006550"/>
            <a:ext cx="2281200" cy="12723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103a1ff77b4_1_27"/>
          <p:cNvSpPr/>
          <p:nvPr/>
        </p:nvSpPr>
        <p:spPr>
          <a:xfrm>
            <a:off x="6514025" y="4299050"/>
            <a:ext cx="2508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676" name="Google Shape;676;g103a1ff77b4_1_27"/>
          <p:cNvSpPr txBox="1"/>
          <p:nvPr/>
        </p:nvSpPr>
        <p:spPr>
          <a:xfrm>
            <a:off x="6886925" y="5431125"/>
            <a:ext cx="1416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(kolaborasi)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1" name="Google Shape;681;g10437a47a47_1_35"/>
          <p:cNvGraphicFramePr/>
          <p:nvPr/>
        </p:nvGraphicFramePr>
        <p:xfrm>
          <a:off x="952500" y="1613450"/>
          <a:ext cx="10283850" cy="3139290"/>
        </p:xfrm>
        <a:graphic>
          <a:graphicData uri="http://schemas.openxmlformats.org/drawingml/2006/table">
            <a:tbl>
              <a:tblPr>
                <a:noFill/>
                <a:tableStyleId>{ACAB8BCA-2A3B-42F7-92B5-4EA9C25A2A69}</a:tableStyleId>
              </a:tblPr>
              <a:tblGrid>
                <a:gridCol w="5141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Owning Economy</a:t>
                      </a:r>
                      <a:endParaRPr sz="2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-90959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Sharing Economy</a:t>
                      </a:r>
                      <a:endParaRPr sz="26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Membeli, memiliki, dan menguasai aset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Mengolaborasikan asset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Memiliki aset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Akses pada aset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expenditure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Tidak memerlukan capital expenditure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Idle capacity (kapasitas bisa mengganggu, kesempatan hilang karena aset tak terpakai pada masa tertentu)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Memanfaatkan idle capacity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2" name="Google Shape;682;g10437a47a47_1_35"/>
          <p:cNvSpPr txBox="1"/>
          <p:nvPr/>
        </p:nvSpPr>
        <p:spPr>
          <a:xfrm>
            <a:off x="1062625" y="5059375"/>
            <a:ext cx="867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Contoh: Airbnb, perusahaan jasa penginapan terbesar di dunia tanpa satupun unit aset penginapan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3a1ff77b4_1_45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DISKUSI!</a:t>
            </a:r>
            <a:endParaRPr sz="6000" b="1"/>
          </a:p>
        </p:txBody>
      </p:sp>
      <p:sp>
        <p:nvSpPr>
          <p:cNvPr id="688" name="Google Shape;688;g103a1ff77b4_1_45"/>
          <p:cNvSpPr/>
          <p:nvPr/>
        </p:nvSpPr>
        <p:spPr>
          <a:xfrm>
            <a:off x="1311223" y="6916200"/>
            <a:ext cx="4561500" cy="4488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team with passion of conquering …</a:t>
            </a:r>
            <a:endParaRPr/>
          </a:p>
        </p:txBody>
      </p:sp>
      <p:sp>
        <p:nvSpPr>
          <p:cNvPr id="689" name="Google Shape;689;g103a1ff77b4_1_45"/>
          <p:cNvSpPr txBox="1"/>
          <p:nvPr/>
        </p:nvSpPr>
        <p:spPr>
          <a:xfrm>
            <a:off x="1340475" y="1974025"/>
            <a:ext cx="867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Bagaimana proses disrupsi (perubahan dari owning menjadi sharing) yang Anda temukan dalam lingkungan kerja Anda?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103a1ff77b4_1_45"/>
          <p:cNvSpPr/>
          <p:nvPr/>
        </p:nvSpPr>
        <p:spPr>
          <a:xfrm>
            <a:off x="5159413" y="3948100"/>
            <a:ext cx="871800" cy="687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103a1ff77b4_1_45"/>
          <p:cNvSpPr/>
          <p:nvPr/>
        </p:nvSpPr>
        <p:spPr>
          <a:xfrm>
            <a:off x="2322663" y="3714125"/>
            <a:ext cx="2281200" cy="12723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g103a1ff77b4_1_45"/>
          <p:cNvSpPr/>
          <p:nvPr/>
        </p:nvSpPr>
        <p:spPr>
          <a:xfrm>
            <a:off x="2381914" y="4006625"/>
            <a:ext cx="2162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OWNING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693" name="Google Shape;693;g103a1ff77b4_1_45"/>
          <p:cNvSpPr/>
          <p:nvPr/>
        </p:nvSpPr>
        <p:spPr>
          <a:xfrm>
            <a:off x="6467038" y="3655600"/>
            <a:ext cx="2281200" cy="12723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103a1ff77b4_1_45"/>
          <p:cNvSpPr/>
          <p:nvPr/>
        </p:nvSpPr>
        <p:spPr>
          <a:xfrm>
            <a:off x="6526287" y="3948100"/>
            <a:ext cx="25080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695" name="Google Shape;695;g103a1ff77b4_1_45"/>
          <p:cNvSpPr txBox="1"/>
          <p:nvPr/>
        </p:nvSpPr>
        <p:spPr>
          <a:xfrm>
            <a:off x="6899188" y="5080175"/>
            <a:ext cx="1416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(kolaborasi)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10437a47a47_0_13"/>
          <p:cNvSpPr/>
          <p:nvPr/>
        </p:nvSpPr>
        <p:spPr>
          <a:xfrm>
            <a:off x="1242824" y="1826000"/>
            <a:ext cx="79839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BAGAIMANA HUBUNGAN FENOMENA DISRUPSI INI PADA MANAJEMEN BISNIS?</a:t>
            </a:r>
            <a:endParaRPr sz="5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0437a47a47_0_27"/>
          <p:cNvSpPr/>
          <p:nvPr/>
        </p:nvSpPr>
        <p:spPr>
          <a:xfrm>
            <a:off x="1242738" y="5333025"/>
            <a:ext cx="97032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IDENTIFIKASI MASALAH</a:t>
            </a:r>
            <a:endParaRPr sz="6000" b="1"/>
          </a:p>
        </p:txBody>
      </p:sp>
      <p:sp>
        <p:nvSpPr>
          <p:cNvPr id="706" name="Google Shape;706;g10437a47a47_0_27"/>
          <p:cNvSpPr/>
          <p:nvPr/>
        </p:nvSpPr>
        <p:spPr>
          <a:xfrm>
            <a:off x="1311223" y="6916200"/>
            <a:ext cx="4561500" cy="448800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team with passion of conquering …</a:t>
            </a:r>
            <a:endParaRPr/>
          </a:p>
        </p:txBody>
      </p:sp>
      <p:pic>
        <p:nvPicPr>
          <p:cNvPr id="707" name="Google Shape;707;g10437a47a47_0_2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344" b="32142"/>
          <a:stretch/>
        </p:blipFill>
        <p:spPr>
          <a:xfrm>
            <a:off x="0" y="0"/>
            <a:ext cx="12188701" cy="43434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03a1ff77b4_1_74"/>
          <p:cNvSpPr/>
          <p:nvPr/>
        </p:nvSpPr>
        <p:spPr>
          <a:xfrm>
            <a:off x="1150375" y="466100"/>
            <a:ext cx="97032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APA YANG ANDA TEMUKAN DARI GAMBAR INI?</a:t>
            </a:r>
            <a:endParaRPr sz="3000" b="1"/>
          </a:p>
        </p:txBody>
      </p:sp>
      <p:pic>
        <p:nvPicPr>
          <p:cNvPr id="713" name="Google Shape;713;g103a1ff77b4_1_74" descr="Here&amp;#39;s How Your Business Can Close the Skills Gap | USCCF"/>
          <p:cNvPicPr preferRelativeResize="0"/>
          <p:nvPr/>
        </p:nvPicPr>
        <p:blipFill rotWithShape="1">
          <a:blip r:embed="rId3">
            <a:alphaModFix/>
          </a:blip>
          <a:srcRect t="10682"/>
          <a:stretch/>
        </p:blipFill>
        <p:spPr>
          <a:xfrm>
            <a:off x="1398213" y="1184475"/>
            <a:ext cx="9207516" cy="54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g10437a47a47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0387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10437a47a47_0_36"/>
          <p:cNvSpPr/>
          <p:nvPr/>
        </p:nvSpPr>
        <p:spPr>
          <a:xfrm>
            <a:off x="7545276" y="2456600"/>
            <a:ext cx="3912600" cy="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BRIDGING THE GAP</a:t>
            </a:r>
            <a:endParaRPr sz="60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03a1ff77b4_1_82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GAP = PROBLEM</a:t>
            </a:r>
            <a:endParaRPr sz="6000" b="1"/>
          </a:p>
        </p:txBody>
      </p:sp>
      <p:sp>
        <p:nvSpPr>
          <p:cNvPr id="725" name="Google Shape;725;g103a1ff77b4_1_82"/>
          <p:cNvSpPr txBox="1"/>
          <p:nvPr/>
        </p:nvSpPr>
        <p:spPr>
          <a:xfrm>
            <a:off x="1340475" y="1974025"/>
            <a:ext cx="8676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Kesenjangan dari konsisi ideal dengan realita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Kesenjangan antara 2 hal/pendapat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Kesenjangan antara kondisi yang diketahui dan tidak diketahui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Kesenjangan antara keinginan dan kenyataan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"/>
          <p:cNvSpPr/>
          <p:nvPr/>
        </p:nvSpPr>
        <p:spPr>
          <a:xfrm>
            <a:off x="2132012" y="3877370"/>
            <a:ext cx="7924800" cy="91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Saat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ini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mengelola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agensi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social media marketing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HeadquarterID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Creative yang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dirintis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sejak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2018 dan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aktif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mengajar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di Universitas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Ciputra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Surabaya,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khususnya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dalam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bidang</a:t>
            </a:r>
            <a:r>
              <a:rPr lang="en-US" sz="13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 Entrepreneur Venture Creation dan Digital Marketing.</a:t>
            </a:r>
            <a:endParaRPr sz="13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"/>
          <p:cNvSpPr txBox="1"/>
          <p:nvPr/>
        </p:nvSpPr>
        <p:spPr>
          <a:xfrm>
            <a:off x="2627756" y="3239188"/>
            <a:ext cx="693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JASMINE Y. HADIWIDJOJO, S.E., M.M.</a:t>
            </a:r>
            <a:endParaRPr/>
          </a:p>
        </p:txBody>
      </p:sp>
      <p:sp>
        <p:nvSpPr>
          <p:cNvPr id="520" name="Google Shape;520;p3"/>
          <p:cNvSpPr/>
          <p:nvPr/>
        </p:nvSpPr>
        <p:spPr>
          <a:xfrm>
            <a:off x="5141912" y="1219200"/>
            <a:ext cx="1905000" cy="1905000"/>
          </a:xfrm>
          <a:prstGeom prst="ellipse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2" b="12495"/>
          <a:stretch/>
        </p:blipFill>
        <p:spPr>
          <a:xfrm>
            <a:off x="5218113" y="1295400"/>
            <a:ext cx="1752600" cy="1752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03a1ff77b4_1_98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GAP IN DIGITAL</a:t>
            </a:r>
            <a:endParaRPr sz="6000" b="1"/>
          </a:p>
        </p:txBody>
      </p:sp>
      <p:sp>
        <p:nvSpPr>
          <p:cNvPr id="731" name="Google Shape;731;g103a1ff77b4_1_98"/>
          <p:cNvSpPr txBox="1"/>
          <p:nvPr/>
        </p:nvSpPr>
        <p:spPr>
          <a:xfrm>
            <a:off x="1398975" y="2154825"/>
            <a:ext cx="8676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Perbedaan kecepatan evolusi digital antara perusahaan/brand dengan konsumen. Perusahaan gagal mengejar “kecepatan digital” konsumen sehingga membuka celah/gap, inilah yang membuat adanya kesenjangan digital atau Digital Divide.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Menurut Anda, apa yang terjadi ketika GAP antara perusahaan dengan konsumen ini dibiarkan dalam jangka waktu yang lama?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3a1ff77b4_1_109"/>
          <p:cNvSpPr/>
          <p:nvPr/>
        </p:nvSpPr>
        <p:spPr>
          <a:xfrm>
            <a:off x="1242818" y="2723550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Ketika perusahaan tidak mampu mengatasi “gap” yang ada, perusahaan akan menjadi tidak relevan dan ditinggalkan.</a:t>
            </a:r>
            <a:endParaRPr sz="4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103a1ff77b4_1_57"/>
          <p:cNvSpPr/>
          <p:nvPr/>
        </p:nvSpPr>
        <p:spPr>
          <a:xfrm>
            <a:off x="1242813" y="5247675"/>
            <a:ext cx="97032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APAKAH ANDA KENAL DENGAN SOFTWARE/APP INI?</a:t>
            </a:r>
            <a:endParaRPr sz="3000" b="1"/>
          </a:p>
        </p:txBody>
      </p:sp>
      <p:pic>
        <p:nvPicPr>
          <p:cNvPr id="742" name="Google Shape;742;g103a1ff77b4_1_57" descr="Integrasi Slack - Dropbox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600" y="1447650"/>
            <a:ext cx="33432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g103a1ff77b4_1_57" descr="Berkas:Telegram logo.svg - Wikipedia bahasa Indonesia, ensiklopedia beba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475" y="1351392"/>
            <a:ext cx="1690076" cy="169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g103a1ff77b4_1_57" descr="Notion - notes, docs, tasks - Aplikasi di Google Pla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150" y="1351400"/>
            <a:ext cx="1690075" cy="16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g103a1ff77b4_1_57" descr="Zoom Pro - Distributor &amp;amp; Reseller resmi software original, jual harga murah  di Jakarta &amp;amp; melayani se-Indonesi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0825" y="1351400"/>
            <a:ext cx="1690076" cy="169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g103a1ff77b4_1_57" descr="Google Meet tak lagi gratis, panggilan video dibatasi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0950" y="3253525"/>
            <a:ext cx="2535113" cy="16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g103a1ff77b4_1_57"/>
          <p:cNvSpPr txBox="1"/>
          <p:nvPr/>
        </p:nvSpPr>
        <p:spPr>
          <a:xfrm>
            <a:off x="1083813" y="5878375"/>
            <a:ext cx="10021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Bagaimana software ini membantu Anda mengatasi “gap” di masa pandemi?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03a1ff77b4_1_88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  <a:endParaRPr sz="6000" b="1"/>
          </a:p>
        </p:txBody>
      </p:sp>
      <p:sp>
        <p:nvSpPr>
          <p:cNvPr id="753" name="Google Shape;753;g103a1ff77b4_1_88"/>
          <p:cNvSpPr txBox="1"/>
          <p:nvPr/>
        </p:nvSpPr>
        <p:spPr>
          <a:xfrm>
            <a:off x="1340475" y="1974025"/>
            <a:ext cx="8676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 solving and decision making are important skills for business and life. Problem solving often involves decision making, and decision making is especially important for management and leadership.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0437a47a47_1_13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457200" marR="0" lvl="0" indent="-546100" algn="just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5000"/>
              <a:buFont typeface="Calibri"/>
              <a:buAutoNum type="arabicPeriod"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TEORI RPV</a:t>
            </a:r>
            <a:endParaRPr sz="5000" b="1"/>
          </a:p>
        </p:txBody>
      </p:sp>
      <p:sp>
        <p:nvSpPr>
          <p:cNvPr id="759" name="Google Shape;759;g10437a47a47_1_13"/>
          <p:cNvSpPr txBox="1"/>
          <p:nvPr/>
        </p:nvSpPr>
        <p:spPr>
          <a:xfrm>
            <a:off x="1579325" y="1813175"/>
            <a:ext cx="86760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Resources, Process, Values: Sumber Daya, Proses, Tata Nilai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(Sangat menentukan kemampuan merespons serangan disruption)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g10437a47a47_1_13"/>
          <p:cNvSpPr/>
          <p:nvPr/>
        </p:nvSpPr>
        <p:spPr>
          <a:xfrm>
            <a:off x="1355105" y="3075075"/>
            <a:ext cx="9846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50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60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50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g10437a47a47_1_13"/>
          <p:cNvSpPr txBox="1"/>
          <p:nvPr/>
        </p:nvSpPr>
        <p:spPr>
          <a:xfrm>
            <a:off x="2031350" y="3281600"/>
            <a:ext cx="867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esources: sumber daya yang dikuasai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g10437a47a47_1_13"/>
          <p:cNvSpPr txBox="1"/>
          <p:nvPr/>
        </p:nvSpPr>
        <p:spPr>
          <a:xfrm>
            <a:off x="2031350" y="4106625"/>
            <a:ext cx="867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rocess : proses bisnis yang dilalui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g10437a47a47_1_13"/>
          <p:cNvSpPr txBox="1"/>
          <p:nvPr/>
        </p:nvSpPr>
        <p:spPr>
          <a:xfrm>
            <a:off x="2031350" y="4814675"/>
            <a:ext cx="867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alues : tata nilai dan komitmen yang ingin dilakukan perusahaan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10437a47a47_1_23"/>
          <p:cNvSpPr/>
          <p:nvPr/>
        </p:nvSpPr>
        <p:spPr>
          <a:xfrm>
            <a:off x="1150381" y="743925"/>
            <a:ext cx="97032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2. TEORI FITTING MATRIX</a:t>
            </a:r>
            <a:endParaRPr sz="5000" b="1"/>
          </a:p>
        </p:txBody>
      </p:sp>
      <p:pic>
        <p:nvPicPr>
          <p:cNvPr id="769" name="Google Shape;769;g10437a47a47_1_23" descr="The 4 Types of Innovation and the Problems They Sol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475" y="1886325"/>
            <a:ext cx="7603749" cy="44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0437a47a47_1_47"/>
          <p:cNvSpPr/>
          <p:nvPr/>
        </p:nvSpPr>
        <p:spPr>
          <a:xfrm>
            <a:off x="1030825" y="521847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DIGITAL BUSINESS MANAGEMENT</a:t>
            </a:r>
            <a:endParaRPr sz="5000" b="1"/>
          </a:p>
        </p:txBody>
      </p:sp>
      <p:pic>
        <p:nvPicPr>
          <p:cNvPr id="781" name="Google Shape;781;g10437a47a47_1_47"/>
          <p:cNvPicPr preferRelativeResize="0"/>
          <p:nvPr/>
        </p:nvPicPr>
        <p:blipFill rotWithShape="1">
          <a:blip r:embed="rId3">
            <a:alphaModFix/>
          </a:blip>
          <a:srcRect t="25086" r="4287" b="-21537"/>
          <a:stretch/>
        </p:blipFill>
        <p:spPr>
          <a:xfrm>
            <a:off x="-701675" y="-1447650"/>
            <a:ext cx="12890500" cy="81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10437a47a47_1_41"/>
          <p:cNvSpPr txBox="1"/>
          <p:nvPr/>
        </p:nvSpPr>
        <p:spPr>
          <a:xfrm>
            <a:off x="1111325" y="2017950"/>
            <a:ext cx="9491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Bisnis digital memanfaatkan teknologi untuk membuat nilai di dalam model bisnis, customer experience, dan sistem internal yang mendukung operasional organisasi/perusahaan.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Cakupan bisnis digital: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Perusahaan lama dengan model bisnis tradisional yang </a:t>
            </a:r>
            <a:r>
              <a:rPr lang="en-US" sz="20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bertransformasi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dengan memanfaatkan teknologi digital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Perusahaan baru yang berbasis digital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g10437a47a47_1_41"/>
          <p:cNvSpPr/>
          <p:nvPr/>
        </p:nvSpPr>
        <p:spPr>
          <a:xfrm>
            <a:off x="899225" y="80245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DIGITAL BUSINESS</a:t>
            </a:r>
            <a:endParaRPr sz="50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044161156c_0_0"/>
          <p:cNvSpPr txBox="1"/>
          <p:nvPr/>
        </p:nvSpPr>
        <p:spPr>
          <a:xfrm>
            <a:off x="1141200" y="2826425"/>
            <a:ext cx="9491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Suatu rangkaian aktivitas (termasuk perencanaan dan pengambilan keputusan, pengorganisasian, kepemimpinan, dan pengendalian) yang diarahkan pada sumber-sumber daya organisasi (manusia, finansial, fisik, dan informasi) untuk mencapai tujuan organisasi dengan cara yang efektif)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*lebih lanjut mengenai manajemen akan dibahas di Week 2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g1044161156c_0_0"/>
          <p:cNvSpPr/>
          <p:nvPr/>
        </p:nvSpPr>
        <p:spPr>
          <a:xfrm>
            <a:off x="929100" y="16109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MANAJEMEN</a:t>
            </a:r>
            <a:endParaRPr sz="60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044161156c_0_800"/>
          <p:cNvSpPr/>
          <p:nvPr/>
        </p:nvSpPr>
        <p:spPr>
          <a:xfrm>
            <a:off x="869350" y="2462100"/>
            <a:ext cx="73014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MAKA, DIGITAL BUSINESS MANAGEMENT ADALAH?</a:t>
            </a:r>
            <a:endParaRPr sz="5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"/>
          <p:cNvSpPr/>
          <p:nvPr/>
        </p:nvSpPr>
        <p:spPr>
          <a:xfrm rot="5400000">
            <a:off x="2115610" y="183034"/>
            <a:ext cx="45720" cy="19682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6"/>
          <p:cNvSpPr txBox="1"/>
          <p:nvPr/>
        </p:nvSpPr>
        <p:spPr>
          <a:xfrm>
            <a:off x="1092022" y="682625"/>
            <a:ext cx="4210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MODUL 1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US" sz="2400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Sesi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1-4</a:t>
            </a:r>
            <a:endParaRPr dirty="0"/>
          </a:p>
        </p:txBody>
      </p:sp>
      <p:pic>
        <p:nvPicPr>
          <p:cNvPr id="541" name="Google Shape;5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25" y="1719668"/>
            <a:ext cx="10882100" cy="4255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1044161156c_1_71"/>
          <p:cNvSpPr/>
          <p:nvPr/>
        </p:nvSpPr>
        <p:spPr>
          <a:xfrm>
            <a:off x="7408900" y="3689500"/>
            <a:ext cx="4069200" cy="2265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g1044161156c_1_71"/>
          <p:cNvSpPr txBox="1">
            <a:spLocks noGrp="1"/>
          </p:cNvSpPr>
          <p:nvPr>
            <p:ph type="title"/>
          </p:nvPr>
        </p:nvSpPr>
        <p:spPr>
          <a:xfrm>
            <a:off x="609504" y="528564"/>
            <a:ext cx="10969800" cy="11430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Digital Transformation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5" name="Google Shape;805;g1044161156c_1_71"/>
          <p:cNvSpPr txBox="1">
            <a:spLocks noGrp="1"/>
          </p:cNvSpPr>
          <p:nvPr>
            <p:ph type="body" idx="1"/>
          </p:nvPr>
        </p:nvSpPr>
        <p:spPr>
          <a:xfrm>
            <a:off x="7682848" y="4025601"/>
            <a:ext cx="3687000" cy="15936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 fontScale="47500"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Digital transformation is about organizing around the current customer. It is about putting the customer at the centre of the universe.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6" name="Google Shape;806;g1044161156c_1_71"/>
          <p:cNvSpPr txBox="1"/>
          <p:nvPr/>
        </p:nvSpPr>
        <p:spPr>
          <a:xfrm>
            <a:off x="1141200" y="2048300"/>
            <a:ext cx="59691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encompasses the use of new digital technologies to enable major business improvements (such as enhancing customer experience, streamlining operations or creating new business models) - Fitzgerald et al. (2013)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has to: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organization wide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understood by everyone in the organization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involve everyone in the organization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 cultural and not forced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no end date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044161156c_1_28"/>
          <p:cNvSpPr txBox="1">
            <a:spLocks noGrp="1"/>
          </p:cNvSpPr>
          <p:nvPr>
            <p:ph type="title"/>
          </p:nvPr>
        </p:nvSpPr>
        <p:spPr>
          <a:xfrm>
            <a:off x="647050" y="1540925"/>
            <a:ext cx="5070000" cy="34614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DAMPAK DIGITAL PADA MANAJEMEN BISNIS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812" name="Google Shape;812;g1044161156c_1_28"/>
          <p:cNvGrpSpPr/>
          <p:nvPr/>
        </p:nvGrpSpPr>
        <p:grpSpPr>
          <a:xfrm>
            <a:off x="6361069" y="1096975"/>
            <a:ext cx="3918839" cy="4349293"/>
            <a:chOff x="2123419" y="1683175"/>
            <a:chExt cx="3918839" cy="4349293"/>
          </a:xfrm>
        </p:grpSpPr>
        <p:sp>
          <p:nvSpPr>
            <p:cNvPr id="813" name="Google Shape;813;g1044161156c_1_28"/>
            <p:cNvSpPr/>
            <p:nvPr/>
          </p:nvSpPr>
          <p:spPr>
            <a:xfrm flipH="1">
              <a:off x="3043358" y="5174884"/>
              <a:ext cx="2458500" cy="8565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g1044161156c_1_28"/>
            <p:cNvSpPr/>
            <p:nvPr/>
          </p:nvSpPr>
          <p:spPr>
            <a:xfrm rot="-5400000">
              <a:off x="4667599" y="4657808"/>
              <a:ext cx="857593" cy="1891726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g1044161156c_1_28"/>
            <p:cNvSpPr/>
            <p:nvPr/>
          </p:nvSpPr>
          <p:spPr>
            <a:xfrm>
              <a:off x="3122719" y="5278026"/>
              <a:ext cx="25869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NILAI (VALUE)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g1044161156c_1_28"/>
            <p:cNvSpPr/>
            <p:nvPr/>
          </p:nvSpPr>
          <p:spPr>
            <a:xfrm>
              <a:off x="2123469" y="5174875"/>
              <a:ext cx="919800" cy="8562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g1044161156c_1_28"/>
            <p:cNvSpPr/>
            <p:nvPr/>
          </p:nvSpPr>
          <p:spPr>
            <a:xfrm>
              <a:off x="2123469" y="5174884"/>
              <a:ext cx="919800" cy="8565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18" name="Google Shape;818;g1044161156c_1_28"/>
            <p:cNvSpPr/>
            <p:nvPr/>
          </p:nvSpPr>
          <p:spPr>
            <a:xfrm flipH="1">
              <a:off x="3043358" y="4301956"/>
              <a:ext cx="2458500" cy="8565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g1044161156c_1_28"/>
            <p:cNvSpPr/>
            <p:nvPr/>
          </p:nvSpPr>
          <p:spPr>
            <a:xfrm rot="-5400000">
              <a:off x="4667599" y="3784880"/>
              <a:ext cx="857593" cy="1891726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g1044161156c_1_28"/>
            <p:cNvSpPr/>
            <p:nvPr/>
          </p:nvSpPr>
          <p:spPr>
            <a:xfrm>
              <a:off x="3122719" y="4405098"/>
              <a:ext cx="25869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INOVASI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1" name="Google Shape;821;g1044161156c_1_28"/>
            <p:cNvSpPr/>
            <p:nvPr/>
          </p:nvSpPr>
          <p:spPr>
            <a:xfrm>
              <a:off x="2123469" y="4301946"/>
              <a:ext cx="919800" cy="8562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g1044161156c_1_28"/>
            <p:cNvSpPr/>
            <p:nvPr/>
          </p:nvSpPr>
          <p:spPr>
            <a:xfrm>
              <a:off x="2123469" y="4301956"/>
              <a:ext cx="919800" cy="8565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23" name="Google Shape;823;g1044161156c_1_28"/>
            <p:cNvSpPr/>
            <p:nvPr/>
          </p:nvSpPr>
          <p:spPr>
            <a:xfrm flipH="1">
              <a:off x="3043358" y="3428992"/>
              <a:ext cx="2458500" cy="8565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g1044161156c_1_28"/>
            <p:cNvSpPr/>
            <p:nvPr/>
          </p:nvSpPr>
          <p:spPr>
            <a:xfrm rot="-5400000">
              <a:off x="4667599" y="2911916"/>
              <a:ext cx="857593" cy="1891726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g1044161156c_1_28"/>
            <p:cNvSpPr/>
            <p:nvPr/>
          </p:nvSpPr>
          <p:spPr>
            <a:xfrm>
              <a:off x="3122719" y="3532134"/>
              <a:ext cx="25869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DATA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g1044161156c_1_28"/>
            <p:cNvSpPr/>
            <p:nvPr/>
          </p:nvSpPr>
          <p:spPr>
            <a:xfrm>
              <a:off x="2123469" y="3428983"/>
              <a:ext cx="919800" cy="8562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g1044161156c_1_28"/>
            <p:cNvSpPr/>
            <p:nvPr/>
          </p:nvSpPr>
          <p:spPr>
            <a:xfrm>
              <a:off x="2123469" y="3428992"/>
              <a:ext cx="919800" cy="8565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28" name="Google Shape;828;g1044161156c_1_28"/>
            <p:cNvSpPr/>
            <p:nvPr/>
          </p:nvSpPr>
          <p:spPr>
            <a:xfrm flipH="1">
              <a:off x="3043358" y="2556074"/>
              <a:ext cx="2458500" cy="8565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g1044161156c_1_28"/>
            <p:cNvSpPr/>
            <p:nvPr/>
          </p:nvSpPr>
          <p:spPr>
            <a:xfrm rot="-5400000">
              <a:off x="4667599" y="2038998"/>
              <a:ext cx="857593" cy="1891726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g1044161156c_1_28"/>
            <p:cNvSpPr/>
            <p:nvPr/>
          </p:nvSpPr>
          <p:spPr>
            <a:xfrm>
              <a:off x="3122719" y="2659216"/>
              <a:ext cx="25869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COMPETITION (PERSAINGAN)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g1044161156c_1_28"/>
            <p:cNvSpPr/>
            <p:nvPr/>
          </p:nvSpPr>
          <p:spPr>
            <a:xfrm>
              <a:off x="2123469" y="2556065"/>
              <a:ext cx="919800" cy="8562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g1044161156c_1_28"/>
            <p:cNvSpPr/>
            <p:nvPr/>
          </p:nvSpPr>
          <p:spPr>
            <a:xfrm>
              <a:off x="2123469" y="2556074"/>
              <a:ext cx="919800" cy="8565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833" name="Google Shape;833;g1044161156c_1_28"/>
            <p:cNvSpPr/>
            <p:nvPr/>
          </p:nvSpPr>
          <p:spPr>
            <a:xfrm flipH="1">
              <a:off x="3043308" y="1683185"/>
              <a:ext cx="2458500" cy="8565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g1044161156c_1_28"/>
            <p:cNvSpPr/>
            <p:nvPr/>
          </p:nvSpPr>
          <p:spPr>
            <a:xfrm rot="-5400000">
              <a:off x="4667549" y="1166109"/>
              <a:ext cx="857593" cy="1891726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g1044161156c_1_28"/>
            <p:cNvSpPr/>
            <p:nvPr/>
          </p:nvSpPr>
          <p:spPr>
            <a:xfrm>
              <a:off x="3122669" y="1786327"/>
              <a:ext cx="2586900" cy="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CUSTOMER (PELANGGAN)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g1044161156c_1_28"/>
            <p:cNvSpPr/>
            <p:nvPr/>
          </p:nvSpPr>
          <p:spPr>
            <a:xfrm>
              <a:off x="2123419" y="1683175"/>
              <a:ext cx="919800" cy="8562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g1044161156c_1_28"/>
            <p:cNvSpPr/>
            <p:nvPr/>
          </p:nvSpPr>
          <p:spPr>
            <a:xfrm>
              <a:off x="2123419" y="1683185"/>
              <a:ext cx="919800" cy="8565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121875" tIns="121875" rIns="121875" bIns="121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35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g1044161156c_0_80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365" b="5365"/>
          <a:stretch/>
        </p:blipFill>
        <p:spPr>
          <a:xfrm>
            <a:off x="6161470" y="2721048"/>
            <a:ext cx="2672100" cy="1588500"/>
          </a:xfrm>
          <a:prstGeom prst="rect">
            <a:avLst/>
          </a:prstGeom>
        </p:spPr>
      </p:pic>
      <p:pic>
        <p:nvPicPr>
          <p:cNvPr id="843" name="Google Shape;843;g1044161156c_0_80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4877" r="14877"/>
          <a:stretch/>
        </p:blipFill>
        <p:spPr>
          <a:xfrm>
            <a:off x="6161470" y="4400733"/>
            <a:ext cx="2672099" cy="1588500"/>
          </a:xfrm>
          <a:prstGeom prst="rect">
            <a:avLst/>
          </a:prstGeom>
        </p:spPr>
      </p:pic>
      <p:pic>
        <p:nvPicPr>
          <p:cNvPr id="844" name="Google Shape;844;g1044161156c_0_805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t="3950" b="3959"/>
          <a:stretch/>
        </p:blipFill>
        <p:spPr>
          <a:xfrm>
            <a:off x="3368501" y="4400735"/>
            <a:ext cx="2668201" cy="1588500"/>
          </a:xfrm>
          <a:prstGeom prst="rect">
            <a:avLst/>
          </a:prstGeom>
        </p:spPr>
      </p:pic>
      <p:pic>
        <p:nvPicPr>
          <p:cNvPr id="845" name="Google Shape;845;g1044161156c_0_80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 t="5460" b="5460"/>
          <a:stretch/>
        </p:blipFill>
        <p:spPr>
          <a:xfrm>
            <a:off x="3365326" y="2721048"/>
            <a:ext cx="2674500" cy="1588499"/>
          </a:xfrm>
          <a:prstGeom prst="rect">
            <a:avLst/>
          </a:prstGeom>
        </p:spPr>
      </p:pic>
      <p:sp>
        <p:nvSpPr>
          <p:cNvPr id="846" name="Google Shape;846;g1044161156c_0_805"/>
          <p:cNvSpPr txBox="1">
            <a:spLocks noGrp="1"/>
          </p:cNvSpPr>
          <p:nvPr>
            <p:ph type="title"/>
          </p:nvPr>
        </p:nvSpPr>
        <p:spPr>
          <a:xfrm>
            <a:off x="1523616" y="764826"/>
            <a:ext cx="9141600" cy="5358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TERJADI PERGESERAN VALUE/NILAI DI DALAM PROSES “GO DIGITAL”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7" name="Google Shape;847;g1044161156c_0_805"/>
          <p:cNvSpPr txBox="1">
            <a:spLocks noGrp="1"/>
          </p:cNvSpPr>
          <p:nvPr>
            <p:ph type="body" idx="1"/>
          </p:nvPr>
        </p:nvSpPr>
        <p:spPr>
          <a:xfrm>
            <a:off x="1370013" y="3385310"/>
            <a:ext cx="1524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Re-examining your business value and identifying where your new frontiers are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8" name="Google Shape;848;g1044161156c_0_805"/>
          <p:cNvSpPr txBox="1">
            <a:spLocks noGrp="1"/>
          </p:cNvSpPr>
          <p:nvPr>
            <p:ph type="body" idx="6"/>
          </p:nvPr>
        </p:nvSpPr>
        <p:spPr>
          <a:xfrm>
            <a:off x="1664403" y="3078782"/>
            <a:ext cx="1229700" cy="2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CREATING VALUE AT NEW FRONTIERS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49" name="Google Shape;849;g1044161156c_0_805"/>
          <p:cNvSpPr txBox="1">
            <a:spLocks noGrp="1"/>
          </p:cNvSpPr>
          <p:nvPr>
            <p:ph type="body" idx="9"/>
          </p:nvPr>
        </p:nvSpPr>
        <p:spPr>
          <a:xfrm>
            <a:off x="9294812" y="3385310"/>
            <a:ext cx="1524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Understanding what your customer wants &amp; needs by examining the “voices” in digital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0" name="Google Shape;850;g1044161156c_0_805"/>
          <p:cNvSpPr txBox="1">
            <a:spLocks noGrp="1"/>
          </p:cNvSpPr>
          <p:nvPr>
            <p:ph type="body" idx="13"/>
          </p:nvPr>
        </p:nvSpPr>
        <p:spPr>
          <a:xfrm>
            <a:off x="9294815" y="3078782"/>
            <a:ext cx="1229700" cy="2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77500" lnSpcReduction="20000"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CREATING VALUE IN CUSTOMER JOURNEYS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1" name="Google Shape;851;g1044161156c_0_805"/>
          <p:cNvSpPr txBox="1">
            <a:spLocks noGrp="1"/>
          </p:cNvSpPr>
          <p:nvPr>
            <p:ph type="body" idx="1"/>
          </p:nvPr>
        </p:nvSpPr>
        <p:spPr>
          <a:xfrm>
            <a:off x="1517200" y="5085535"/>
            <a:ext cx="1524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Rethinking how to use new capabilities to improve how customers are really served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2" name="Google Shape;852;g1044161156c_0_805"/>
          <p:cNvSpPr txBox="1">
            <a:spLocks noGrp="1"/>
          </p:cNvSpPr>
          <p:nvPr>
            <p:ph type="body" idx="6"/>
          </p:nvPr>
        </p:nvSpPr>
        <p:spPr>
          <a:xfrm>
            <a:off x="1811590" y="4779007"/>
            <a:ext cx="1229700" cy="2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CREATING VALUE IN CORE BUSINESSES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3" name="Google Shape;853;g1044161156c_0_805"/>
          <p:cNvSpPr txBox="1">
            <a:spLocks noGrp="1"/>
          </p:cNvSpPr>
          <p:nvPr>
            <p:ph type="body" idx="9"/>
          </p:nvPr>
        </p:nvSpPr>
        <p:spPr>
          <a:xfrm>
            <a:off x="9294812" y="5085535"/>
            <a:ext cx="1524000" cy="83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Rebuilding your business old system to be more effective, controllable, and have measurable performance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4" name="Google Shape;854;g1044161156c_0_805"/>
          <p:cNvSpPr txBox="1">
            <a:spLocks noGrp="1"/>
          </p:cNvSpPr>
          <p:nvPr>
            <p:ph type="body" idx="13"/>
          </p:nvPr>
        </p:nvSpPr>
        <p:spPr>
          <a:xfrm>
            <a:off x="9294815" y="4779007"/>
            <a:ext cx="1229700" cy="2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 fontScale="77500" lnSpcReduction="20000"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CREATING VALUE IN SYSTEM EFFICIENCY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55" name="Google Shape;855;g1044161156c_0_805"/>
          <p:cNvSpPr txBox="1"/>
          <p:nvPr/>
        </p:nvSpPr>
        <p:spPr>
          <a:xfrm>
            <a:off x="413725" y="6394125"/>
            <a:ext cx="11534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https://www.mckinsey.com/industries/technology-media-and-telecommunications/our-insights/what-digital-really-means</a:t>
            </a:r>
            <a:endParaRPr sz="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g104433f6b43_0_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900" r="3900"/>
          <a:stretch/>
        </p:blipFill>
        <p:spPr>
          <a:xfrm>
            <a:off x="5865813" y="0"/>
            <a:ext cx="6323101" cy="6858000"/>
          </a:xfrm>
          <a:prstGeom prst="rect">
            <a:avLst/>
          </a:prstGeom>
        </p:spPr>
      </p:pic>
      <p:sp>
        <p:nvSpPr>
          <p:cNvPr id="861" name="Google Shape;861;g104433f6b43_0_25"/>
          <p:cNvSpPr/>
          <p:nvPr/>
        </p:nvSpPr>
        <p:spPr>
          <a:xfrm>
            <a:off x="694525" y="860925"/>
            <a:ext cx="4437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Jadi, Mengapa Manajemen Bisnis Memerlukan Perubahan/ Transformasi?</a:t>
            </a:r>
            <a:endParaRPr sz="5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0437a47a47_0_0"/>
          <p:cNvSpPr/>
          <p:nvPr/>
        </p:nvSpPr>
        <p:spPr>
          <a:xfrm>
            <a:off x="694525" y="860925"/>
            <a:ext cx="104625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BUSINESS MANAGEMENT GOAL</a:t>
            </a:r>
            <a:endParaRPr sz="5000" b="1"/>
          </a:p>
        </p:txBody>
      </p:sp>
      <p:sp>
        <p:nvSpPr>
          <p:cNvPr id="867" name="Google Shape;867;g10437a47a47_0_0"/>
          <p:cNvSpPr/>
          <p:nvPr/>
        </p:nvSpPr>
        <p:spPr>
          <a:xfrm>
            <a:off x="1199050" y="2485850"/>
            <a:ext cx="2485800" cy="3144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10437a47a47_0_0"/>
          <p:cNvSpPr/>
          <p:nvPr/>
        </p:nvSpPr>
        <p:spPr>
          <a:xfrm>
            <a:off x="1256950" y="3574400"/>
            <a:ext cx="2370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INNOVATION</a:t>
            </a:r>
            <a:endParaRPr sz="2500" b="1">
              <a:solidFill>
                <a:schemeClr val="dk1"/>
              </a:solidFill>
            </a:endParaRPr>
          </a:p>
        </p:txBody>
      </p:sp>
      <p:sp>
        <p:nvSpPr>
          <p:cNvPr id="869" name="Google Shape;869;g10437a47a47_0_0"/>
          <p:cNvSpPr/>
          <p:nvPr/>
        </p:nvSpPr>
        <p:spPr>
          <a:xfrm>
            <a:off x="4682875" y="2485850"/>
            <a:ext cx="2485800" cy="3144000"/>
          </a:xfrm>
          <a:prstGeom prst="roundRect">
            <a:avLst>
              <a:gd name="adj" fmla="val 16667"/>
            </a:avLst>
          </a:prstGeom>
          <a:solidFill>
            <a:srgbClr val="E691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g10437a47a47_0_0"/>
          <p:cNvSpPr/>
          <p:nvPr/>
        </p:nvSpPr>
        <p:spPr>
          <a:xfrm>
            <a:off x="4740775" y="3574400"/>
            <a:ext cx="2370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DIGITALIZATION</a:t>
            </a:r>
            <a:endParaRPr sz="2500" b="1">
              <a:solidFill>
                <a:schemeClr val="dk1"/>
              </a:solidFill>
            </a:endParaRPr>
          </a:p>
        </p:txBody>
      </p:sp>
      <p:sp>
        <p:nvSpPr>
          <p:cNvPr id="871" name="Google Shape;871;g10437a47a47_0_0"/>
          <p:cNvSpPr/>
          <p:nvPr/>
        </p:nvSpPr>
        <p:spPr>
          <a:xfrm>
            <a:off x="8166700" y="2485850"/>
            <a:ext cx="2485800" cy="31440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g10437a47a47_0_0"/>
          <p:cNvSpPr/>
          <p:nvPr/>
        </p:nvSpPr>
        <p:spPr>
          <a:xfrm>
            <a:off x="8224600" y="3574400"/>
            <a:ext cx="2370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SUSTAINABLE DEVELOPMENT</a:t>
            </a:r>
            <a:endParaRPr sz="2500" b="1">
              <a:solidFill>
                <a:schemeClr val="dk1"/>
              </a:solidFill>
            </a:endParaRPr>
          </a:p>
        </p:txBody>
      </p:sp>
      <p:sp>
        <p:nvSpPr>
          <p:cNvPr id="873" name="Google Shape;873;g10437a47a47_0_0"/>
          <p:cNvSpPr/>
          <p:nvPr/>
        </p:nvSpPr>
        <p:spPr>
          <a:xfrm>
            <a:off x="3854913" y="3699525"/>
            <a:ext cx="657900" cy="585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g10437a47a47_0_0"/>
          <p:cNvSpPr/>
          <p:nvPr/>
        </p:nvSpPr>
        <p:spPr>
          <a:xfrm>
            <a:off x="7367675" y="3699525"/>
            <a:ext cx="657900" cy="585000"/>
          </a:xfrm>
          <a:prstGeom prst="homePlat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1"/>
          <p:cNvSpPr txBox="1"/>
          <p:nvPr/>
        </p:nvSpPr>
        <p:spPr>
          <a:xfrm>
            <a:off x="3525902" y="3029352"/>
            <a:ext cx="5780330" cy="1041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6000" dirty="0"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8"/>
          <p:cNvSpPr/>
          <p:nvPr/>
        </p:nvSpPr>
        <p:spPr>
          <a:xfrm>
            <a:off x="932873" y="797717"/>
            <a:ext cx="45719" cy="683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8"/>
          <p:cNvSpPr txBox="1"/>
          <p:nvPr/>
        </p:nvSpPr>
        <p:spPr>
          <a:xfrm>
            <a:off x="1112471" y="908600"/>
            <a:ext cx="37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AGENDA WEEK 1</a:t>
            </a:r>
            <a:endParaRPr b="1"/>
          </a:p>
        </p:txBody>
      </p:sp>
      <p:sp>
        <p:nvSpPr>
          <p:cNvPr id="548" name="Google Shape;548;p18"/>
          <p:cNvSpPr/>
          <p:nvPr/>
        </p:nvSpPr>
        <p:spPr>
          <a:xfrm>
            <a:off x="3955139" y="2460046"/>
            <a:ext cx="1781890" cy="1378472"/>
          </a:xfrm>
          <a:custGeom>
            <a:avLst/>
            <a:gdLst/>
            <a:ahLst/>
            <a:cxnLst/>
            <a:rect l="l" t="t" r="r" b="b"/>
            <a:pathLst>
              <a:path w="3618" h="2801" extrusionOk="0">
                <a:moveTo>
                  <a:pt x="2705" y="489"/>
                </a:moveTo>
                <a:lnTo>
                  <a:pt x="2705" y="489"/>
                </a:lnTo>
                <a:lnTo>
                  <a:pt x="2705" y="489"/>
                </a:lnTo>
                <a:cubicBezTo>
                  <a:pt x="2222" y="15"/>
                  <a:pt x="1451" y="0"/>
                  <a:pt x="953" y="451"/>
                </a:cubicBezTo>
                <a:lnTo>
                  <a:pt x="953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11" y="2311"/>
                  <a:pt x="911" y="2311"/>
                  <a:pt x="911" y="2311"/>
                </a:cubicBezTo>
                <a:lnTo>
                  <a:pt x="911" y="2311"/>
                </a:lnTo>
                <a:cubicBezTo>
                  <a:pt x="1395" y="2786"/>
                  <a:pt x="2165" y="2800"/>
                  <a:pt x="2663" y="2349"/>
                </a:cubicBezTo>
                <a:cubicBezTo>
                  <a:pt x="2667" y="2349"/>
                  <a:pt x="2667" y="2349"/>
                  <a:pt x="2667" y="2349"/>
                </a:cubicBezTo>
                <a:cubicBezTo>
                  <a:pt x="3617" y="1400"/>
                  <a:pt x="3617" y="1400"/>
                  <a:pt x="3617" y="1400"/>
                </a:cubicBezTo>
                <a:lnTo>
                  <a:pt x="2705" y="48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8"/>
          <p:cNvSpPr/>
          <p:nvPr/>
        </p:nvSpPr>
        <p:spPr>
          <a:xfrm>
            <a:off x="6466858" y="2460046"/>
            <a:ext cx="1779714" cy="1378472"/>
          </a:xfrm>
          <a:custGeom>
            <a:avLst/>
            <a:gdLst/>
            <a:ahLst/>
            <a:cxnLst/>
            <a:rect l="l" t="t" r="r" b="b"/>
            <a:pathLst>
              <a:path w="3613" h="2801" extrusionOk="0">
                <a:moveTo>
                  <a:pt x="2706" y="489"/>
                </a:moveTo>
                <a:lnTo>
                  <a:pt x="2706" y="489"/>
                </a:lnTo>
                <a:lnTo>
                  <a:pt x="2706" y="489"/>
                </a:lnTo>
                <a:cubicBezTo>
                  <a:pt x="2222" y="15"/>
                  <a:pt x="1451" y="0"/>
                  <a:pt x="949" y="451"/>
                </a:cubicBezTo>
                <a:lnTo>
                  <a:pt x="949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07" y="2311"/>
                  <a:pt x="907" y="2311"/>
                  <a:pt x="907" y="2311"/>
                </a:cubicBezTo>
                <a:lnTo>
                  <a:pt x="907" y="2311"/>
                </a:lnTo>
                <a:cubicBezTo>
                  <a:pt x="1390" y="2786"/>
                  <a:pt x="2161" y="2800"/>
                  <a:pt x="2663" y="2349"/>
                </a:cubicBezTo>
                <a:lnTo>
                  <a:pt x="2663" y="2349"/>
                </a:lnTo>
                <a:cubicBezTo>
                  <a:pt x="3612" y="1400"/>
                  <a:pt x="3612" y="1400"/>
                  <a:pt x="3612" y="1400"/>
                </a:cubicBezTo>
                <a:lnTo>
                  <a:pt x="2706" y="48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8"/>
          <p:cNvSpPr/>
          <p:nvPr/>
        </p:nvSpPr>
        <p:spPr>
          <a:xfrm rot="-5400000">
            <a:off x="9158935" y="2259387"/>
            <a:ext cx="1379388" cy="1780705"/>
          </a:xfrm>
          <a:custGeom>
            <a:avLst/>
            <a:gdLst/>
            <a:ahLst/>
            <a:cxnLst/>
            <a:rect l="l" t="t" r="r" b="b"/>
            <a:pathLst>
              <a:path w="2800" h="3618" extrusionOk="0">
                <a:moveTo>
                  <a:pt x="493" y="912"/>
                </a:moveTo>
                <a:lnTo>
                  <a:pt x="493" y="912"/>
                </a:lnTo>
                <a:lnTo>
                  <a:pt x="493" y="912"/>
                </a:lnTo>
                <a:cubicBezTo>
                  <a:pt x="14" y="1395"/>
                  <a:pt x="0" y="2165"/>
                  <a:pt x="451" y="2663"/>
                </a:cubicBezTo>
                <a:lnTo>
                  <a:pt x="451" y="2663"/>
                </a:lnTo>
                <a:cubicBezTo>
                  <a:pt x="1400" y="3617"/>
                  <a:pt x="1400" y="3617"/>
                  <a:pt x="1400" y="3617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5" y="2222"/>
                  <a:pt x="2799" y="1452"/>
                  <a:pt x="2348" y="954"/>
                </a:cubicBezTo>
                <a:cubicBezTo>
                  <a:pt x="2353" y="954"/>
                  <a:pt x="2353" y="954"/>
                  <a:pt x="2353" y="954"/>
                </a:cubicBezTo>
                <a:cubicBezTo>
                  <a:pt x="1400" y="0"/>
                  <a:pt x="1400" y="0"/>
                  <a:pt x="1400" y="0"/>
                </a:cubicBezTo>
                <a:lnTo>
                  <a:pt x="493" y="91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18"/>
          <p:cNvSpPr/>
          <p:nvPr/>
        </p:nvSpPr>
        <p:spPr>
          <a:xfrm rot="-5400000">
            <a:off x="1650502" y="2259387"/>
            <a:ext cx="1379388" cy="1780706"/>
          </a:xfrm>
          <a:custGeom>
            <a:avLst/>
            <a:gdLst/>
            <a:ahLst/>
            <a:cxnLst/>
            <a:rect l="l" t="t" r="r" b="b"/>
            <a:pathLst>
              <a:path w="2801" h="3617" extrusionOk="0">
                <a:moveTo>
                  <a:pt x="488" y="910"/>
                </a:moveTo>
                <a:lnTo>
                  <a:pt x="488" y="910"/>
                </a:lnTo>
                <a:lnTo>
                  <a:pt x="488" y="910"/>
                </a:lnTo>
                <a:cubicBezTo>
                  <a:pt x="14" y="1395"/>
                  <a:pt x="0" y="2165"/>
                  <a:pt x="451" y="2662"/>
                </a:cubicBezTo>
                <a:lnTo>
                  <a:pt x="451" y="2662"/>
                </a:lnTo>
                <a:cubicBezTo>
                  <a:pt x="1399" y="3616"/>
                  <a:pt x="1399" y="3616"/>
                  <a:pt x="1399" y="3616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6" y="2221"/>
                  <a:pt x="2800" y="1451"/>
                  <a:pt x="2348" y="953"/>
                </a:cubicBezTo>
                <a:lnTo>
                  <a:pt x="2348" y="953"/>
                </a:lnTo>
                <a:cubicBezTo>
                  <a:pt x="1399" y="0"/>
                  <a:pt x="1399" y="0"/>
                  <a:pt x="1399" y="0"/>
                </a:cubicBezTo>
                <a:lnTo>
                  <a:pt x="488" y="91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8"/>
          <p:cNvSpPr/>
          <p:nvPr/>
        </p:nvSpPr>
        <p:spPr>
          <a:xfrm>
            <a:off x="5911658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8"/>
          <p:cNvSpPr/>
          <p:nvPr/>
        </p:nvSpPr>
        <p:spPr>
          <a:xfrm>
            <a:off x="8418979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8"/>
          <p:cNvSpPr/>
          <p:nvPr/>
        </p:nvSpPr>
        <p:spPr>
          <a:xfrm>
            <a:off x="3399715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8"/>
          <p:cNvSpPr txBox="1"/>
          <p:nvPr/>
        </p:nvSpPr>
        <p:spPr>
          <a:xfrm>
            <a:off x="6307017" y="4084652"/>
            <a:ext cx="211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IDENTIFIKASI PROBLEM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8"/>
          <p:cNvSpPr txBox="1"/>
          <p:nvPr/>
        </p:nvSpPr>
        <p:spPr>
          <a:xfrm>
            <a:off x="1280200" y="4084652"/>
            <a:ext cx="212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REVOLUSI INDUSTRI &amp; DAMPAKNYA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8"/>
          <p:cNvSpPr txBox="1"/>
          <p:nvPr/>
        </p:nvSpPr>
        <p:spPr>
          <a:xfrm>
            <a:off x="3794214" y="4084652"/>
            <a:ext cx="211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DISRUPSI BISNIS DI ERA DIGITAL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8"/>
          <p:cNvSpPr txBox="1"/>
          <p:nvPr/>
        </p:nvSpPr>
        <p:spPr>
          <a:xfrm>
            <a:off x="8806344" y="4084652"/>
            <a:ext cx="208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PENYELESAIAN MASALAH DAN INTEGRASI DIGITAL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8"/>
          <p:cNvSpPr txBox="1"/>
          <p:nvPr/>
        </p:nvSpPr>
        <p:spPr>
          <a:xfrm>
            <a:off x="212765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/>
          </a:p>
        </p:txBody>
      </p:sp>
      <p:sp>
        <p:nvSpPr>
          <p:cNvPr id="560" name="Google Shape;560;p18"/>
          <p:cNvSpPr txBox="1"/>
          <p:nvPr/>
        </p:nvSpPr>
        <p:spPr>
          <a:xfrm>
            <a:off x="467170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/>
          </a:p>
        </p:txBody>
      </p:sp>
      <p:sp>
        <p:nvSpPr>
          <p:cNvPr id="561" name="Google Shape;561;p18"/>
          <p:cNvSpPr txBox="1"/>
          <p:nvPr/>
        </p:nvSpPr>
        <p:spPr>
          <a:xfrm>
            <a:off x="7165267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/>
          </a:p>
        </p:txBody>
      </p:sp>
      <p:sp>
        <p:nvSpPr>
          <p:cNvPr id="562" name="Google Shape;562;p18"/>
          <p:cNvSpPr txBox="1"/>
          <p:nvPr/>
        </p:nvSpPr>
        <p:spPr>
          <a:xfrm>
            <a:off x="9672579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000" b="1"/>
          </a:p>
        </p:txBody>
      </p:sp>
    </p:spTree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1"/>
          <p:cNvSpPr/>
          <p:nvPr/>
        </p:nvSpPr>
        <p:spPr>
          <a:xfrm>
            <a:off x="1191706" y="4648200"/>
            <a:ext cx="9703306" cy="141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REVOLUSI INDUSTRI</a:t>
            </a:r>
            <a:endParaRPr sz="6000" b="1"/>
          </a:p>
        </p:txBody>
      </p:sp>
      <p:sp>
        <p:nvSpPr>
          <p:cNvPr id="568" name="Google Shape;568;p11"/>
          <p:cNvSpPr/>
          <p:nvPr/>
        </p:nvSpPr>
        <p:spPr>
          <a:xfrm>
            <a:off x="1311223" y="6916200"/>
            <a:ext cx="4561574" cy="448888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team with passion of conquering …</a:t>
            </a:r>
            <a:endParaRPr/>
          </a:p>
        </p:txBody>
      </p:sp>
      <p:pic>
        <p:nvPicPr>
          <p:cNvPr id="569" name="Google Shape;569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8094" b="8483"/>
          <a:stretch/>
        </p:blipFill>
        <p:spPr>
          <a:xfrm>
            <a:off x="0" y="0"/>
            <a:ext cx="12188699" cy="434340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3a1ff77b4_1_0"/>
          <p:cNvSpPr txBox="1"/>
          <p:nvPr/>
        </p:nvSpPr>
        <p:spPr>
          <a:xfrm>
            <a:off x="1199075" y="2719825"/>
            <a:ext cx="8685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Dampak dari digital technology menuju revolusi industri 4.0 dalam lima (5) tahun kedepan akan ada 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52,6 juta jenis pekerjaan akan mengalami pergeseran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atau hilang dari muka bumi (McKinsey)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Salah satu kunci agar tidak tergerus adalah dengan </a:t>
            </a:r>
            <a:r>
              <a:rPr lang="en-US" sz="20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BERADAPTASI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baik secara skillset individual maupun secara model bisnis.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103a1ff77b4_1_0"/>
          <p:cNvSpPr/>
          <p:nvPr/>
        </p:nvSpPr>
        <p:spPr>
          <a:xfrm>
            <a:off x="986975" y="1504325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REVOLUSI INDUSTRI</a:t>
            </a:r>
            <a:endParaRPr sz="6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2"/>
          <p:cNvSpPr txBox="1"/>
          <p:nvPr/>
        </p:nvSpPr>
        <p:spPr>
          <a:xfrm>
            <a:off x="405805" y="4120288"/>
            <a:ext cx="2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1.0</a:t>
            </a:r>
            <a:endParaRPr/>
          </a:p>
        </p:txBody>
      </p:sp>
      <p:sp>
        <p:nvSpPr>
          <p:cNvPr id="581" name="Google Shape;581;p12"/>
          <p:cNvSpPr txBox="1"/>
          <p:nvPr/>
        </p:nvSpPr>
        <p:spPr>
          <a:xfrm>
            <a:off x="2617893" y="4132598"/>
            <a:ext cx="2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2.0</a:t>
            </a:r>
            <a:endParaRPr/>
          </a:p>
        </p:txBody>
      </p:sp>
      <p:sp>
        <p:nvSpPr>
          <p:cNvPr id="582" name="Google Shape;582;p12"/>
          <p:cNvSpPr/>
          <p:nvPr/>
        </p:nvSpPr>
        <p:spPr>
          <a:xfrm>
            <a:off x="7901971" y="1863425"/>
            <a:ext cx="594600" cy="2218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7978744" y="2321073"/>
            <a:ext cx="427500" cy="71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7978744" y="2559755"/>
            <a:ext cx="427500" cy="71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/>
          <p:nvPr/>
        </p:nvSpPr>
        <p:spPr>
          <a:xfrm>
            <a:off x="7978744" y="2798437"/>
            <a:ext cx="427500" cy="68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2"/>
          <p:cNvSpPr/>
          <p:nvPr/>
        </p:nvSpPr>
        <p:spPr>
          <a:xfrm>
            <a:off x="7978744" y="3034006"/>
            <a:ext cx="427500" cy="71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2"/>
          <p:cNvSpPr/>
          <p:nvPr/>
        </p:nvSpPr>
        <p:spPr>
          <a:xfrm>
            <a:off x="7978744" y="3272689"/>
            <a:ext cx="427500" cy="717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2"/>
          <p:cNvSpPr/>
          <p:nvPr/>
        </p:nvSpPr>
        <p:spPr>
          <a:xfrm>
            <a:off x="7978744" y="3511371"/>
            <a:ext cx="427500" cy="684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12"/>
          <p:cNvSpPr/>
          <p:nvPr/>
        </p:nvSpPr>
        <p:spPr>
          <a:xfrm>
            <a:off x="7978744" y="3746940"/>
            <a:ext cx="427500" cy="717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2"/>
          <p:cNvSpPr/>
          <p:nvPr/>
        </p:nvSpPr>
        <p:spPr>
          <a:xfrm>
            <a:off x="7985519" y="2073278"/>
            <a:ext cx="427500" cy="684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2"/>
          <p:cNvSpPr/>
          <p:nvPr/>
        </p:nvSpPr>
        <p:spPr>
          <a:xfrm>
            <a:off x="7978744" y="2321073"/>
            <a:ext cx="427500" cy="717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2"/>
          <p:cNvSpPr/>
          <p:nvPr/>
        </p:nvSpPr>
        <p:spPr>
          <a:xfrm>
            <a:off x="7978744" y="2559755"/>
            <a:ext cx="427500" cy="717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7978744" y="2798437"/>
            <a:ext cx="427500" cy="684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12"/>
          <p:cNvSpPr/>
          <p:nvPr/>
        </p:nvSpPr>
        <p:spPr>
          <a:xfrm>
            <a:off x="7978744" y="3034006"/>
            <a:ext cx="427500" cy="717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2"/>
          <p:cNvSpPr/>
          <p:nvPr/>
        </p:nvSpPr>
        <p:spPr>
          <a:xfrm>
            <a:off x="7978744" y="3272689"/>
            <a:ext cx="427500" cy="717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2"/>
          <p:cNvSpPr/>
          <p:nvPr/>
        </p:nvSpPr>
        <p:spPr>
          <a:xfrm>
            <a:off x="7978744" y="3511371"/>
            <a:ext cx="427500" cy="68400"/>
          </a:xfrm>
          <a:prstGeom prst="rect">
            <a:avLst/>
          </a:prstGeom>
          <a:solidFill>
            <a:srgbClr val="5DF3C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2"/>
          <p:cNvSpPr/>
          <p:nvPr/>
        </p:nvSpPr>
        <p:spPr>
          <a:xfrm>
            <a:off x="3571273" y="2621260"/>
            <a:ext cx="437816" cy="1479857"/>
          </a:xfrm>
          <a:custGeom>
            <a:avLst/>
            <a:gdLst/>
            <a:ahLst/>
            <a:cxnLst/>
            <a:rect l="l" t="t" r="r" b="b"/>
            <a:pathLst>
              <a:path w="422" h="1747" extrusionOk="0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2"/>
          <p:cNvSpPr/>
          <p:nvPr/>
        </p:nvSpPr>
        <p:spPr>
          <a:xfrm>
            <a:off x="3571273" y="2411664"/>
            <a:ext cx="437816" cy="1689454"/>
          </a:xfrm>
          <a:custGeom>
            <a:avLst/>
            <a:gdLst/>
            <a:ahLst/>
            <a:cxnLst/>
            <a:rect l="l" t="t" r="r" b="b"/>
            <a:pathLst>
              <a:path w="422" h="1747" extrusionOk="0">
                <a:moveTo>
                  <a:pt x="422" y="0"/>
                </a:moveTo>
                <a:lnTo>
                  <a:pt x="0" y="353"/>
                </a:lnTo>
                <a:lnTo>
                  <a:pt x="0" y="1747"/>
                </a:lnTo>
                <a:lnTo>
                  <a:pt x="422" y="1747"/>
                </a:lnTo>
                <a:lnTo>
                  <a:pt x="422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2"/>
          <p:cNvSpPr/>
          <p:nvPr/>
        </p:nvSpPr>
        <p:spPr>
          <a:xfrm>
            <a:off x="3644934" y="2815643"/>
            <a:ext cx="108900" cy="1380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2"/>
          <p:cNvSpPr/>
          <p:nvPr/>
        </p:nvSpPr>
        <p:spPr>
          <a:xfrm>
            <a:off x="3822343" y="2815643"/>
            <a:ext cx="100500" cy="1347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2"/>
          <p:cNvSpPr/>
          <p:nvPr/>
        </p:nvSpPr>
        <p:spPr>
          <a:xfrm>
            <a:off x="3644934" y="3010473"/>
            <a:ext cx="108900" cy="1380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2"/>
          <p:cNvSpPr/>
          <p:nvPr/>
        </p:nvSpPr>
        <p:spPr>
          <a:xfrm>
            <a:off x="3822343" y="3010473"/>
            <a:ext cx="100500" cy="1320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2"/>
          <p:cNvSpPr/>
          <p:nvPr/>
        </p:nvSpPr>
        <p:spPr>
          <a:xfrm>
            <a:off x="3644934" y="3202761"/>
            <a:ext cx="108900" cy="1389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2"/>
          <p:cNvSpPr/>
          <p:nvPr/>
        </p:nvSpPr>
        <p:spPr>
          <a:xfrm>
            <a:off x="3822343" y="3202761"/>
            <a:ext cx="100500" cy="1347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2"/>
          <p:cNvSpPr/>
          <p:nvPr/>
        </p:nvSpPr>
        <p:spPr>
          <a:xfrm>
            <a:off x="3644934" y="3397590"/>
            <a:ext cx="108900" cy="1380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2"/>
          <p:cNvSpPr/>
          <p:nvPr/>
        </p:nvSpPr>
        <p:spPr>
          <a:xfrm>
            <a:off x="3822343" y="3397590"/>
            <a:ext cx="100500" cy="1320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2"/>
          <p:cNvSpPr/>
          <p:nvPr/>
        </p:nvSpPr>
        <p:spPr>
          <a:xfrm>
            <a:off x="3644934" y="3589879"/>
            <a:ext cx="108900" cy="1389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2"/>
          <p:cNvSpPr/>
          <p:nvPr/>
        </p:nvSpPr>
        <p:spPr>
          <a:xfrm>
            <a:off x="3822343" y="3589879"/>
            <a:ext cx="100500" cy="132900"/>
          </a:xfrm>
          <a:prstGeom prst="rect">
            <a:avLst/>
          </a:prstGeom>
          <a:solidFill>
            <a:srgbClr val="4FCE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2"/>
          <p:cNvSpPr/>
          <p:nvPr/>
        </p:nvSpPr>
        <p:spPr>
          <a:xfrm>
            <a:off x="1258671" y="2953369"/>
            <a:ext cx="599663" cy="1126997"/>
          </a:xfrm>
          <a:custGeom>
            <a:avLst/>
            <a:gdLst/>
            <a:ahLst/>
            <a:cxnLst/>
            <a:rect l="l" t="t" r="r" b="b"/>
            <a:pathLst>
              <a:path w="578" h="1086" extrusionOk="0">
                <a:moveTo>
                  <a:pt x="578" y="1086"/>
                </a:moveTo>
                <a:lnTo>
                  <a:pt x="0" y="1086"/>
                </a:lnTo>
                <a:lnTo>
                  <a:pt x="0" y="387"/>
                </a:lnTo>
                <a:lnTo>
                  <a:pt x="289" y="0"/>
                </a:lnTo>
                <a:lnTo>
                  <a:pt x="578" y="387"/>
                </a:lnTo>
                <a:lnTo>
                  <a:pt x="578" y="108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2"/>
          <p:cNvSpPr/>
          <p:nvPr/>
        </p:nvSpPr>
        <p:spPr>
          <a:xfrm>
            <a:off x="1445417" y="3256392"/>
            <a:ext cx="78900" cy="174300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2"/>
          <p:cNvSpPr/>
          <p:nvPr/>
        </p:nvSpPr>
        <p:spPr>
          <a:xfrm>
            <a:off x="1568877" y="3256392"/>
            <a:ext cx="81000" cy="174300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2"/>
          <p:cNvSpPr/>
          <p:nvPr/>
        </p:nvSpPr>
        <p:spPr>
          <a:xfrm>
            <a:off x="1445417" y="3487810"/>
            <a:ext cx="78900" cy="176400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2"/>
          <p:cNvSpPr/>
          <p:nvPr/>
        </p:nvSpPr>
        <p:spPr>
          <a:xfrm>
            <a:off x="1568877" y="3487810"/>
            <a:ext cx="81000" cy="176400"/>
          </a:xfrm>
          <a:prstGeom prst="rect">
            <a:avLst/>
          </a:prstGeom>
          <a:solidFill>
            <a:srgbClr val="56A9F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5709468" y="2171837"/>
            <a:ext cx="670210" cy="1928138"/>
          </a:xfrm>
          <a:custGeom>
            <a:avLst/>
            <a:gdLst/>
            <a:ahLst/>
            <a:cxnLst/>
            <a:rect l="l" t="t" r="r" b="b"/>
            <a:pathLst>
              <a:path w="646" h="1531" extrusionOk="0">
                <a:moveTo>
                  <a:pt x="570" y="533"/>
                </a:moveTo>
                <a:lnTo>
                  <a:pt x="570" y="97"/>
                </a:lnTo>
                <a:lnTo>
                  <a:pt x="511" y="97"/>
                </a:lnTo>
                <a:lnTo>
                  <a:pt x="511" y="0"/>
                </a:lnTo>
                <a:lnTo>
                  <a:pt x="135" y="0"/>
                </a:lnTo>
                <a:lnTo>
                  <a:pt x="135" y="97"/>
                </a:lnTo>
                <a:lnTo>
                  <a:pt x="78" y="97"/>
                </a:lnTo>
                <a:lnTo>
                  <a:pt x="78" y="533"/>
                </a:lnTo>
                <a:lnTo>
                  <a:pt x="0" y="533"/>
                </a:lnTo>
                <a:lnTo>
                  <a:pt x="0" y="1531"/>
                </a:lnTo>
                <a:lnTo>
                  <a:pt x="646" y="1531"/>
                </a:lnTo>
                <a:lnTo>
                  <a:pt x="646" y="533"/>
                </a:lnTo>
                <a:lnTo>
                  <a:pt x="570" y="5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5866127" y="2607589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6011374" y="2607589"/>
            <a:ext cx="684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6156621" y="2607589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5866127" y="2359487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6011374" y="2359487"/>
            <a:ext cx="684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2"/>
          <p:cNvSpPr/>
          <p:nvPr/>
        </p:nvSpPr>
        <p:spPr>
          <a:xfrm>
            <a:off x="6156621" y="2359487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2"/>
          <p:cNvSpPr/>
          <p:nvPr/>
        </p:nvSpPr>
        <p:spPr>
          <a:xfrm>
            <a:off x="5866127" y="2867024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6011374" y="2867024"/>
            <a:ext cx="684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6156621" y="2867024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2"/>
          <p:cNvSpPr/>
          <p:nvPr/>
        </p:nvSpPr>
        <p:spPr>
          <a:xfrm>
            <a:off x="5866127" y="3126460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6011374" y="3126460"/>
            <a:ext cx="684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6156621" y="3126460"/>
            <a:ext cx="66300" cy="1878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5866127" y="3370783"/>
            <a:ext cx="66300" cy="189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6011374" y="3370783"/>
            <a:ext cx="68400" cy="189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6156621" y="3370783"/>
            <a:ext cx="66300" cy="189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2"/>
          <p:cNvSpPr txBox="1"/>
          <p:nvPr/>
        </p:nvSpPr>
        <p:spPr>
          <a:xfrm>
            <a:off x="4829981" y="4114614"/>
            <a:ext cx="2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3.0</a:t>
            </a:r>
            <a:endParaRPr/>
          </a:p>
        </p:txBody>
      </p:sp>
      <p:sp>
        <p:nvSpPr>
          <p:cNvPr id="631" name="Google Shape;631;p12"/>
          <p:cNvSpPr txBox="1"/>
          <p:nvPr/>
        </p:nvSpPr>
        <p:spPr>
          <a:xfrm>
            <a:off x="7042069" y="4126924"/>
            <a:ext cx="235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4.0</a:t>
            </a:r>
            <a:endParaRPr/>
          </a:p>
        </p:txBody>
      </p:sp>
      <p:sp>
        <p:nvSpPr>
          <p:cNvPr id="632" name="Google Shape;632;p12"/>
          <p:cNvSpPr txBox="1"/>
          <p:nvPr/>
        </p:nvSpPr>
        <p:spPr>
          <a:xfrm>
            <a:off x="619273" y="4587215"/>
            <a:ext cx="1924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1760-1840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Dipicu pembangunan jalur kereta api dan penemuan mesin uap. Revolusi ini membawa pada era produksi mekanis.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2"/>
          <p:cNvSpPr txBox="1"/>
          <p:nvPr/>
        </p:nvSpPr>
        <p:spPr>
          <a:xfrm>
            <a:off x="2831361" y="4587215"/>
            <a:ext cx="1924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1840-1960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Ditemukannya listrik dan sistem perakitan yang mengacu pada produksi massal dan ongkos produksi yang lebih murah.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2"/>
          <p:cNvSpPr txBox="1"/>
          <p:nvPr/>
        </p:nvSpPr>
        <p:spPr>
          <a:xfrm>
            <a:off x="5043449" y="4587215"/>
            <a:ext cx="1924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1960-1990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Penemuan komputer (1960), komputer pribadi (1970), dan internet (1990). Revolusi ini mengacu pada awal era digital.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2"/>
          <p:cNvSpPr txBox="1"/>
          <p:nvPr/>
        </p:nvSpPr>
        <p:spPr>
          <a:xfrm>
            <a:off x="7255537" y="4587215"/>
            <a:ext cx="1924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1991-sekarang</a:t>
            </a: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Internet semakin meluas (Internet of Things) dan Artificial Intelligence ditemukan untuk menyambungkan manusia dengan mesin.</a:t>
            </a:r>
            <a:endParaRPr b="1"/>
          </a:p>
        </p:txBody>
      </p:sp>
      <p:sp>
        <p:nvSpPr>
          <p:cNvPr id="636" name="Google Shape;636;p12"/>
          <p:cNvSpPr/>
          <p:nvPr/>
        </p:nvSpPr>
        <p:spPr>
          <a:xfrm>
            <a:off x="904025" y="688300"/>
            <a:ext cx="97032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REVOLUSI INDUSTRI</a:t>
            </a:r>
            <a:endParaRPr sz="6000" b="1"/>
          </a:p>
        </p:txBody>
      </p:sp>
      <p:sp>
        <p:nvSpPr>
          <p:cNvPr id="637" name="Google Shape;637;p12"/>
          <p:cNvSpPr txBox="1"/>
          <p:nvPr/>
        </p:nvSpPr>
        <p:spPr>
          <a:xfrm>
            <a:off x="10368222" y="3848075"/>
            <a:ext cx="108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Dipercepat karena adanya pandemi</a:t>
            </a:r>
            <a:endParaRPr sz="1500"/>
          </a:p>
        </p:txBody>
      </p:sp>
      <p:sp>
        <p:nvSpPr>
          <p:cNvPr id="638" name="Google Shape;638;p12"/>
          <p:cNvSpPr/>
          <p:nvPr/>
        </p:nvSpPr>
        <p:spPr>
          <a:xfrm>
            <a:off x="9139150" y="3333950"/>
            <a:ext cx="670200" cy="40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2"/>
          <p:cNvSpPr/>
          <p:nvPr/>
        </p:nvSpPr>
        <p:spPr>
          <a:xfrm>
            <a:off x="10018875" y="3105700"/>
            <a:ext cx="1780500" cy="5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5.0</a:t>
            </a:r>
            <a:endParaRPr sz="3000" b="1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g104433f6b43_0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537" b="30537"/>
          <a:stretch/>
        </p:blipFill>
        <p:spPr>
          <a:xfrm>
            <a:off x="0" y="1143000"/>
            <a:ext cx="12188699" cy="2971800"/>
          </a:xfrm>
          <a:prstGeom prst="rect">
            <a:avLst/>
          </a:prstGeom>
        </p:spPr>
      </p:pic>
      <p:sp>
        <p:nvSpPr>
          <p:cNvPr id="645" name="Google Shape;645;g104433f6b43_0_1"/>
          <p:cNvSpPr/>
          <p:nvPr/>
        </p:nvSpPr>
        <p:spPr>
          <a:xfrm>
            <a:off x="1045475" y="4370375"/>
            <a:ext cx="102285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MENGAPA MANAJEMEN BISNIS PERLU TRANSFORMASI?</a:t>
            </a:r>
            <a:endParaRPr sz="6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04433f6b43_0_7"/>
          <p:cNvSpPr txBox="1">
            <a:spLocks noGrp="1"/>
          </p:cNvSpPr>
          <p:nvPr>
            <p:ph type="body" idx="1"/>
          </p:nvPr>
        </p:nvSpPr>
        <p:spPr>
          <a:xfrm>
            <a:off x="814211" y="1951150"/>
            <a:ext cx="9407100" cy="4526100"/>
          </a:xfrm>
          <a:prstGeom prst="rect">
            <a:avLst/>
          </a:prstGeom>
        </p:spPr>
        <p:txBody>
          <a:bodyPr spcFirstLastPara="1" wrap="square" lIns="117200" tIns="58600" rIns="117200" bIns="58600" anchor="t" anchorCtr="0">
            <a:normAutofit/>
          </a:bodyPr>
          <a:lstStyle/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Value Crisis</a:t>
            </a:r>
            <a:br>
              <a:rPr lang="en-US" sz="2000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Realisasi kinerja yang memburuk atau diproyeksikan kinerja perusahaan akan terus memburuk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Value Opportunity</a:t>
            </a:r>
            <a:br>
              <a:rPr lang="en-US" sz="2000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Keinginan perusahaan mengeksploitasi kesempatan bisnis yang dapat meningkatkan nilai perusahaan</a:t>
            </a:r>
            <a:endParaRPr sz="2000">
              <a:solidFill>
                <a:schemeClr val="l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en-US" sz="2000">
                <a:solidFill>
                  <a:schemeClr val="lt1"/>
                </a:solidFill>
              </a:rPr>
              <a:t>Value Threat</a:t>
            </a:r>
            <a:br>
              <a:rPr lang="en-US" sz="2000">
                <a:solidFill>
                  <a:schemeClr val="lt1"/>
                </a:solidFill>
              </a:rPr>
            </a:br>
            <a:r>
              <a:rPr lang="en-US" sz="2000">
                <a:solidFill>
                  <a:schemeClr val="lt1"/>
                </a:solidFill>
              </a:rPr>
              <a:t>Diperkenalkan teknologi baru yang mengancam untuk menjadikan teknologi lama kehilangan daya dukung persaingan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651" name="Google Shape;651;g104433f6b43_0_7"/>
          <p:cNvSpPr txBox="1">
            <a:spLocks noGrp="1"/>
          </p:cNvSpPr>
          <p:nvPr>
            <p:ph type="title"/>
          </p:nvPr>
        </p:nvSpPr>
        <p:spPr>
          <a:xfrm>
            <a:off x="609504" y="523214"/>
            <a:ext cx="10969800" cy="1143000"/>
          </a:xfrm>
          <a:prstGeom prst="rect">
            <a:avLst/>
          </a:prstGeom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Kebutuhan Transformasi Bisnis</a:t>
            </a:r>
            <a:endParaRPr sz="4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1376</Words>
  <Application>Microsoft Office PowerPoint</Application>
  <PresentationFormat>Custom</PresentationFormat>
  <Paragraphs>174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Source Sans Pro Light</vt:lpstr>
      <vt:lpstr>Source Sans Pro</vt:lpstr>
      <vt:lpstr>Calibri</vt:lpstr>
      <vt:lpstr>Roboto</vt:lpstr>
      <vt:lpstr>Open Sans</vt:lpstr>
      <vt:lpstr>Open Sans Light</vt:lpstr>
      <vt:lpstr>Roboto Medium</vt:lpstr>
      <vt:lpstr>Roboto Thin</vt:lpstr>
      <vt:lpstr>Arial</vt:lpstr>
      <vt:lpstr>Open Sans ExtraBold</vt:lpstr>
      <vt:lpstr>Office Theme</vt:lpstr>
      <vt:lpstr>Introduction to Digital Business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Kebutuhan Transformasi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Transformation</vt:lpstr>
      <vt:lpstr>DAMPAK DIGITAL PADA MANAJEMEN BISNIS</vt:lpstr>
      <vt:lpstr>TERJADI PERGESERAN VALUE/NILAI DI DALAM PROSES “GO DIGITAL”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Business Management</dc:title>
  <dc:creator>Serma</dc:creator>
  <cp:lastModifiedBy>Sofiani J</cp:lastModifiedBy>
  <cp:revision>2</cp:revision>
  <dcterms:created xsi:type="dcterms:W3CDTF">2015-09-19T05:52:39Z</dcterms:created>
  <dcterms:modified xsi:type="dcterms:W3CDTF">2022-06-23T07:48:39Z</dcterms:modified>
</cp:coreProperties>
</file>