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Lst>
  <p:sldSz cx="12188825" cy="6858000"/>
  <p:notesSz cx="6858000" cy="9144000"/>
  <p:embeddedFontLst>
    <p:embeddedFont>
      <p:font typeface="Calibri" panose="020F0502020204030204"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Open Sans ExtraBold" panose="020B0906030804020204" pitchFamily="34" charset="0"/>
      <p:bold r:id="rId51"/>
      <p:boldItalic r:id="rId52"/>
    </p:embeddedFont>
    <p:embeddedFont>
      <p:font typeface="Open Sans Light" panose="020B0306030504020204" pitchFamily="34" charset="0"/>
      <p:regular r:id="rId53"/>
      <p:bold r:id="rId54"/>
      <p:italic r:id="rId55"/>
      <p:boldItalic r:id="rId56"/>
    </p:embeddedFont>
    <p:embeddedFont>
      <p:font typeface="Source Sans Pro" panose="020B0503030403020204" pitchFamily="34" charset="0"/>
      <p:regular r:id="rId57"/>
      <p:bold r:id="rId58"/>
      <p:italic r:id="rId59"/>
      <p:boldItalic r:id="rId60"/>
    </p:embeddedFont>
    <p:embeddedFont>
      <p:font typeface="Source Sans Pro Light" panose="020B040303040302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6" roundtripDataSignature="AMtx7mhLSfCuxjh54YqEDAmZ0rGfX3QL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8.fntdata"/><Relationship Id="rId5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OCnlArFuU-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8" name="Google Shape;508;p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050c940d0d_0_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5" name="Google Shape;615;g1050c940d0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5 Tahap di dalam proses perencanaan:</a:t>
            </a:r>
            <a:endParaRPr/>
          </a:p>
          <a:p>
            <a:pPr marL="457200" lvl="0" indent="-298450" algn="l" rtl="0">
              <a:lnSpc>
                <a:spcPct val="100000"/>
              </a:lnSpc>
              <a:spcBef>
                <a:spcPts val="0"/>
              </a:spcBef>
              <a:spcAft>
                <a:spcPts val="0"/>
              </a:spcAft>
              <a:buSzPts val="1100"/>
              <a:buAutoNum type="arabicPeriod"/>
            </a:pPr>
            <a:r>
              <a:rPr lang="en-US"/>
              <a:t>Penentuan tujuan : tetapkan hasil yang Anda inginkan secara spesifik</a:t>
            </a:r>
            <a:endParaRPr/>
          </a:p>
          <a:p>
            <a:pPr marL="457200" lvl="0" indent="-298450" algn="l" rtl="0">
              <a:lnSpc>
                <a:spcPct val="100000"/>
              </a:lnSpc>
              <a:spcBef>
                <a:spcPts val="0"/>
              </a:spcBef>
              <a:spcAft>
                <a:spcPts val="0"/>
              </a:spcAft>
              <a:buSzPts val="1100"/>
              <a:buAutoNum type="arabicPeriod"/>
            </a:pPr>
            <a:r>
              <a:rPr lang="en-US"/>
              <a:t>Tentukan “di mana” tujuan Anda bisa didapatkan : evaluasi pencapaian Anda saat ini dengan hasil/tujuan Anda</a:t>
            </a:r>
            <a:endParaRPr/>
          </a:p>
          <a:p>
            <a:pPr marL="457200" lvl="0" indent="-298450" algn="l" rtl="0">
              <a:lnSpc>
                <a:spcPct val="100000"/>
              </a:lnSpc>
              <a:spcBef>
                <a:spcPts val="0"/>
              </a:spcBef>
              <a:spcAft>
                <a:spcPts val="0"/>
              </a:spcAft>
              <a:buSzPts val="1100"/>
              <a:buAutoNum type="arabicPeriod"/>
            </a:pPr>
            <a:r>
              <a:rPr lang="en-US"/>
              <a:t>Buatlah skenario sesuai dengan kondisi di masa depan : antisipasi kondisi yang akan datang</a:t>
            </a:r>
            <a:endParaRPr/>
          </a:p>
          <a:p>
            <a:pPr marL="457200" lvl="0" indent="-298450" algn="l" rtl="0">
              <a:lnSpc>
                <a:spcPct val="100000"/>
              </a:lnSpc>
              <a:spcBef>
                <a:spcPts val="0"/>
              </a:spcBef>
              <a:spcAft>
                <a:spcPts val="0"/>
              </a:spcAft>
              <a:buSzPts val="1100"/>
              <a:buAutoNum type="arabicPeriod"/>
            </a:pPr>
            <a:r>
              <a:rPr lang="en-US"/>
              <a:t>Analisa dan pilih alternatif : buatlah daftar dan evaluasi secara teliti langkah yang bisa Anda ambil</a:t>
            </a:r>
            <a:endParaRPr/>
          </a:p>
          <a:p>
            <a:pPr marL="457200" lvl="0" indent="-298450" algn="l" rtl="0">
              <a:lnSpc>
                <a:spcPct val="100000"/>
              </a:lnSpc>
              <a:spcBef>
                <a:spcPts val="0"/>
              </a:spcBef>
              <a:spcAft>
                <a:spcPts val="0"/>
              </a:spcAft>
              <a:buSzPts val="1100"/>
              <a:buAutoNum type="arabicPeriod"/>
            </a:pPr>
            <a:r>
              <a:rPr lang="en-US"/>
              <a:t>Terapkan rencana dan evaluasi hasilnya : ambil langkah dan ukur progressnya sesuai dengan tujuan yang Anda tetapkan di awal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10f7e7a09f2_0_14: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2" name="Google Shape;622;g10f7e7a09f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0c81468532_0_105: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g10c81468532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10c81468532_0_123: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9" name="Google Shape;659;g10c81468532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0c81468532_0_14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7" name="Google Shape;677;g10c81468532_0_1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AutoNum type="arabicPeriod"/>
            </a:pPr>
            <a:r>
              <a:rPr lang="en-US"/>
              <a:t>Rencana tindakan : rencana yang digunakan untuk merealisasikan semua jenis rencana</a:t>
            </a:r>
            <a:endParaRPr/>
          </a:p>
          <a:p>
            <a:pPr marL="457200" lvl="0" indent="-298450" algn="l" rtl="0">
              <a:lnSpc>
                <a:spcPct val="100000"/>
              </a:lnSpc>
              <a:spcBef>
                <a:spcPts val="0"/>
              </a:spcBef>
              <a:spcAft>
                <a:spcPts val="0"/>
              </a:spcAft>
              <a:buSzPts val="1100"/>
              <a:buAutoNum type="arabicPeriod"/>
            </a:pPr>
            <a:r>
              <a:rPr lang="en-US"/>
              <a:t>Rencana reaksi : rencana yang dirancang untuk membuat perusahaan dapat bereaksi terhadap situasi yang tidak terduga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g10c81468532_0_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 name="Google Shape;695;g10c81468532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10c81468532_0_15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10c81468532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10c81468532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6" name="Google Shape;706;g10c81468532_0_20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g10c81468532_0_19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 name="Google Shape;712;g10c81468532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10c81468532_0_2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10c81468532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Porter’s Five Forces Explanation:</a:t>
            </a:r>
            <a:endParaRPr/>
          </a:p>
          <a:p>
            <a:pPr marL="0" lvl="0" indent="0" algn="l" rtl="0">
              <a:spcBef>
                <a:spcPts val="0"/>
              </a:spcBef>
              <a:spcAft>
                <a:spcPts val="0"/>
              </a:spcAft>
              <a:buNone/>
            </a:pPr>
            <a:r>
              <a:rPr lang="en-US" u="sng">
                <a:solidFill>
                  <a:schemeClr val="hlink"/>
                </a:solidFill>
                <a:hlinkClick r:id="rId3"/>
              </a:rPr>
              <a:t>https://www.youtube.com/watch?v=OCnlArFuU-E</a:t>
            </a:r>
            <a:endParaRPr/>
          </a:p>
          <a:p>
            <a:pPr marL="0" lvl="0" indent="0" algn="l" rtl="0">
              <a:spcBef>
                <a:spcPts val="0"/>
              </a:spcBef>
              <a:spcAft>
                <a:spcPts val="0"/>
              </a:spcAft>
              <a:buNone/>
            </a:pPr>
            <a:endParaRPr/>
          </a:p>
          <a:p>
            <a:pPr marL="0" lvl="0" indent="0" algn="l" rtl="0">
              <a:spcBef>
                <a:spcPts val="0"/>
              </a:spcBef>
              <a:spcAft>
                <a:spcPts val="0"/>
              </a:spcAft>
              <a:buNone/>
            </a:pPr>
            <a:r>
              <a:rPr lang="en-US"/>
              <a:t>SWOT Analysis Explanation:</a:t>
            </a:r>
            <a:endParaRPr/>
          </a:p>
          <a:p>
            <a:pPr marL="0" lvl="0" indent="0" algn="l" rtl="0">
              <a:spcBef>
                <a:spcPts val="0"/>
              </a:spcBef>
              <a:spcAft>
                <a:spcPts val="0"/>
              </a:spcAft>
              <a:buNone/>
            </a:pPr>
            <a:r>
              <a:rPr lang="en-US"/>
              <a:t>https://www.youtube.com/watch?v=mR9eICQJLXA</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5" name="Google Shape;53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0c81468532_0_23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10c81468532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10c81468532_0_2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10c81468532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g10c81468532_0_25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 name="Google Shape;742;g10c81468532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0c81468532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8" name="Google Shape;748;g10c81468532_0_2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0f7e7a09f2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4" name="Google Shape;754;g10f7e7a09f2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10c81468532_0_2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10c81468532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10c81468532_0_280: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10c81468532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g10c81468532_0_27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6" name="Google Shape;776;g10c81468532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10c81468532_0_291:notes"/>
          <p:cNvSpPr>
            <a:spLocks noGrp="1" noRot="1" noChangeAspect="1"/>
          </p:cNvSpPr>
          <p:nvPr>
            <p:ph type="sldImg" idx="2"/>
          </p:nvPr>
        </p:nvSpPr>
        <p:spPr>
          <a:xfrm>
            <a:off x="382588" y="685800"/>
            <a:ext cx="60928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3" name="Google Shape;783;g10c81468532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10c81468532_0_30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10c81468532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Salah satu cara untuk mengidentifikasi masalah yang terjadi adalah menggunakan analisis SWOT</a:t>
            </a:r>
            <a:endParaRPr/>
          </a:p>
        </p:txBody>
      </p:sp>
      <p:sp>
        <p:nvSpPr>
          <p:cNvPr id="556" name="Google Shape;556;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044161156c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6" name="Google Shape;796;g1044161156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0f7e7a09f2_0_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2" name="Google Shape;802;g10f7e7a09f2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10c81468532_0_16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8" name="Google Shape;808;g10c81468532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10c81468532_0_1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4" name="Google Shape;814;g10c81468532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●Misalnya seorang Operator produksi harus melapor ke Leader Produksi, Leader produksi harus melapor ke Supervisor produksi, kemudian Supervisor produksi harus melapor ke Manajer dan Manajer Produksi harus melapor ke Direktur Operasional.</a:t>
            </a:r>
            <a:endParaRPr/>
          </a:p>
          <a:p>
            <a:pPr marL="0" lvl="0" indent="0" algn="l" rtl="0">
              <a:lnSpc>
                <a:spcPct val="115000"/>
              </a:lnSpc>
              <a:spcBef>
                <a:spcPts val="0"/>
              </a:spcBef>
              <a:spcAft>
                <a:spcPts val="0"/>
              </a:spcAft>
              <a:buClr>
                <a:schemeClr val="dk1"/>
              </a:buClr>
              <a:buSzPts val="1100"/>
              <a:buFont typeface="Arial"/>
              <a:buNone/>
            </a:pPr>
            <a:r>
              <a:rPr lang="en-US"/>
              <a:t>●Tanggung jawab dan garis kewenangan tanpa putus ini berdasarkan dua prinsip penting yaitu Unity of Command (Kesatuan Komando) dan Scalar Chain (Jenjang berangkai). Berdasarkan Prinsip Kesatuan Komando, Karyawan seharusnya hanya menerima perintah dari seorang atasan saja dan juga bertanggung jawab kepada satu atasan saja. Jika terlalu banyak Atasan yang memberikan perintah, karyawan yang bersangkutan akan sulit untuk membedakan prioritasnya. Hal ini juga akan menimbulkan kebingungan dan tidak fokus pada tugas yang diberikannya. Sedangkan Scalar Chain adalah garis vertikal  wewenang dari atas sampai ke bawah. Setiap karyawan harus menyadari posisi mereka di dalam Hirarki Organisasi. Garis wewenang ini akan menunjukan apa yang menjadi wewenang dan tanggung jawabnya.</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0c81468532_0_17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0" name="Google Shape;820;g10c81468532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0c81468532_0_1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6" name="Google Shape;826;g10c81468532_0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0c81468532_0_18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10c81468532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0f7e7a09f2_1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7" name="Google Shape;837;g10f7e7a09f2_1_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10f7e7a09f2_1_6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3" name="Google Shape;843;g10f7e7a09f2_1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10f7e7a09f2_1_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0" name="Google Shape;850;g10f7e7a09f2_1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Management 9th Edition (Schermerhorn) - page 160</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0c81468532_0_4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0c81468532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10c81468532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10c8146853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IT advantages in POLC:</a:t>
            </a:r>
            <a:endParaRPr/>
          </a:p>
          <a:p>
            <a:pPr marL="457200" lvl="0" indent="-298450" algn="l" rtl="0">
              <a:spcBef>
                <a:spcPts val="0"/>
              </a:spcBef>
              <a:spcAft>
                <a:spcPts val="0"/>
              </a:spcAft>
              <a:buSzPts val="1100"/>
              <a:buAutoNum type="arabicPeriod"/>
            </a:pPr>
            <a:r>
              <a:rPr lang="en-US"/>
              <a:t>Planning : better and more timely access to useful information</a:t>
            </a:r>
            <a:endParaRPr/>
          </a:p>
          <a:p>
            <a:pPr marL="457200" lvl="0" indent="-298450" algn="l" rtl="0">
              <a:spcBef>
                <a:spcPts val="0"/>
              </a:spcBef>
              <a:spcAft>
                <a:spcPts val="0"/>
              </a:spcAft>
              <a:buSzPts val="1100"/>
              <a:buAutoNum type="arabicPeriod"/>
            </a:pPr>
            <a:r>
              <a:rPr lang="en-US"/>
              <a:t>Organizing : more ongoing and informed communication among all parts, improving coordination and integration</a:t>
            </a:r>
            <a:endParaRPr/>
          </a:p>
          <a:p>
            <a:pPr marL="457200" lvl="0" indent="-298450" algn="l" rtl="0">
              <a:spcBef>
                <a:spcPts val="0"/>
              </a:spcBef>
              <a:spcAft>
                <a:spcPts val="0"/>
              </a:spcAft>
              <a:buSzPts val="1100"/>
              <a:buAutoNum type="arabicPeriod"/>
            </a:pPr>
            <a:r>
              <a:rPr lang="en-US"/>
              <a:t>Leading : more frequent and better communication with staff and diverse stakeholders, keeping objectives clear</a:t>
            </a:r>
            <a:endParaRPr/>
          </a:p>
          <a:p>
            <a:pPr marL="457200" lvl="0" indent="-298450" algn="l" rtl="0">
              <a:spcBef>
                <a:spcPts val="0"/>
              </a:spcBef>
              <a:spcAft>
                <a:spcPts val="0"/>
              </a:spcAft>
              <a:buSzPts val="1100"/>
              <a:buAutoNum type="arabicPeriod"/>
            </a:pPr>
            <a:r>
              <a:rPr lang="en-US"/>
              <a:t>Controlling : more immediate measures of performance results, allowing real-time solutions to problems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0c81468532_0_4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10c8146853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0c81468532_0_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0c8146853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043fe27aa9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g1043fe27aa9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Management 9th Edition (Schermerhorn) - page 185</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1050c940d0d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g1050c940d0d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0c81468532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9" name="Google Shape;609;g10c81468532_0_2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2"/>
        <p:cNvGrpSpPr/>
        <p:nvPr/>
      </p:nvGrpSpPr>
      <p:grpSpPr>
        <a:xfrm>
          <a:off x="0" y="0"/>
          <a:ext cx="0" cy="0"/>
          <a:chOff x="0" y="0"/>
          <a:chExt cx="0" cy="0"/>
        </a:xfrm>
      </p:grpSpPr>
      <p:pic>
        <p:nvPicPr>
          <p:cNvPr id="13" name="Google Shape;13;p43" descr="A picture containing text, outdoor&#10;&#10;Description automatically generated"/>
          <p:cNvPicPr preferRelativeResize="0"/>
          <p:nvPr/>
        </p:nvPicPr>
        <p:blipFill rotWithShape="1">
          <a:blip r:embed="rId2">
            <a:alphaModFix amt="10000"/>
          </a:blip>
          <a:srcRect t="24785" r="265" b="33129"/>
          <a:stretch/>
        </p:blipFill>
        <p:spPr>
          <a:xfrm>
            <a:off x="1" y="-1"/>
            <a:ext cx="12188824" cy="6858001"/>
          </a:xfrm>
          <a:prstGeom prst="rect">
            <a:avLst/>
          </a:prstGeom>
          <a:noFill/>
          <a:ln>
            <a:noFill/>
          </a:ln>
        </p:spPr>
      </p:pic>
      <p:sp>
        <p:nvSpPr>
          <p:cNvPr id="14" name="Google Shape;14;p43"/>
          <p:cNvSpPr txBox="1">
            <a:spLocks noGrp="1"/>
          </p:cNvSpPr>
          <p:nvPr>
            <p:ph type="title"/>
          </p:nvPr>
        </p:nvSpPr>
        <p:spPr>
          <a:xfrm>
            <a:off x="876140" y="1020387"/>
            <a:ext cx="10360343" cy="1904207"/>
          </a:xfrm>
          <a:prstGeom prst="rect">
            <a:avLst/>
          </a:prstGeom>
          <a:noFill/>
          <a:ln>
            <a:noFill/>
          </a:ln>
        </p:spPr>
        <p:txBody>
          <a:bodyPr spcFirstLastPara="1" wrap="square" lIns="117200" tIns="58600" rIns="117200" bIns="58600" anchor="ctr" anchorCtr="0">
            <a:normAutofit/>
          </a:bodyPr>
          <a:lstStyle>
            <a:lvl1pPr lvl="0" algn="ctr">
              <a:lnSpc>
                <a:spcPct val="100000"/>
              </a:lnSpc>
              <a:spcBef>
                <a:spcPts val="0"/>
              </a:spcBef>
              <a:spcAft>
                <a:spcPts val="0"/>
              </a:spcAft>
              <a:buClr>
                <a:schemeClr val="dk1"/>
              </a:buClr>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3"/>
          <p:cNvSpPr/>
          <p:nvPr/>
        </p:nvSpPr>
        <p:spPr>
          <a:xfrm>
            <a:off x="0" y="3200400"/>
            <a:ext cx="12188825" cy="914400"/>
          </a:xfrm>
          <a:prstGeom prst="rect">
            <a:avLst/>
          </a:prstGeom>
          <a:solidFill>
            <a:srgbClr val="1F49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16" name="Google Shape;16;p43"/>
          <p:cNvSpPr txBox="1">
            <a:spLocks noGrp="1"/>
          </p:cNvSpPr>
          <p:nvPr>
            <p:ph type="body" idx="1"/>
          </p:nvPr>
        </p:nvSpPr>
        <p:spPr>
          <a:xfrm>
            <a:off x="9066211" y="6228806"/>
            <a:ext cx="2895600" cy="457200"/>
          </a:xfrm>
          <a:prstGeom prst="rect">
            <a:avLst/>
          </a:prstGeom>
          <a:noFill/>
          <a:ln>
            <a:noFill/>
          </a:ln>
        </p:spPr>
        <p:txBody>
          <a:bodyPr spcFirstLastPara="1" wrap="square" lIns="117200" tIns="58600" rIns="117200" bIns="58600" anchor="t" anchorCtr="0">
            <a:noAutofit/>
          </a:bodyPr>
          <a:lstStyle>
            <a:lvl1pPr marL="457200" lvl="0" indent="-228600" algn="ctr">
              <a:lnSpc>
                <a:spcPct val="100000"/>
              </a:lnSpc>
              <a:spcBef>
                <a:spcPts val="240"/>
              </a:spcBef>
              <a:spcAft>
                <a:spcPts val="0"/>
              </a:spcAft>
              <a:buClr>
                <a:schemeClr val="lt1"/>
              </a:buClr>
              <a:buSzPts val="1200"/>
              <a:buNone/>
              <a:defRPr sz="1200">
                <a:solidFill>
                  <a:schemeClr val="lt1"/>
                </a:solidFill>
              </a:defRPr>
            </a:lvl1pPr>
            <a:lvl2pPr marL="914400" lvl="1" indent="-304800" algn="l">
              <a:lnSpc>
                <a:spcPct val="100000"/>
              </a:lnSpc>
              <a:spcBef>
                <a:spcPts val="240"/>
              </a:spcBef>
              <a:spcAft>
                <a:spcPts val="0"/>
              </a:spcAft>
              <a:buClr>
                <a:schemeClr val="dk1"/>
              </a:buClr>
              <a:buSzPts val="1200"/>
              <a:buChar char="–"/>
              <a:defRPr sz="1200"/>
            </a:lvl2pPr>
            <a:lvl3pPr marL="1371600" lvl="2" indent="-304800" algn="l">
              <a:lnSpc>
                <a:spcPct val="100000"/>
              </a:lnSpc>
              <a:spcBef>
                <a:spcPts val="240"/>
              </a:spcBef>
              <a:spcAft>
                <a:spcPts val="0"/>
              </a:spcAft>
              <a:buClr>
                <a:schemeClr val="dk1"/>
              </a:buClr>
              <a:buSzPts val="1200"/>
              <a:buChar char="•"/>
              <a:defRPr sz="120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43"/>
          <p:cNvSpPr txBox="1">
            <a:spLocks noGrp="1"/>
          </p:cNvSpPr>
          <p:nvPr>
            <p:ph type="body" idx="2"/>
          </p:nvPr>
        </p:nvSpPr>
        <p:spPr>
          <a:xfrm>
            <a:off x="379412" y="6228806"/>
            <a:ext cx="2895600" cy="457200"/>
          </a:xfrm>
          <a:prstGeom prst="rect">
            <a:avLst/>
          </a:prstGeom>
          <a:noFill/>
          <a:ln>
            <a:noFill/>
          </a:ln>
        </p:spPr>
        <p:txBody>
          <a:bodyPr spcFirstLastPara="1" wrap="square" lIns="117200" tIns="58600" rIns="117200" bIns="58600" anchor="t" anchorCtr="0">
            <a:noAutofit/>
          </a:bodyPr>
          <a:lstStyle>
            <a:lvl1pPr marL="457200" lvl="0" indent="-228600" algn="ctr">
              <a:lnSpc>
                <a:spcPct val="100000"/>
              </a:lnSpc>
              <a:spcBef>
                <a:spcPts val="240"/>
              </a:spcBef>
              <a:spcAft>
                <a:spcPts val="0"/>
              </a:spcAft>
              <a:buClr>
                <a:schemeClr val="lt1"/>
              </a:buClr>
              <a:buSzPts val="1200"/>
              <a:buNone/>
              <a:defRPr sz="1200">
                <a:solidFill>
                  <a:schemeClr val="lt1"/>
                </a:solidFill>
              </a:defRPr>
            </a:lvl1pPr>
            <a:lvl2pPr marL="914400" lvl="1" indent="-304800" algn="l">
              <a:lnSpc>
                <a:spcPct val="100000"/>
              </a:lnSpc>
              <a:spcBef>
                <a:spcPts val="240"/>
              </a:spcBef>
              <a:spcAft>
                <a:spcPts val="0"/>
              </a:spcAft>
              <a:buClr>
                <a:schemeClr val="dk1"/>
              </a:buClr>
              <a:buSzPts val="1200"/>
              <a:buChar char="–"/>
              <a:defRPr sz="1200"/>
            </a:lvl2pPr>
            <a:lvl3pPr marL="1371600" lvl="2" indent="-304800" algn="l">
              <a:lnSpc>
                <a:spcPct val="100000"/>
              </a:lnSpc>
              <a:spcBef>
                <a:spcPts val="240"/>
              </a:spcBef>
              <a:spcAft>
                <a:spcPts val="0"/>
              </a:spcAft>
              <a:buClr>
                <a:schemeClr val="dk1"/>
              </a:buClr>
              <a:buSzPts val="1200"/>
              <a:buChar char="•"/>
              <a:defRPr sz="1200"/>
            </a:lvl3pPr>
            <a:lvl4pPr marL="1828800" lvl="3" indent="-304800" algn="l">
              <a:lnSpc>
                <a:spcPct val="100000"/>
              </a:lnSpc>
              <a:spcBef>
                <a:spcPts val="240"/>
              </a:spcBef>
              <a:spcAft>
                <a:spcPts val="0"/>
              </a:spcAft>
              <a:buClr>
                <a:schemeClr val="dk1"/>
              </a:buClr>
              <a:buSzPts val="1200"/>
              <a:buChar char="–"/>
              <a:defRPr sz="1200"/>
            </a:lvl4pPr>
            <a:lvl5pPr marL="2286000" lvl="4" indent="-304800" algn="l">
              <a:lnSpc>
                <a:spcPct val="100000"/>
              </a:lnSpc>
              <a:spcBef>
                <a:spcPts val="240"/>
              </a:spcBef>
              <a:spcAft>
                <a:spcPts val="0"/>
              </a:spcAft>
              <a:buClr>
                <a:schemeClr val="dk1"/>
              </a:buClr>
              <a:buSzPts val="1200"/>
              <a:buChar char="»"/>
              <a:defRPr sz="12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43"/>
          <p:cNvSpPr>
            <a:spLocks noGrp="1"/>
          </p:cNvSpPr>
          <p:nvPr>
            <p:ph type="pic" idx="3"/>
          </p:nvPr>
        </p:nvSpPr>
        <p:spPr>
          <a:xfrm>
            <a:off x="9555230" y="4270861"/>
            <a:ext cx="1752599" cy="1682139"/>
          </a:xfrm>
          <a:prstGeom prst="flowChartConnector">
            <a:avLst/>
          </a:prstGeom>
          <a:noFill/>
          <a:ln>
            <a:noFill/>
          </a:ln>
        </p:spPr>
      </p:sp>
      <p:sp>
        <p:nvSpPr>
          <p:cNvPr id="19" name="Google Shape;19;p43"/>
          <p:cNvSpPr txBox="1">
            <a:spLocks noGrp="1"/>
          </p:cNvSpPr>
          <p:nvPr>
            <p:ph type="body" idx="4"/>
          </p:nvPr>
        </p:nvSpPr>
        <p:spPr>
          <a:xfrm>
            <a:off x="608012" y="3276600"/>
            <a:ext cx="10896601" cy="719138"/>
          </a:xfrm>
          <a:prstGeom prst="rect">
            <a:avLst/>
          </a:prstGeom>
          <a:noFill/>
          <a:ln>
            <a:noFill/>
          </a:ln>
        </p:spPr>
        <p:txBody>
          <a:bodyPr spcFirstLastPara="1" wrap="square" lIns="117200" tIns="58600" rIns="117200" bIns="58600" anchor="t" anchorCtr="0">
            <a:normAutofit/>
          </a:bodyPr>
          <a:lstStyle>
            <a:lvl1pPr marL="457200" lvl="0" indent="-228600" algn="l">
              <a:lnSpc>
                <a:spcPct val="100000"/>
              </a:lnSpc>
              <a:spcBef>
                <a:spcPts val="820"/>
              </a:spcBef>
              <a:spcAft>
                <a:spcPts val="0"/>
              </a:spcAft>
              <a:buClr>
                <a:schemeClr val="dk1"/>
              </a:buClr>
              <a:buSzPts val="4100"/>
              <a:buNone/>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68"/>
        <p:cNvGrpSpPr/>
        <p:nvPr/>
      </p:nvGrpSpPr>
      <p:grpSpPr>
        <a:xfrm>
          <a:off x="0" y="0"/>
          <a:ext cx="0" cy="0"/>
          <a:chOff x="0" y="0"/>
          <a:chExt cx="0" cy="0"/>
        </a:xfrm>
      </p:grpSpPr>
      <p:sp>
        <p:nvSpPr>
          <p:cNvPr id="69" name="Google Shape;69;p62"/>
          <p:cNvSpPr>
            <a:spLocks noGrp="1"/>
          </p:cNvSpPr>
          <p:nvPr>
            <p:ph type="pic" idx="2"/>
          </p:nvPr>
        </p:nvSpPr>
        <p:spPr>
          <a:xfrm>
            <a:off x="5865813" y="0"/>
            <a:ext cx="6323012" cy="6858000"/>
          </a:xfrm>
          <a:prstGeom prst="rect">
            <a:avLst/>
          </a:prstGeom>
          <a:noFill/>
          <a:ln>
            <a:noFill/>
          </a:ln>
        </p:spPr>
      </p:sp>
    </p:spTree>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70"/>
        <p:cNvGrpSpPr/>
        <p:nvPr/>
      </p:nvGrpSpPr>
      <p:grpSpPr>
        <a:xfrm>
          <a:off x="0" y="0"/>
          <a:ext cx="0" cy="0"/>
          <a:chOff x="0" y="0"/>
          <a:chExt cx="0" cy="0"/>
        </a:xfrm>
      </p:grpSpPr>
      <p:sp>
        <p:nvSpPr>
          <p:cNvPr id="71" name="Google Shape;71;p47"/>
          <p:cNvSpPr>
            <a:spLocks noGrp="1"/>
          </p:cNvSpPr>
          <p:nvPr>
            <p:ph type="pic" idx="2"/>
          </p:nvPr>
        </p:nvSpPr>
        <p:spPr>
          <a:xfrm>
            <a:off x="1209653" y="1524000"/>
            <a:ext cx="1760560" cy="1925230"/>
          </a:xfrm>
          <a:prstGeom prst="rect">
            <a:avLst/>
          </a:prstGeom>
          <a:noFill/>
          <a:ln>
            <a:noFill/>
          </a:ln>
        </p:spPr>
      </p:sp>
    </p:spTree>
  </p:cSld>
  <p:clrMapOvr>
    <a:masterClrMapping/>
  </p:clrMapOvr>
  <p:transition spd="slow">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72"/>
        <p:cNvGrpSpPr/>
        <p:nvPr/>
      </p:nvGrpSpPr>
      <p:grpSpPr>
        <a:xfrm>
          <a:off x="0" y="0"/>
          <a:ext cx="0" cy="0"/>
          <a:chOff x="0" y="0"/>
          <a:chExt cx="0" cy="0"/>
        </a:xfrm>
      </p:grpSpPr>
      <p:sp>
        <p:nvSpPr>
          <p:cNvPr id="73" name="Google Shape;73;p48"/>
          <p:cNvSpPr>
            <a:spLocks noGrp="1"/>
          </p:cNvSpPr>
          <p:nvPr>
            <p:ph type="pic" idx="2"/>
          </p:nvPr>
        </p:nvSpPr>
        <p:spPr>
          <a:xfrm>
            <a:off x="2574904" y="2734658"/>
            <a:ext cx="2787730" cy="3513742"/>
          </a:xfrm>
          <a:prstGeom prst="rect">
            <a:avLst/>
          </a:prstGeom>
          <a:noFill/>
          <a:ln>
            <a:noFill/>
          </a:ln>
        </p:spPr>
      </p:sp>
      <p:sp>
        <p:nvSpPr>
          <p:cNvPr id="74" name="Google Shape;74;p48"/>
          <p:cNvSpPr txBox="1">
            <a:spLocks noGrp="1"/>
          </p:cNvSpPr>
          <p:nvPr>
            <p:ph type="body" idx="1"/>
          </p:nvPr>
        </p:nvSpPr>
        <p:spPr>
          <a:xfrm>
            <a:off x="6087637" y="2861878"/>
            <a:ext cx="297180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48"/>
          <p:cNvSpPr txBox="1">
            <a:spLocks noGrp="1"/>
          </p:cNvSpPr>
          <p:nvPr>
            <p:ph type="body" idx="3"/>
          </p:nvPr>
        </p:nvSpPr>
        <p:spPr>
          <a:xfrm>
            <a:off x="6087638" y="3292883"/>
            <a:ext cx="5188378" cy="112671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4">
                                            <p:txEl>
                                              <p:pRg st="0" end="0"/>
                                            </p:txEl>
                                          </p:spTgt>
                                        </p:tgtEl>
                                        <p:attrNameLst>
                                          <p:attrName>style.visibility</p:attrName>
                                        </p:attrNameLst>
                                      </p:cBhvr>
                                      <p:to>
                                        <p:strVal val="visible"/>
                                      </p:to>
                                    </p:set>
                                    <p:animEffect transition="in" filter="fade">
                                      <p:cBhvr>
                                        <p:cTn id="11" dur="500"/>
                                        <p:tgtEl>
                                          <p:spTgt spid="7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4">
                                            <p:txEl>
                                              <p:pRg st="1" end="1"/>
                                            </p:txEl>
                                          </p:spTgt>
                                        </p:tgtEl>
                                        <p:attrNameLst>
                                          <p:attrName>style.visibility</p:attrName>
                                        </p:attrNameLst>
                                      </p:cBhvr>
                                      <p:to>
                                        <p:strVal val="visible"/>
                                      </p:to>
                                    </p:set>
                                    <p:animEffect transition="in" filter="fade">
                                      <p:cBhvr>
                                        <p:cTn id="15" dur="500"/>
                                        <p:tgtEl>
                                          <p:spTgt spid="74">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4">
                                            <p:txEl>
                                              <p:pRg st="2" end="2"/>
                                            </p:txEl>
                                          </p:spTgt>
                                        </p:tgtEl>
                                        <p:attrNameLst>
                                          <p:attrName>style.visibility</p:attrName>
                                        </p:attrNameLst>
                                      </p:cBhvr>
                                      <p:to>
                                        <p:strVal val="visible"/>
                                      </p:to>
                                    </p:set>
                                    <p:animEffect transition="in" filter="fade">
                                      <p:cBhvr>
                                        <p:cTn id="19" dur="500"/>
                                        <p:tgtEl>
                                          <p:spTgt spid="74">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4">
                                            <p:txEl>
                                              <p:pRg st="3" end="3"/>
                                            </p:txEl>
                                          </p:spTgt>
                                        </p:tgtEl>
                                        <p:attrNameLst>
                                          <p:attrName>style.visibility</p:attrName>
                                        </p:attrNameLst>
                                      </p:cBhvr>
                                      <p:to>
                                        <p:strVal val="visible"/>
                                      </p:to>
                                    </p:set>
                                    <p:animEffect transition="in" filter="fade">
                                      <p:cBhvr>
                                        <p:cTn id="23" dur="500"/>
                                        <p:tgtEl>
                                          <p:spTgt spid="74">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74">
                                            <p:txEl>
                                              <p:pRg st="4" end="4"/>
                                            </p:txEl>
                                          </p:spTgt>
                                        </p:tgtEl>
                                        <p:attrNameLst>
                                          <p:attrName>style.visibility</p:attrName>
                                        </p:attrNameLst>
                                      </p:cBhvr>
                                      <p:to>
                                        <p:strVal val="visible"/>
                                      </p:to>
                                    </p:set>
                                    <p:animEffect transition="in" filter="fade">
                                      <p:cBhvr>
                                        <p:cTn id="27" dur="500"/>
                                        <p:tgtEl>
                                          <p:spTgt spid="74">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4">
                                            <p:txEl>
                                              <p:pRg st="5" end="5"/>
                                            </p:txEl>
                                          </p:spTgt>
                                        </p:tgtEl>
                                        <p:attrNameLst>
                                          <p:attrName>style.visibility</p:attrName>
                                        </p:attrNameLst>
                                      </p:cBhvr>
                                      <p:to>
                                        <p:strVal val="visible"/>
                                      </p:to>
                                    </p:set>
                                    <p:animEffect transition="in" filter="fade">
                                      <p:cBhvr>
                                        <p:cTn id="31" dur="500"/>
                                        <p:tgtEl>
                                          <p:spTgt spid="74">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4">
                                            <p:txEl>
                                              <p:pRg st="6" end="6"/>
                                            </p:txEl>
                                          </p:spTgt>
                                        </p:tgtEl>
                                        <p:attrNameLst>
                                          <p:attrName>style.visibility</p:attrName>
                                        </p:attrNameLst>
                                      </p:cBhvr>
                                      <p:to>
                                        <p:strVal val="visible"/>
                                      </p:to>
                                    </p:set>
                                    <p:animEffect transition="in" filter="fade">
                                      <p:cBhvr>
                                        <p:cTn id="35" dur="500"/>
                                        <p:tgtEl>
                                          <p:spTgt spid="74">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4">
                                            <p:txEl>
                                              <p:pRg st="7" end="7"/>
                                            </p:txEl>
                                          </p:spTgt>
                                        </p:tgtEl>
                                        <p:attrNameLst>
                                          <p:attrName>style.visibility</p:attrName>
                                        </p:attrNameLst>
                                      </p:cBhvr>
                                      <p:to>
                                        <p:strVal val="visible"/>
                                      </p:to>
                                    </p:set>
                                    <p:animEffect transition="in" filter="fade">
                                      <p:cBhvr>
                                        <p:cTn id="39" dur="500"/>
                                        <p:tgtEl>
                                          <p:spTgt spid="74">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4">
                                            <p:txEl>
                                              <p:pRg st="8" end="8"/>
                                            </p:txEl>
                                          </p:spTgt>
                                        </p:tgtEl>
                                        <p:attrNameLst>
                                          <p:attrName>style.visibility</p:attrName>
                                        </p:attrNameLst>
                                      </p:cBhvr>
                                      <p:to>
                                        <p:strVal val="visible"/>
                                      </p:to>
                                    </p:set>
                                    <p:animEffect transition="in" filter="fade">
                                      <p:cBhvr>
                                        <p:cTn id="43" dur="500"/>
                                        <p:tgtEl>
                                          <p:spTgt spid="74">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75">
                                            <p:txEl>
                                              <p:pRg st="0" end="0"/>
                                            </p:txEl>
                                          </p:spTgt>
                                        </p:tgtEl>
                                        <p:attrNameLst>
                                          <p:attrName>style.visibility</p:attrName>
                                        </p:attrNameLst>
                                      </p:cBhvr>
                                      <p:to>
                                        <p:strVal val="visible"/>
                                      </p:to>
                                    </p:set>
                                    <p:animEffect transition="in" filter="fade">
                                      <p:cBhvr>
                                        <p:cTn id="47" dur="500"/>
                                        <p:tgtEl>
                                          <p:spTgt spid="75">
                                            <p:txEl>
                                              <p:pRg st="0" end="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75">
                                            <p:txEl>
                                              <p:pRg st="1" end="1"/>
                                            </p:txEl>
                                          </p:spTgt>
                                        </p:tgtEl>
                                        <p:attrNameLst>
                                          <p:attrName>style.visibility</p:attrName>
                                        </p:attrNameLst>
                                      </p:cBhvr>
                                      <p:to>
                                        <p:strVal val="visible"/>
                                      </p:to>
                                    </p:set>
                                    <p:animEffect transition="in" filter="fade">
                                      <p:cBhvr>
                                        <p:cTn id="51" dur="500"/>
                                        <p:tgtEl>
                                          <p:spTgt spid="75">
                                            <p:txEl>
                                              <p:pRg st="1" end="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75">
                                            <p:txEl>
                                              <p:pRg st="2" end="2"/>
                                            </p:txEl>
                                          </p:spTgt>
                                        </p:tgtEl>
                                        <p:attrNameLst>
                                          <p:attrName>style.visibility</p:attrName>
                                        </p:attrNameLst>
                                      </p:cBhvr>
                                      <p:to>
                                        <p:strVal val="visible"/>
                                      </p:to>
                                    </p:set>
                                    <p:animEffect transition="in" filter="fade">
                                      <p:cBhvr>
                                        <p:cTn id="55" dur="500"/>
                                        <p:tgtEl>
                                          <p:spTgt spid="75">
                                            <p:txEl>
                                              <p:pRg st="2" end="2"/>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75">
                                            <p:txEl>
                                              <p:pRg st="3" end="3"/>
                                            </p:txEl>
                                          </p:spTgt>
                                        </p:tgtEl>
                                        <p:attrNameLst>
                                          <p:attrName>style.visibility</p:attrName>
                                        </p:attrNameLst>
                                      </p:cBhvr>
                                      <p:to>
                                        <p:strVal val="visible"/>
                                      </p:to>
                                    </p:set>
                                    <p:animEffect transition="in" filter="fade">
                                      <p:cBhvr>
                                        <p:cTn id="59" dur="500"/>
                                        <p:tgtEl>
                                          <p:spTgt spid="75">
                                            <p:txEl>
                                              <p:pRg st="3" end="3"/>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75">
                                            <p:txEl>
                                              <p:pRg st="4" end="4"/>
                                            </p:txEl>
                                          </p:spTgt>
                                        </p:tgtEl>
                                        <p:attrNameLst>
                                          <p:attrName>style.visibility</p:attrName>
                                        </p:attrNameLst>
                                      </p:cBhvr>
                                      <p:to>
                                        <p:strVal val="visible"/>
                                      </p:to>
                                    </p:set>
                                    <p:animEffect transition="in" filter="fade">
                                      <p:cBhvr>
                                        <p:cTn id="63" dur="500"/>
                                        <p:tgtEl>
                                          <p:spTgt spid="75">
                                            <p:txEl>
                                              <p:pRg st="4" end="4"/>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75">
                                            <p:txEl>
                                              <p:pRg st="5" end="5"/>
                                            </p:txEl>
                                          </p:spTgt>
                                        </p:tgtEl>
                                        <p:attrNameLst>
                                          <p:attrName>style.visibility</p:attrName>
                                        </p:attrNameLst>
                                      </p:cBhvr>
                                      <p:to>
                                        <p:strVal val="visible"/>
                                      </p:to>
                                    </p:set>
                                    <p:animEffect transition="in" filter="fade">
                                      <p:cBhvr>
                                        <p:cTn id="67" dur="500"/>
                                        <p:tgtEl>
                                          <p:spTgt spid="75">
                                            <p:txEl>
                                              <p:pRg st="5" end="5"/>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75">
                                            <p:txEl>
                                              <p:pRg st="6" end="6"/>
                                            </p:txEl>
                                          </p:spTgt>
                                        </p:tgtEl>
                                        <p:attrNameLst>
                                          <p:attrName>style.visibility</p:attrName>
                                        </p:attrNameLst>
                                      </p:cBhvr>
                                      <p:to>
                                        <p:strVal val="visible"/>
                                      </p:to>
                                    </p:set>
                                    <p:animEffect transition="in" filter="fade">
                                      <p:cBhvr>
                                        <p:cTn id="71" dur="500"/>
                                        <p:tgtEl>
                                          <p:spTgt spid="75">
                                            <p:txEl>
                                              <p:pRg st="6" end="6"/>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75">
                                            <p:txEl>
                                              <p:pRg st="7" end="7"/>
                                            </p:txEl>
                                          </p:spTgt>
                                        </p:tgtEl>
                                        <p:attrNameLst>
                                          <p:attrName>style.visibility</p:attrName>
                                        </p:attrNameLst>
                                      </p:cBhvr>
                                      <p:to>
                                        <p:strVal val="visible"/>
                                      </p:to>
                                    </p:set>
                                    <p:animEffect transition="in" filter="fade">
                                      <p:cBhvr>
                                        <p:cTn id="75" dur="500"/>
                                        <p:tgtEl>
                                          <p:spTgt spid="75">
                                            <p:txEl>
                                              <p:pRg st="7" end="7"/>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75">
                                            <p:txEl>
                                              <p:pRg st="8" end="8"/>
                                            </p:txEl>
                                          </p:spTgt>
                                        </p:tgtEl>
                                        <p:attrNameLst>
                                          <p:attrName>style.visibility</p:attrName>
                                        </p:attrNameLst>
                                      </p:cBhvr>
                                      <p:to>
                                        <p:strVal val="visible"/>
                                      </p:to>
                                    </p:set>
                                    <p:animEffect transition="in" filter="fade">
                                      <p:cBhvr>
                                        <p:cTn id="79" dur="500"/>
                                        <p:tgtEl>
                                          <p:spTgt spid="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ptop 01">
  <p:cSld name="Laptop 01">
    <p:spTree>
      <p:nvGrpSpPr>
        <p:cNvPr id="1" name="Shape 76"/>
        <p:cNvGrpSpPr/>
        <p:nvPr/>
      </p:nvGrpSpPr>
      <p:grpSpPr>
        <a:xfrm>
          <a:off x="0" y="0"/>
          <a:ext cx="0" cy="0"/>
          <a:chOff x="0" y="0"/>
          <a:chExt cx="0" cy="0"/>
        </a:xfrm>
      </p:grpSpPr>
    </p:spTree>
  </p:cSld>
  <p:clrMapOvr>
    <a:masterClrMapping/>
  </p:clrMapOvr>
  <p:transition spd="slow">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77"/>
        <p:cNvGrpSpPr/>
        <p:nvPr/>
      </p:nvGrpSpPr>
      <p:grpSpPr>
        <a:xfrm>
          <a:off x="0" y="0"/>
          <a:ext cx="0" cy="0"/>
          <a:chOff x="0" y="0"/>
          <a:chExt cx="0" cy="0"/>
        </a:xfrm>
      </p:grpSpPr>
      <p:sp>
        <p:nvSpPr>
          <p:cNvPr id="78" name="Google Shape;78;p53"/>
          <p:cNvSpPr txBox="1">
            <a:spLocks noGrp="1"/>
          </p:cNvSpPr>
          <p:nvPr>
            <p:ph type="title"/>
          </p:nvPr>
        </p:nvSpPr>
        <p:spPr>
          <a:xfrm>
            <a:off x="1523603" y="616918"/>
            <a:ext cx="9141619" cy="535812"/>
          </a:xfrm>
          <a:prstGeom prst="rect">
            <a:avLst/>
          </a:prstGeom>
          <a:noFill/>
          <a:ln>
            <a:noFill/>
          </a:ln>
        </p:spPr>
        <p:txBody>
          <a:bodyPr spcFirstLastPara="1" wrap="square" lIns="117200" tIns="58600" rIns="117200" bIns="58600" anchor="ctr" anchorCtr="0">
            <a:normAutofit/>
          </a:bodyPr>
          <a:lstStyle>
            <a:lvl1pPr lvl="0" algn="ctr">
              <a:lnSpc>
                <a:spcPct val="100000"/>
              </a:lnSpc>
              <a:spcBef>
                <a:spcPts val="0"/>
              </a:spcBef>
              <a:spcAft>
                <a:spcPts val="0"/>
              </a:spcAft>
              <a:buClr>
                <a:srgbClr val="2D3F51"/>
              </a:buClr>
              <a:buSzPts val="4000"/>
              <a:buFont typeface="Source Sans Pro"/>
              <a:buNone/>
              <a:defRPr sz="4000" b="0">
                <a:solidFill>
                  <a:srgbClr val="2D3F5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53"/>
          <p:cNvSpPr txBox="1">
            <a:spLocks noGrp="1"/>
          </p:cNvSpPr>
          <p:nvPr>
            <p:ph type="body" idx="1"/>
          </p:nvPr>
        </p:nvSpPr>
        <p:spPr>
          <a:xfrm>
            <a:off x="1523603" y="1285443"/>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chemeClr val="dk2"/>
              </a:buClr>
              <a:buSzPts val="1000"/>
              <a:buNone/>
              <a:defRPr sz="1000">
                <a:solidFill>
                  <a:schemeClr val="dk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53"/>
          <p:cNvSpPr>
            <a:spLocks noGrp="1"/>
          </p:cNvSpPr>
          <p:nvPr>
            <p:ph type="pic" idx="2"/>
          </p:nvPr>
        </p:nvSpPr>
        <p:spPr>
          <a:xfrm>
            <a:off x="1314275" y="2453344"/>
            <a:ext cx="1813088" cy="1813856"/>
          </a:xfrm>
          <a:prstGeom prst="rect">
            <a:avLst/>
          </a:prstGeom>
          <a:noFill/>
          <a:ln w="9525" cap="flat" cmpd="sng">
            <a:solidFill>
              <a:schemeClr val="accent4"/>
            </a:solidFill>
            <a:prstDash val="solid"/>
            <a:round/>
            <a:headEnd type="none" w="sm" len="sm"/>
            <a:tailEnd type="none" w="sm" len="sm"/>
          </a:ln>
        </p:spPr>
      </p:sp>
      <p:sp>
        <p:nvSpPr>
          <p:cNvPr id="81" name="Google Shape;81;p53"/>
          <p:cNvSpPr>
            <a:spLocks noGrp="1"/>
          </p:cNvSpPr>
          <p:nvPr>
            <p:ph type="pic" idx="3"/>
          </p:nvPr>
        </p:nvSpPr>
        <p:spPr>
          <a:xfrm>
            <a:off x="9093371" y="2453344"/>
            <a:ext cx="1813088" cy="1813856"/>
          </a:xfrm>
          <a:prstGeom prst="rect">
            <a:avLst/>
          </a:prstGeom>
          <a:noFill/>
          <a:ln w="9525" cap="flat" cmpd="sng">
            <a:solidFill>
              <a:schemeClr val="accent5"/>
            </a:solidFill>
            <a:prstDash val="solid"/>
            <a:round/>
            <a:headEnd type="none" w="sm" len="sm"/>
            <a:tailEnd type="none" w="sm" len="sm"/>
          </a:ln>
        </p:spPr>
      </p:sp>
      <p:sp>
        <p:nvSpPr>
          <p:cNvPr id="82" name="Google Shape;82;p53"/>
          <p:cNvSpPr>
            <a:spLocks noGrp="1"/>
          </p:cNvSpPr>
          <p:nvPr>
            <p:ph type="pic" idx="4"/>
          </p:nvPr>
        </p:nvSpPr>
        <p:spPr>
          <a:xfrm>
            <a:off x="6579425" y="2453344"/>
            <a:ext cx="1813088" cy="1813856"/>
          </a:xfrm>
          <a:prstGeom prst="rect">
            <a:avLst/>
          </a:prstGeom>
          <a:noFill/>
          <a:ln w="9525" cap="flat" cmpd="sng">
            <a:solidFill>
              <a:schemeClr val="accent3"/>
            </a:solidFill>
            <a:prstDash val="solid"/>
            <a:round/>
            <a:headEnd type="none" w="sm" len="sm"/>
            <a:tailEnd type="none" w="sm" len="sm"/>
          </a:ln>
        </p:spPr>
      </p:sp>
      <p:sp>
        <p:nvSpPr>
          <p:cNvPr id="83" name="Google Shape;83;p53"/>
          <p:cNvSpPr>
            <a:spLocks noGrp="1"/>
          </p:cNvSpPr>
          <p:nvPr>
            <p:ph type="pic" idx="5"/>
          </p:nvPr>
        </p:nvSpPr>
        <p:spPr>
          <a:xfrm>
            <a:off x="3860511" y="2453344"/>
            <a:ext cx="1813088" cy="1813856"/>
          </a:xfrm>
          <a:prstGeom prst="rect">
            <a:avLst/>
          </a:prstGeom>
          <a:noFill/>
          <a:ln w="9525" cap="flat" cmpd="sng">
            <a:solidFill>
              <a:schemeClr val="accent2"/>
            </a:solidFill>
            <a:prstDash val="solid"/>
            <a:round/>
            <a:headEnd type="none" w="sm" len="sm"/>
            <a:tailEnd type="none" w="sm" len="sm"/>
          </a:ln>
        </p:spPr>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p:tgtEl>
                                          <p:spTgt spid="78"/>
                                        </p:tgtEl>
                                        <p:attrNameLst>
                                          <p:attrName>ppt_w</p:attrName>
                                        </p:attrNameLst>
                                      </p:cBhvr>
                                      <p:tavLst>
                                        <p:tav tm="0">
                                          <p:val>
                                            <p:strVal val="0"/>
                                          </p:val>
                                        </p:tav>
                                        <p:tav tm="100000">
                                          <p:val>
                                            <p:strVal val="#ppt_w"/>
                                          </p:val>
                                        </p:tav>
                                      </p:tavLst>
                                    </p:anim>
                                    <p:anim calcmode="lin" valueType="num">
                                      <p:cBhvr additive="base">
                                        <p:cTn id="8" dur="500"/>
                                        <p:tgtEl>
                                          <p:spTgt spid="7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 calcmode="lin" valueType="num">
                                      <p:cBhvr additive="base">
                                        <p:cTn id="11" dur="500"/>
                                        <p:tgtEl>
                                          <p:spTgt spid="79">
                                            <p:txEl>
                                              <p:pRg st="0" end="0"/>
                                            </p:txEl>
                                          </p:spTgt>
                                        </p:tgtEl>
                                        <p:attrNameLst>
                                          <p:attrName>ppt_w</p:attrName>
                                        </p:attrNameLst>
                                      </p:cBhvr>
                                      <p:tavLst>
                                        <p:tav tm="0">
                                          <p:val>
                                            <p:strVal val="0"/>
                                          </p:val>
                                        </p:tav>
                                        <p:tav tm="100000">
                                          <p:val>
                                            <p:strVal val="#ppt_w"/>
                                          </p:val>
                                        </p:tav>
                                      </p:tavLst>
                                    </p:anim>
                                    <p:anim calcmode="lin" valueType="num">
                                      <p:cBhvr additive="base">
                                        <p:cTn id="12" dur="500"/>
                                        <p:tgtEl>
                                          <p:spTgt spid="79">
                                            <p:txEl>
                                              <p:pRg st="0" end="0"/>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9">
                                            <p:txEl>
                                              <p:pRg st="1" end="1"/>
                                            </p:txEl>
                                          </p:spTgt>
                                        </p:tgtEl>
                                        <p:attrNameLst>
                                          <p:attrName>style.visibility</p:attrName>
                                        </p:attrNameLst>
                                      </p:cBhvr>
                                      <p:to>
                                        <p:strVal val="visible"/>
                                      </p:to>
                                    </p:set>
                                    <p:anim calcmode="lin" valueType="num">
                                      <p:cBhvr additive="base">
                                        <p:cTn id="15" dur="500"/>
                                        <p:tgtEl>
                                          <p:spTgt spid="79">
                                            <p:txEl>
                                              <p:pRg st="1" end="1"/>
                                            </p:txEl>
                                          </p:spTgt>
                                        </p:tgtEl>
                                        <p:attrNameLst>
                                          <p:attrName>ppt_w</p:attrName>
                                        </p:attrNameLst>
                                      </p:cBhvr>
                                      <p:tavLst>
                                        <p:tav tm="0">
                                          <p:val>
                                            <p:strVal val="0"/>
                                          </p:val>
                                        </p:tav>
                                        <p:tav tm="100000">
                                          <p:val>
                                            <p:strVal val="#ppt_w"/>
                                          </p:val>
                                        </p:tav>
                                      </p:tavLst>
                                    </p:anim>
                                    <p:anim calcmode="lin" valueType="num">
                                      <p:cBhvr additive="base">
                                        <p:cTn id="16" dur="500"/>
                                        <p:tgtEl>
                                          <p:spTgt spid="79">
                                            <p:txEl>
                                              <p:pRg st="1" end="1"/>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9">
                                            <p:txEl>
                                              <p:pRg st="2" end="2"/>
                                            </p:txEl>
                                          </p:spTgt>
                                        </p:tgtEl>
                                        <p:attrNameLst>
                                          <p:attrName>style.visibility</p:attrName>
                                        </p:attrNameLst>
                                      </p:cBhvr>
                                      <p:to>
                                        <p:strVal val="visible"/>
                                      </p:to>
                                    </p:set>
                                    <p:anim calcmode="lin" valueType="num">
                                      <p:cBhvr additive="base">
                                        <p:cTn id="19" dur="500"/>
                                        <p:tgtEl>
                                          <p:spTgt spid="79">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79">
                                            <p:txEl>
                                              <p:pRg st="2" end="2"/>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 calcmode="lin" valueType="num">
                                      <p:cBhvr additive="base">
                                        <p:cTn id="23" dur="500"/>
                                        <p:tgtEl>
                                          <p:spTgt spid="79">
                                            <p:txEl>
                                              <p:pRg st="3" end="3"/>
                                            </p:txEl>
                                          </p:spTgt>
                                        </p:tgtEl>
                                        <p:attrNameLst>
                                          <p:attrName>ppt_w</p:attrName>
                                        </p:attrNameLst>
                                      </p:cBhvr>
                                      <p:tavLst>
                                        <p:tav tm="0">
                                          <p:val>
                                            <p:strVal val="0"/>
                                          </p:val>
                                        </p:tav>
                                        <p:tav tm="100000">
                                          <p:val>
                                            <p:strVal val="#ppt_w"/>
                                          </p:val>
                                        </p:tav>
                                      </p:tavLst>
                                    </p:anim>
                                    <p:anim calcmode="lin" valueType="num">
                                      <p:cBhvr additive="base">
                                        <p:cTn id="24" dur="500"/>
                                        <p:tgtEl>
                                          <p:spTgt spid="79">
                                            <p:txEl>
                                              <p:pRg st="3" end="3"/>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9">
                                            <p:txEl>
                                              <p:pRg st="4" end="4"/>
                                            </p:txEl>
                                          </p:spTgt>
                                        </p:tgtEl>
                                        <p:attrNameLst>
                                          <p:attrName>style.visibility</p:attrName>
                                        </p:attrNameLst>
                                      </p:cBhvr>
                                      <p:to>
                                        <p:strVal val="visible"/>
                                      </p:to>
                                    </p:set>
                                    <p:anim calcmode="lin" valueType="num">
                                      <p:cBhvr additive="base">
                                        <p:cTn id="27" dur="500"/>
                                        <p:tgtEl>
                                          <p:spTgt spid="79">
                                            <p:txEl>
                                              <p:pRg st="4" end="4"/>
                                            </p:txEl>
                                          </p:spTgt>
                                        </p:tgtEl>
                                        <p:attrNameLst>
                                          <p:attrName>ppt_w</p:attrName>
                                        </p:attrNameLst>
                                      </p:cBhvr>
                                      <p:tavLst>
                                        <p:tav tm="0">
                                          <p:val>
                                            <p:strVal val="0"/>
                                          </p:val>
                                        </p:tav>
                                        <p:tav tm="100000">
                                          <p:val>
                                            <p:strVal val="#ppt_w"/>
                                          </p:val>
                                        </p:tav>
                                      </p:tavLst>
                                    </p:anim>
                                    <p:anim calcmode="lin" valueType="num">
                                      <p:cBhvr additive="base">
                                        <p:cTn id="28" dur="500"/>
                                        <p:tgtEl>
                                          <p:spTgt spid="79">
                                            <p:txEl>
                                              <p:pRg st="4" end="4"/>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9">
                                            <p:txEl>
                                              <p:pRg st="5" end="5"/>
                                            </p:txEl>
                                          </p:spTgt>
                                        </p:tgtEl>
                                        <p:attrNameLst>
                                          <p:attrName>style.visibility</p:attrName>
                                        </p:attrNameLst>
                                      </p:cBhvr>
                                      <p:to>
                                        <p:strVal val="visible"/>
                                      </p:to>
                                    </p:set>
                                    <p:anim calcmode="lin" valueType="num">
                                      <p:cBhvr additive="base">
                                        <p:cTn id="31" dur="500"/>
                                        <p:tgtEl>
                                          <p:spTgt spid="79">
                                            <p:txEl>
                                              <p:pRg st="5" end="5"/>
                                            </p:txEl>
                                          </p:spTgt>
                                        </p:tgtEl>
                                        <p:attrNameLst>
                                          <p:attrName>ppt_w</p:attrName>
                                        </p:attrNameLst>
                                      </p:cBhvr>
                                      <p:tavLst>
                                        <p:tav tm="0">
                                          <p:val>
                                            <p:strVal val="0"/>
                                          </p:val>
                                        </p:tav>
                                        <p:tav tm="100000">
                                          <p:val>
                                            <p:strVal val="#ppt_w"/>
                                          </p:val>
                                        </p:tav>
                                      </p:tavLst>
                                    </p:anim>
                                    <p:anim calcmode="lin" valueType="num">
                                      <p:cBhvr additive="base">
                                        <p:cTn id="32" dur="500"/>
                                        <p:tgtEl>
                                          <p:spTgt spid="79">
                                            <p:txEl>
                                              <p:pRg st="5" end="5"/>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9">
                                            <p:txEl>
                                              <p:pRg st="6" end="6"/>
                                            </p:txEl>
                                          </p:spTgt>
                                        </p:tgtEl>
                                        <p:attrNameLst>
                                          <p:attrName>style.visibility</p:attrName>
                                        </p:attrNameLst>
                                      </p:cBhvr>
                                      <p:to>
                                        <p:strVal val="visible"/>
                                      </p:to>
                                    </p:set>
                                    <p:anim calcmode="lin" valueType="num">
                                      <p:cBhvr additive="base">
                                        <p:cTn id="35" dur="500"/>
                                        <p:tgtEl>
                                          <p:spTgt spid="79">
                                            <p:txEl>
                                              <p:pRg st="6" end="6"/>
                                            </p:txEl>
                                          </p:spTgt>
                                        </p:tgtEl>
                                        <p:attrNameLst>
                                          <p:attrName>ppt_w</p:attrName>
                                        </p:attrNameLst>
                                      </p:cBhvr>
                                      <p:tavLst>
                                        <p:tav tm="0">
                                          <p:val>
                                            <p:strVal val="0"/>
                                          </p:val>
                                        </p:tav>
                                        <p:tav tm="100000">
                                          <p:val>
                                            <p:strVal val="#ppt_w"/>
                                          </p:val>
                                        </p:tav>
                                      </p:tavLst>
                                    </p:anim>
                                    <p:anim calcmode="lin" valueType="num">
                                      <p:cBhvr additive="base">
                                        <p:cTn id="36" dur="500"/>
                                        <p:tgtEl>
                                          <p:spTgt spid="79">
                                            <p:txEl>
                                              <p:pRg st="6" end="6"/>
                                            </p:txEl>
                                          </p:spTgt>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9">
                                            <p:txEl>
                                              <p:pRg st="7" end="7"/>
                                            </p:txEl>
                                          </p:spTgt>
                                        </p:tgtEl>
                                        <p:attrNameLst>
                                          <p:attrName>style.visibility</p:attrName>
                                        </p:attrNameLst>
                                      </p:cBhvr>
                                      <p:to>
                                        <p:strVal val="visible"/>
                                      </p:to>
                                    </p:set>
                                    <p:anim calcmode="lin" valueType="num">
                                      <p:cBhvr additive="base">
                                        <p:cTn id="39" dur="500"/>
                                        <p:tgtEl>
                                          <p:spTgt spid="79">
                                            <p:txEl>
                                              <p:pRg st="7" end="7"/>
                                            </p:txEl>
                                          </p:spTgt>
                                        </p:tgtEl>
                                        <p:attrNameLst>
                                          <p:attrName>ppt_w</p:attrName>
                                        </p:attrNameLst>
                                      </p:cBhvr>
                                      <p:tavLst>
                                        <p:tav tm="0">
                                          <p:val>
                                            <p:strVal val="0"/>
                                          </p:val>
                                        </p:tav>
                                        <p:tav tm="100000">
                                          <p:val>
                                            <p:strVal val="#ppt_w"/>
                                          </p:val>
                                        </p:tav>
                                      </p:tavLst>
                                    </p:anim>
                                    <p:anim calcmode="lin" valueType="num">
                                      <p:cBhvr additive="base">
                                        <p:cTn id="40" dur="500"/>
                                        <p:tgtEl>
                                          <p:spTgt spid="79">
                                            <p:txEl>
                                              <p:pRg st="7" end="7"/>
                                            </p:txEl>
                                          </p:spTgt>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9">
                                            <p:txEl>
                                              <p:pRg st="8" end="8"/>
                                            </p:txEl>
                                          </p:spTgt>
                                        </p:tgtEl>
                                        <p:attrNameLst>
                                          <p:attrName>style.visibility</p:attrName>
                                        </p:attrNameLst>
                                      </p:cBhvr>
                                      <p:to>
                                        <p:strVal val="visible"/>
                                      </p:to>
                                    </p:set>
                                    <p:anim calcmode="lin" valueType="num">
                                      <p:cBhvr additive="base">
                                        <p:cTn id="43" dur="500"/>
                                        <p:tgtEl>
                                          <p:spTgt spid="79">
                                            <p:txEl>
                                              <p:pRg st="8" end="8"/>
                                            </p:txEl>
                                          </p:spTgt>
                                        </p:tgtEl>
                                        <p:attrNameLst>
                                          <p:attrName>ppt_w</p:attrName>
                                        </p:attrNameLst>
                                      </p:cBhvr>
                                      <p:tavLst>
                                        <p:tav tm="0">
                                          <p:val>
                                            <p:strVal val="0"/>
                                          </p:val>
                                        </p:tav>
                                        <p:tav tm="100000">
                                          <p:val>
                                            <p:strVal val="#ppt_w"/>
                                          </p:val>
                                        </p:tav>
                                      </p:tavLst>
                                    </p:anim>
                                    <p:anim calcmode="lin" valueType="num">
                                      <p:cBhvr additive="base">
                                        <p:cTn id="44" dur="500"/>
                                        <p:tgtEl>
                                          <p:spTgt spid="79">
                                            <p:txEl>
                                              <p:pRg st="8" end="8"/>
                                            </p:txEl>
                                          </p:spTgt>
                                        </p:tgtEl>
                                        <p:attrNameLst>
                                          <p:attrName>ppt_h</p:attrName>
                                        </p:attrNameLst>
                                      </p:cBhvr>
                                      <p:tavLst>
                                        <p:tav tm="0">
                                          <p:val>
                                            <p:strVal val="0"/>
                                          </p:val>
                                        </p:tav>
                                        <p:tav tm="100000">
                                          <p:val>
                                            <p:strVal val="#ppt_h"/>
                                          </p:val>
                                        </p:tav>
                                      </p:tavLst>
                                    </p:anim>
                                  </p:childTnLst>
                                </p:cTn>
                              </p:par>
                            </p:childTnLst>
                          </p:cTn>
                        </p:par>
                        <p:par>
                          <p:cTn id="45" fill="hold">
                            <p:stCondLst>
                              <p:cond delay="500"/>
                            </p:stCondLst>
                            <p:childTnLst>
                              <p:par>
                                <p:cTn id="46" presetID="23" presetClass="entr" presetSubtype="16" fill="hold" nodeType="afterEffect">
                                  <p:stCondLst>
                                    <p:cond delay="0"/>
                                  </p:stCondLst>
                                  <p:childTnLst>
                                    <p:set>
                                      <p:cBhvr>
                                        <p:cTn id="47" dur="1" fill="hold">
                                          <p:stCondLst>
                                            <p:cond delay="0"/>
                                          </p:stCondLst>
                                        </p:cTn>
                                        <p:tgtEl>
                                          <p:spTgt spid="80"/>
                                        </p:tgtEl>
                                        <p:attrNameLst>
                                          <p:attrName>style.visibility</p:attrName>
                                        </p:attrNameLst>
                                      </p:cBhvr>
                                      <p:to>
                                        <p:strVal val="visible"/>
                                      </p:to>
                                    </p:set>
                                    <p:anim calcmode="lin" valueType="num">
                                      <p:cBhvr additive="base">
                                        <p:cTn id="48" dur="500"/>
                                        <p:tgtEl>
                                          <p:spTgt spid="80"/>
                                        </p:tgtEl>
                                        <p:attrNameLst>
                                          <p:attrName>ppt_w</p:attrName>
                                        </p:attrNameLst>
                                      </p:cBhvr>
                                      <p:tavLst>
                                        <p:tav tm="0">
                                          <p:val>
                                            <p:strVal val="0"/>
                                          </p:val>
                                        </p:tav>
                                        <p:tav tm="100000">
                                          <p:val>
                                            <p:strVal val="#ppt_w"/>
                                          </p:val>
                                        </p:tav>
                                      </p:tavLst>
                                    </p:anim>
                                    <p:anim calcmode="lin" valueType="num">
                                      <p:cBhvr additive="base">
                                        <p:cTn id="49" dur="500"/>
                                        <p:tgtEl>
                                          <p:spTgt spid="80"/>
                                        </p:tgtEl>
                                        <p:attrNameLst>
                                          <p:attrName>ppt_h</p:attrName>
                                        </p:attrNameLst>
                                      </p:cBhvr>
                                      <p:tavLst>
                                        <p:tav tm="0">
                                          <p:val>
                                            <p:strVal val="0"/>
                                          </p:val>
                                        </p:tav>
                                        <p:tav tm="100000">
                                          <p:val>
                                            <p:strVal val="#ppt_h"/>
                                          </p:val>
                                        </p:tav>
                                      </p:tavLst>
                                    </p:anim>
                                  </p:childTnLst>
                                </p:cTn>
                              </p:par>
                            </p:childTnLst>
                          </p:cTn>
                        </p:par>
                        <p:par>
                          <p:cTn id="50" fill="hold">
                            <p:stCondLst>
                              <p:cond delay="1000"/>
                            </p:stCondLst>
                            <p:childTnLst>
                              <p:par>
                                <p:cTn id="51" presetID="23" presetClass="entr" presetSubtype="16" fill="hold" nodeType="afterEffect">
                                  <p:stCondLst>
                                    <p:cond delay="0"/>
                                  </p:stCondLst>
                                  <p:childTnLst>
                                    <p:set>
                                      <p:cBhvr>
                                        <p:cTn id="52" dur="1" fill="hold">
                                          <p:stCondLst>
                                            <p:cond delay="0"/>
                                          </p:stCondLst>
                                        </p:cTn>
                                        <p:tgtEl>
                                          <p:spTgt spid="83"/>
                                        </p:tgtEl>
                                        <p:attrNameLst>
                                          <p:attrName>style.visibility</p:attrName>
                                        </p:attrNameLst>
                                      </p:cBhvr>
                                      <p:to>
                                        <p:strVal val="visible"/>
                                      </p:to>
                                    </p:set>
                                    <p:anim calcmode="lin" valueType="num">
                                      <p:cBhvr additive="base">
                                        <p:cTn id="53" dur="500"/>
                                        <p:tgtEl>
                                          <p:spTgt spid="83"/>
                                        </p:tgtEl>
                                        <p:attrNameLst>
                                          <p:attrName>ppt_w</p:attrName>
                                        </p:attrNameLst>
                                      </p:cBhvr>
                                      <p:tavLst>
                                        <p:tav tm="0">
                                          <p:val>
                                            <p:strVal val="0"/>
                                          </p:val>
                                        </p:tav>
                                        <p:tav tm="100000">
                                          <p:val>
                                            <p:strVal val="#ppt_w"/>
                                          </p:val>
                                        </p:tav>
                                      </p:tavLst>
                                    </p:anim>
                                    <p:anim calcmode="lin" valueType="num">
                                      <p:cBhvr additive="base">
                                        <p:cTn id="54" dur="500"/>
                                        <p:tgtEl>
                                          <p:spTgt spid="83"/>
                                        </p:tgtEl>
                                        <p:attrNameLst>
                                          <p:attrName>ppt_h</p:attrName>
                                        </p:attrNameLst>
                                      </p:cBhvr>
                                      <p:tavLst>
                                        <p:tav tm="0">
                                          <p:val>
                                            <p:strVal val="0"/>
                                          </p:val>
                                        </p:tav>
                                        <p:tav tm="100000">
                                          <p:val>
                                            <p:strVal val="#ppt_h"/>
                                          </p:val>
                                        </p:tav>
                                      </p:tavLst>
                                    </p:anim>
                                  </p:childTnLst>
                                </p:cTn>
                              </p:par>
                            </p:childTnLst>
                          </p:cTn>
                        </p:par>
                        <p:par>
                          <p:cTn id="55" fill="hold">
                            <p:stCondLst>
                              <p:cond delay="1500"/>
                            </p:stCondLst>
                            <p:childTnLst>
                              <p:par>
                                <p:cTn id="56" presetID="23" presetClass="entr" presetSubtype="16" fill="hold" nodeType="afterEffect">
                                  <p:stCondLst>
                                    <p:cond delay="0"/>
                                  </p:stCondLst>
                                  <p:childTnLst>
                                    <p:set>
                                      <p:cBhvr>
                                        <p:cTn id="57" dur="1" fill="hold">
                                          <p:stCondLst>
                                            <p:cond delay="0"/>
                                          </p:stCondLst>
                                        </p:cTn>
                                        <p:tgtEl>
                                          <p:spTgt spid="82"/>
                                        </p:tgtEl>
                                        <p:attrNameLst>
                                          <p:attrName>style.visibility</p:attrName>
                                        </p:attrNameLst>
                                      </p:cBhvr>
                                      <p:to>
                                        <p:strVal val="visible"/>
                                      </p:to>
                                    </p:set>
                                    <p:anim calcmode="lin" valueType="num">
                                      <p:cBhvr additive="base">
                                        <p:cTn id="58" dur="500"/>
                                        <p:tgtEl>
                                          <p:spTgt spid="82"/>
                                        </p:tgtEl>
                                        <p:attrNameLst>
                                          <p:attrName>ppt_w</p:attrName>
                                        </p:attrNameLst>
                                      </p:cBhvr>
                                      <p:tavLst>
                                        <p:tav tm="0">
                                          <p:val>
                                            <p:strVal val="0"/>
                                          </p:val>
                                        </p:tav>
                                        <p:tav tm="100000">
                                          <p:val>
                                            <p:strVal val="#ppt_w"/>
                                          </p:val>
                                        </p:tav>
                                      </p:tavLst>
                                    </p:anim>
                                    <p:anim calcmode="lin" valueType="num">
                                      <p:cBhvr additive="base">
                                        <p:cTn id="59" dur="500"/>
                                        <p:tgtEl>
                                          <p:spTgt spid="82"/>
                                        </p:tgtEl>
                                        <p:attrNameLst>
                                          <p:attrName>ppt_h</p:attrName>
                                        </p:attrNameLst>
                                      </p:cBhvr>
                                      <p:tavLst>
                                        <p:tav tm="0">
                                          <p:val>
                                            <p:strVal val="0"/>
                                          </p:val>
                                        </p:tav>
                                        <p:tav tm="100000">
                                          <p:val>
                                            <p:strVal val="#ppt_h"/>
                                          </p:val>
                                        </p:tav>
                                      </p:tavLst>
                                    </p:anim>
                                  </p:childTnLst>
                                </p:cTn>
                              </p:par>
                            </p:childTnLst>
                          </p:cTn>
                        </p:par>
                        <p:par>
                          <p:cTn id="60" fill="hold">
                            <p:stCondLst>
                              <p:cond delay="2000"/>
                            </p:stCondLst>
                            <p:childTnLst>
                              <p:par>
                                <p:cTn id="61" presetID="23" presetClass="entr" presetSubtype="16"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 calcmode="lin" valueType="num">
                                      <p:cBhvr additive="base">
                                        <p:cTn id="63" dur="500"/>
                                        <p:tgtEl>
                                          <p:spTgt spid="81"/>
                                        </p:tgtEl>
                                        <p:attrNameLst>
                                          <p:attrName>ppt_w</p:attrName>
                                        </p:attrNameLst>
                                      </p:cBhvr>
                                      <p:tavLst>
                                        <p:tav tm="0">
                                          <p:val>
                                            <p:strVal val="0"/>
                                          </p:val>
                                        </p:tav>
                                        <p:tav tm="100000">
                                          <p:val>
                                            <p:strVal val="#ppt_w"/>
                                          </p:val>
                                        </p:tav>
                                      </p:tavLst>
                                    </p:anim>
                                    <p:anim calcmode="lin" valueType="num">
                                      <p:cBhvr additive="base">
                                        <p:cTn id="64" dur="500"/>
                                        <p:tgtEl>
                                          <p:spTgt spid="8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84"/>
        <p:cNvGrpSpPr/>
        <p:nvPr/>
      </p:nvGrpSpPr>
      <p:grpSpPr>
        <a:xfrm>
          <a:off x="0" y="0"/>
          <a:ext cx="0" cy="0"/>
          <a:chOff x="0" y="0"/>
          <a:chExt cx="0" cy="0"/>
        </a:xfrm>
      </p:grpSpPr>
      <p:sp>
        <p:nvSpPr>
          <p:cNvPr id="85" name="Google Shape;85;p54"/>
          <p:cNvSpPr>
            <a:spLocks noGrp="1"/>
          </p:cNvSpPr>
          <p:nvPr>
            <p:ph type="pic" idx="2"/>
          </p:nvPr>
        </p:nvSpPr>
        <p:spPr>
          <a:xfrm>
            <a:off x="3574119" y="1373453"/>
            <a:ext cx="2410986" cy="2401964"/>
          </a:xfrm>
          <a:prstGeom prst="roundRect">
            <a:avLst>
              <a:gd name="adj" fmla="val 16667"/>
            </a:avLst>
          </a:prstGeom>
          <a:noFill/>
          <a:ln>
            <a:noFill/>
          </a:ln>
        </p:spPr>
      </p:sp>
      <p:sp>
        <p:nvSpPr>
          <p:cNvPr id="86" name="Google Shape;86;p54"/>
          <p:cNvSpPr>
            <a:spLocks noGrp="1"/>
          </p:cNvSpPr>
          <p:nvPr>
            <p:ph type="pic" idx="3"/>
          </p:nvPr>
        </p:nvSpPr>
        <p:spPr>
          <a:xfrm>
            <a:off x="6184675" y="1373453"/>
            <a:ext cx="2410986" cy="2401964"/>
          </a:xfrm>
          <a:prstGeom prst="roundRect">
            <a:avLst>
              <a:gd name="adj" fmla="val 16667"/>
            </a:avLst>
          </a:prstGeom>
          <a:noFill/>
          <a:ln>
            <a:noFill/>
          </a:ln>
        </p:spPr>
      </p:sp>
      <p:sp>
        <p:nvSpPr>
          <p:cNvPr id="87" name="Google Shape;87;p54"/>
          <p:cNvSpPr>
            <a:spLocks noGrp="1"/>
          </p:cNvSpPr>
          <p:nvPr>
            <p:ph type="pic" idx="4"/>
          </p:nvPr>
        </p:nvSpPr>
        <p:spPr>
          <a:xfrm>
            <a:off x="3574119" y="3951305"/>
            <a:ext cx="2410986" cy="2401964"/>
          </a:xfrm>
          <a:prstGeom prst="roundRect">
            <a:avLst>
              <a:gd name="adj" fmla="val 16667"/>
            </a:avLst>
          </a:prstGeom>
          <a:noFill/>
          <a:ln>
            <a:noFill/>
          </a:ln>
        </p:spPr>
      </p:sp>
      <p:sp>
        <p:nvSpPr>
          <p:cNvPr id="88" name="Google Shape;88;p54"/>
          <p:cNvSpPr>
            <a:spLocks noGrp="1"/>
          </p:cNvSpPr>
          <p:nvPr>
            <p:ph type="pic" idx="5"/>
          </p:nvPr>
        </p:nvSpPr>
        <p:spPr>
          <a:xfrm>
            <a:off x="6184675" y="3951305"/>
            <a:ext cx="2410986" cy="2401964"/>
          </a:xfrm>
          <a:prstGeom prst="roundRect">
            <a:avLst>
              <a:gd name="adj" fmla="val 16667"/>
            </a:avLst>
          </a:prstGeom>
          <a:noFill/>
          <a:ln>
            <a:noFill/>
          </a:ln>
        </p:spPr>
      </p:sp>
    </p:spTree>
  </p:cSld>
  <p:clrMapOvr>
    <a:masterClrMapping/>
  </p:clrMapOvr>
  <p:transition spd="slow">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89"/>
        <p:cNvGrpSpPr/>
        <p:nvPr/>
      </p:nvGrpSpPr>
      <p:grpSpPr>
        <a:xfrm>
          <a:off x="0" y="0"/>
          <a:ext cx="0" cy="0"/>
          <a:chOff x="0" y="0"/>
          <a:chExt cx="0" cy="0"/>
        </a:xfrm>
      </p:grpSpPr>
      <p:grpSp>
        <p:nvGrpSpPr>
          <p:cNvPr id="90" name="Google Shape;90;p55"/>
          <p:cNvGrpSpPr/>
          <p:nvPr/>
        </p:nvGrpSpPr>
        <p:grpSpPr>
          <a:xfrm>
            <a:off x="1042035" y="4305107"/>
            <a:ext cx="1847369" cy="1790893"/>
            <a:chOff x="476250" y="4267200"/>
            <a:chExt cx="1847850" cy="1790893"/>
          </a:xfrm>
        </p:grpSpPr>
        <p:sp>
          <p:nvSpPr>
            <p:cNvPr id="91" name="Google Shape;91;p55"/>
            <p:cNvSpPr/>
            <p:nvPr/>
          </p:nvSpPr>
          <p:spPr>
            <a:xfrm>
              <a:off x="556693" y="4367480"/>
              <a:ext cx="1666608" cy="1666608"/>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sp>
          <p:nvSpPr>
            <p:cNvPr id="92" name="Google Shape;92;p55"/>
            <p:cNvSpPr/>
            <p:nvPr/>
          </p:nvSpPr>
          <p:spPr>
            <a:xfrm>
              <a:off x="476250" y="4267200"/>
              <a:ext cx="1847850" cy="1790893"/>
            </a:xfrm>
            <a:prstGeom prst="pie">
              <a:avLst>
                <a:gd name="adj1" fmla="val 10839810"/>
                <a:gd name="adj2" fmla="val 21558403"/>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sp>
          <p:nvSpPr>
            <p:cNvPr id="93" name="Google Shape;93;p55"/>
            <p:cNvSpPr/>
            <p:nvPr/>
          </p:nvSpPr>
          <p:spPr>
            <a:xfrm>
              <a:off x="639429" y="4440691"/>
              <a:ext cx="1522961" cy="1522961"/>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grpSp>
      <p:sp>
        <p:nvSpPr>
          <p:cNvPr id="94" name="Google Shape;94;p55"/>
          <p:cNvSpPr>
            <a:spLocks noGrp="1"/>
          </p:cNvSpPr>
          <p:nvPr>
            <p:ph type="pic" idx="2"/>
          </p:nvPr>
        </p:nvSpPr>
        <p:spPr>
          <a:xfrm>
            <a:off x="1277898" y="4535747"/>
            <a:ext cx="1378455" cy="1378814"/>
          </a:xfrm>
          <a:prstGeom prst="ellipse">
            <a:avLst/>
          </a:prstGeom>
          <a:noFill/>
          <a:ln>
            <a:noFill/>
          </a:ln>
        </p:spPr>
      </p:sp>
      <p:grpSp>
        <p:nvGrpSpPr>
          <p:cNvPr id="95" name="Google Shape;95;p55"/>
          <p:cNvGrpSpPr/>
          <p:nvPr/>
        </p:nvGrpSpPr>
        <p:grpSpPr>
          <a:xfrm>
            <a:off x="4720448" y="4305107"/>
            <a:ext cx="1847369" cy="1790893"/>
            <a:chOff x="476250" y="4267200"/>
            <a:chExt cx="1847850" cy="1790893"/>
          </a:xfrm>
        </p:grpSpPr>
        <p:sp>
          <p:nvSpPr>
            <p:cNvPr id="96" name="Google Shape;96;p55"/>
            <p:cNvSpPr/>
            <p:nvPr/>
          </p:nvSpPr>
          <p:spPr>
            <a:xfrm>
              <a:off x="556693" y="4367480"/>
              <a:ext cx="1666608" cy="1666608"/>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sp>
          <p:nvSpPr>
            <p:cNvPr id="97" name="Google Shape;97;p55"/>
            <p:cNvSpPr/>
            <p:nvPr/>
          </p:nvSpPr>
          <p:spPr>
            <a:xfrm>
              <a:off x="476250" y="4267200"/>
              <a:ext cx="1847850" cy="1790893"/>
            </a:xfrm>
            <a:prstGeom prst="pie">
              <a:avLst>
                <a:gd name="adj1" fmla="val 10839810"/>
                <a:gd name="adj2" fmla="val 21558403"/>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sp>
          <p:nvSpPr>
            <p:cNvPr id="98" name="Google Shape;98;p55"/>
            <p:cNvSpPr/>
            <p:nvPr/>
          </p:nvSpPr>
          <p:spPr>
            <a:xfrm>
              <a:off x="639429" y="4440691"/>
              <a:ext cx="1522961" cy="1522961"/>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grpSp>
      <p:sp>
        <p:nvSpPr>
          <p:cNvPr id="99" name="Google Shape;99;p55"/>
          <p:cNvSpPr>
            <a:spLocks noGrp="1"/>
          </p:cNvSpPr>
          <p:nvPr>
            <p:ph type="pic" idx="3"/>
          </p:nvPr>
        </p:nvSpPr>
        <p:spPr>
          <a:xfrm>
            <a:off x="4956311" y="4535747"/>
            <a:ext cx="1378455" cy="1378814"/>
          </a:xfrm>
          <a:prstGeom prst="ellipse">
            <a:avLst/>
          </a:prstGeom>
          <a:noFill/>
          <a:ln>
            <a:noFill/>
          </a:ln>
        </p:spPr>
      </p:sp>
      <p:grpSp>
        <p:nvGrpSpPr>
          <p:cNvPr id="100" name="Google Shape;100;p55"/>
          <p:cNvGrpSpPr/>
          <p:nvPr/>
        </p:nvGrpSpPr>
        <p:grpSpPr>
          <a:xfrm>
            <a:off x="8282777" y="4305107"/>
            <a:ext cx="1847369" cy="1790893"/>
            <a:chOff x="476250" y="4267200"/>
            <a:chExt cx="1847850" cy="1790893"/>
          </a:xfrm>
        </p:grpSpPr>
        <p:sp>
          <p:nvSpPr>
            <p:cNvPr id="101" name="Google Shape;101;p55"/>
            <p:cNvSpPr/>
            <p:nvPr/>
          </p:nvSpPr>
          <p:spPr>
            <a:xfrm>
              <a:off x="556693" y="4367480"/>
              <a:ext cx="1666608" cy="1666608"/>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sp>
          <p:nvSpPr>
            <p:cNvPr id="102" name="Google Shape;102;p55"/>
            <p:cNvSpPr/>
            <p:nvPr/>
          </p:nvSpPr>
          <p:spPr>
            <a:xfrm>
              <a:off x="476250" y="4267200"/>
              <a:ext cx="1847850" cy="1790893"/>
            </a:xfrm>
            <a:prstGeom prst="pie">
              <a:avLst>
                <a:gd name="adj1" fmla="val 10839810"/>
                <a:gd name="adj2" fmla="val 21558403"/>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sp>
          <p:nvSpPr>
            <p:cNvPr id="103" name="Google Shape;103;p55"/>
            <p:cNvSpPr/>
            <p:nvPr/>
          </p:nvSpPr>
          <p:spPr>
            <a:xfrm>
              <a:off x="639429" y="4440691"/>
              <a:ext cx="1522961" cy="1522961"/>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299"/>
                <a:buFont typeface="Arial"/>
                <a:buNone/>
              </a:pPr>
              <a:endParaRPr sz="2299" b="0" i="0" u="none" strike="noStrike" cap="none">
                <a:solidFill>
                  <a:schemeClr val="lt1"/>
                </a:solidFill>
                <a:latin typeface="Open Sans"/>
                <a:ea typeface="Open Sans"/>
                <a:cs typeface="Open Sans"/>
                <a:sym typeface="Open Sans"/>
              </a:endParaRPr>
            </a:p>
          </p:txBody>
        </p:sp>
      </p:grpSp>
      <p:sp>
        <p:nvSpPr>
          <p:cNvPr id="104" name="Google Shape;104;p55"/>
          <p:cNvSpPr>
            <a:spLocks noGrp="1"/>
          </p:cNvSpPr>
          <p:nvPr>
            <p:ph type="pic" idx="4"/>
          </p:nvPr>
        </p:nvSpPr>
        <p:spPr>
          <a:xfrm>
            <a:off x="8518640" y="4535747"/>
            <a:ext cx="1378455" cy="1378814"/>
          </a:xfrm>
          <a:prstGeom prst="ellipse">
            <a:avLst/>
          </a:prstGeom>
          <a:noFill/>
          <a:ln>
            <a:noFill/>
          </a:ln>
        </p:spPr>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p:tgtEl>
                                          <p:spTgt spid="90"/>
                                        </p:tgtEl>
                                        <p:attrNameLst>
                                          <p:attrName>ppt_w</p:attrName>
                                        </p:attrNameLst>
                                      </p:cBhvr>
                                      <p:tavLst>
                                        <p:tav tm="0">
                                          <p:val>
                                            <p:strVal val="0"/>
                                          </p:val>
                                        </p:tav>
                                        <p:tav tm="100000">
                                          <p:val>
                                            <p:strVal val="#ppt_w"/>
                                          </p:val>
                                        </p:tav>
                                      </p:tavLst>
                                    </p:anim>
                                    <p:anim calcmode="lin" valueType="num">
                                      <p:cBhvr additive="base">
                                        <p:cTn id="8" dur="500"/>
                                        <p:tgtEl>
                                          <p:spTgt spid="90"/>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p:tgtEl>
                                          <p:spTgt spid="94"/>
                                        </p:tgtEl>
                                        <p:attrNameLst>
                                          <p:attrName>ppt_w</p:attrName>
                                        </p:attrNameLst>
                                      </p:cBhvr>
                                      <p:tavLst>
                                        <p:tav tm="0">
                                          <p:val>
                                            <p:strVal val="0"/>
                                          </p:val>
                                        </p:tav>
                                        <p:tav tm="100000">
                                          <p:val>
                                            <p:strVal val="#ppt_w"/>
                                          </p:val>
                                        </p:tav>
                                      </p:tavLst>
                                    </p:anim>
                                    <p:anim calcmode="lin" valueType="num">
                                      <p:cBhvr additive="base">
                                        <p:cTn id="12" dur="500"/>
                                        <p:tgtEl>
                                          <p:spTgt spid="94"/>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p:tgtEl>
                                          <p:spTgt spid="95"/>
                                        </p:tgtEl>
                                        <p:attrNameLst>
                                          <p:attrName>ppt_w</p:attrName>
                                        </p:attrNameLst>
                                      </p:cBhvr>
                                      <p:tavLst>
                                        <p:tav tm="0">
                                          <p:val>
                                            <p:strVal val="0"/>
                                          </p:val>
                                        </p:tav>
                                        <p:tav tm="100000">
                                          <p:val>
                                            <p:strVal val="#ppt_w"/>
                                          </p:val>
                                        </p:tav>
                                      </p:tavLst>
                                    </p:anim>
                                    <p:anim calcmode="lin" valueType="num">
                                      <p:cBhvr additive="base">
                                        <p:cTn id="16" dur="500"/>
                                        <p:tgtEl>
                                          <p:spTgt spid="9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 calcmode="lin" valueType="num">
                                      <p:cBhvr additive="base">
                                        <p:cTn id="19" dur="500"/>
                                        <p:tgtEl>
                                          <p:spTgt spid="99"/>
                                        </p:tgtEl>
                                        <p:attrNameLst>
                                          <p:attrName>ppt_w</p:attrName>
                                        </p:attrNameLst>
                                      </p:cBhvr>
                                      <p:tavLst>
                                        <p:tav tm="0">
                                          <p:val>
                                            <p:strVal val="0"/>
                                          </p:val>
                                        </p:tav>
                                        <p:tav tm="100000">
                                          <p:val>
                                            <p:strVal val="#ppt_w"/>
                                          </p:val>
                                        </p:tav>
                                      </p:tavLst>
                                    </p:anim>
                                    <p:anim calcmode="lin" valueType="num">
                                      <p:cBhvr additive="base">
                                        <p:cTn id="20" dur="500"/>
                                        <p:tgtEl>
                                          <p:spTgt spid="99"/>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p:tgtEl>
                                          <p:spTgt spid="100"/>
                                        </p:tgtEl>
                                        <p:attrNameLst>
                                          <p:attrName>ppt_w</p:attrName>
                                        </p:attrNameLst>
                                      </p:cBhvr>
                                      <p:tavLst>
                                        <p:tav tm="0">
                                          <p:val>
                                            <p:strVal val="0"/>
                                          </p:val>
                                        </p:tav>
                                        <p:tav tm="100000">
                                          <p:val>
                                            <p:strVal val="#ppt_w"/>
                                          </p:val>
                                        </p:tav>
                                      </p:tavLst>
                                    </p:anim>
                                    <p:anim calcmode="lin" valueType="num">
                                      <p:cBhvr additive="base">
                                        <p:cTn id="24" dur="500"/>
                                        <p:tgtEl>
                                          <p:spTgt spid="100"/>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additive="base">
                                        <p:cTn id="27" dur="500"/>
                                        <p:tgtEl>
                                          <p:spTgt spid="104"/>
                                        </p:tgtEl>
                                        <p:attrNameLst>
                                          <p:attrName>ppt_w</p:attrName>
                                        </p:attrNameLst>
                                      </p:cBhvr>
                                      <p:tavLst>
                                        <p:tav tm="0">
                                          <p:val>
                                            <p:strVal val="0"/>
                                          </p:val>
                                        </p:tav>
                                        <p:tav tm="100000">
                                          <p:val>
                                            <p:strVal val="#ppt_w"/>
                                          </p:val>
                                        </p:tav>
                                      </p:tavLst>
                                    </p:anim>
                                    <p:anim calcmode="lin" valueType="num">
                                      <p:cBhvr additive="base">
                                        <p:cTn id="28" dur="500"/>
                                        <p:tgtEl>
                                          <p:spTgt spid="10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ortfolio 4">
  <p:cSld name="Portfolio 4">
    <p:spTree>
      <p:nvGrpSpPr>
        <p:cNvPr id="1" name="Shape 105"/>
        <p:cNvGrpSpPr/>
        <p:nvPr/>
      </p:nvGrpSpPr>
      <p:grpSpPr>
        <a:xfrm>
          <a:off x="0" y="0"/>
          <a:ext cx="0" cy="0"/>
          <a:chOff x="0" y="0"/>
          <a:chExt cx="0" cy="0"/>
        </a:xfrm>
      </p:grpSpPr>
      <p:sp>
        <p:nvSpPr>
          <p:cNvPr id="106" name="Google Shape;106;p56"/>
          <p:cNvSpPr>
            <a:spLocks noGrp="1"/>
          </p:cNvSpPr>
          <p:nvPr>
            <p:ph type="pic" idx="2"/>
          </p:nvPr>
        </p:nvSpPr>
        <p:spPr>
          <a:xfrm>
            <a:off x="3757374" y="1699657"/>
            <a:ext cx="2286000" cy="2286000"/>
          </a:xfrm>
          <a:prstGeom prst="rect">
            <a:avLst/>
          </a:prstGeom>
          <a:noFill/>
          <a:ln>
            <a:noFill/>
          </a:ln>
        </p:spPr>
      </p:sp>
      <p:sp>
        <p:nvSpPr>
          <p:cNvPr id="107" name="Google Shape;107;p56"/>
          <p:cNvSpPr>
            <a:spLocks noGrp="1"/>
          </p:cNvSpPr>
          <p:nvPr>
            <p:ph type="pic" idx="3"/>
          </p:nvPr>
        </p:nvSpPr>
        <p:spPr>
          <a:xfrm>
            <a:off x="6168111" y="1709920"/>
            <a:ext cx="4693944" cy="4690877"/>
          </a:xfrm>
          <a:prstGeom prst="rect">
            <a:avLst/>
          </a:prstGeom>
          <a:noFill/>
          <a:ln>
            <a:noFill/>
          </a:ln>
        </p:spPr>
      </p:sp>
      <p:sp>
        <p:nvSpPr>
          <p:cNvPr id="108" name="Google Shape;108;p56"/>
          <p:cNvSpPr>
            <a:spLocks noGrp="1"/>
          </p:cNvSpPr>
          <p:nvPr>
            <p:ph type="pic" idx="4"/>
          </p:nvPr>
        </p:nvSpPr>
        <p:spPr>
          <a:xfrm>
            <a:off x="1397328" y="4085505"/>
            <a:ext cx="2286000" cy="2286000"/>
          </a:xfrm>
          <a:prstGeom prst="rect">
            <a:avLst/>
          </a:prstGeom>
          <a:noFill/>
          <a:ln>
            <a:noFill/>
          </a:ln>
        </p:spPr>
      </p:sp>
      <p:sp>
        <p:nvSpPr>
          <p:cNvPr id="109" name="Google Shape;109;p56"/>
          <p:cNvSpPr/>
          <p:nvPr/>
        </p:nvSpPr>
        <p:spPr>
          <a:xfrm>
            <a:off x="1397722" y="1683330"/>
            <a:ext cx="2286000" cy="2286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110" name="Google Shape;110;p56"/>
          <p:cNvSpPr/>
          <p:nvPr/>
        </p:nvSpPr>
        <p:spPr>
          <a:xfrm>
            <a:off x="3780702" y="4100945"/>
            <a:ext cx="2286000" cy="2286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111"/>
        <p:cNvGrpSpPr/>
        <p:nvPr/>
      </p:nvGrpSpPr>
      <p:grpSpPr>
        <a:xfrm>
          <a:off x="0" y="0"/>
          <a:ext cx="0" cy="0"/>
          <a:chOff x="0" y="0"/>
          <a:chExt cx="0" cy="0"/>
        </a:xfrm>
      </p:grpSpPr>
      <p:sp>
        <p:nvSpPr>
          <p:cNvPr id="112" name="Google Shape;112;p57"/>
          <p:cNvSpPr>
            <a:spLocks noGrp="1"/>
          </p:cNvSpPr>
          <p:nvPr>
            <p:ph type="pic" idx="2"/>
          </p:nvPr>
        </p:nvSpPr>
        <p:spPr>
          <a:xfrm>
            <a:off x="7754679" y="4012518"/>
            <a:ext cx="3209544" cy="1737361"/>
          </a:xfrm>
          <a:prstGeom prst="rect">
            <a:avLst/>
          </a:prstGeom>
          <a:noFill/>
          <a:ln>
            <a:noFill/>
          </a:ln>
        </p:spPr>
      </p:sp>
      <p:sp>
        <p:nvSpPr>
          <p:cNvPr id="113" name="Google Shape;113;p57"/>
          <p:cNvSpPr>
            <a:spLocks noGrp="1"/>
          </p:cNvSpPr>
          <p:nvPr>
            <p:ph type="pic" idx="3"/>
          </p:nvPr>
        </p:nvSpPr>
        <p:spPr>
          <a:xfrm>
            <a:off x="7754679" y="2209769"/>
            <a:ext cx="3209544" cy="1737360"/>
          </a:xfrm>
          <a:prstGeom prst="rect">
            <a:avLst/>
          </a:prstGeom>
          <a:noFill/>
          <a:ln>
            <a:noFill/>
          </a:ln>
        </p:spPr>
      </p:sp>
      <p:sp>
        <p:nvSpPr>
          <p:cNvPr id="114" name="Google Shape;114;p57"/>
          <p:cNvSpPr>
            <a:spLocks noGrp="1"/>
          </p:cNvSpPr>
          <p:nvPr>
            <p:ph type="pic" idx="4"/>
          </p:nvPr>
        </p:nvSpPr>
        <p:spPr>
          <a:xfrm>
            <a:off x="4488773" y="4012519"/>
            <a:ext cx="3209544" cy="1737360"/>
          </a:xfrm>
          <a:prstGeom prst="rect">
            <a:avLst/>
          </a:prstGeom>
          <a:noFill/>
          <a:ln>
            <a:noFill/>
          </a:ln>
        </p:spPr>
      </p:sp>
      <p:sp>
        <p:nvSpPr>
          <p:cNvPr id="115" name="Google Shape;115;p57"/>
          <p:cNvSpPr>
            <a:spLocks noGrp="1"/>
          </p:cNvSpPr>
          <p:nvPr>
            <p:ph type="pic" idx="5"/>
          </p:nvPr>
        </p:nvSpPr>
        <p:spPr>
          <a:xfrm>
            <a:off x="4488773" y="2209769"/>
            <a:ext cx="3209544" cy="1737360"/>
          </a:xfrm>
          <a:prstGeom prst="rect">
            <a:avLst/>
          </a:prstGeom>
          <a:noFill/>
          <a:ln>
            <a:noFill/>
          </a:ln>
        </p:spPr>
      </p:sp>
      <p:sp>
        <p:nvSpPr>
          <p:cNvPr id="116" name="Google Shape;116;p57"/>
          <p:cNvSpPr>
            <a:spLocks noGrp="1"/>
          </p:cNvSpPr>
          <p:nvPr>
            <p:ph type="pic" idx="6"/>
          </p:nvPr>
        </p:nvSpPr>
        <p:spPr>
          <a:xfrm>
            <a:off x="1225587" y="4012519"/>
            <a:ext cx="3209544" cy="1737360"/>
          </a:xfrm>
          <a:prstGeom prst="rect">
            <a:avLst/>
          </a:prstGeom>
          <a:noFill/>
          <a:ln>
            <a:noFill/>
          </a:ln>
        </p:spPr>
      </p:sp>
      <p:sp>
        <p:nvSpPr>
          <p:cNvPr id="117" name="Google Shape;117;p57"/>
          <p:cNvSpPr>
            <a:spLocks noGrp="1"/>
          </p:cNvSpPr>
          <p:nvPr>
            <p:ph type="pic" idx="7"/>
          </p:nvPr>
        </p:nvSpPr>
        <p:spPr>
          <a:xfrm>
            <a:off x="1225587" y="2209769"/>
            <a:ext cx="3209544" cy="1737360"/>
          </a:xfrm>
          <a:prstGeom prst="rect">
            <a:avLst/>
          </a:prstGeom>
          <a:noFill/>
          <a:ln>
            <a:noFill/>
          </a:ln>
        </p:spPr>
      </p:sp>
      <p:sp>
        <p:nvSpPr>
          <p:cNvPr id="118" name="Google Shape;118;p57"/>
          <p:cNvSpPr txBox="1">
            <a:spLocks noGrp="1"/>
          </p:cNvSpPr>
          <p:nvPr>
            <p:ph type="body" idx="1"/>
          </p:nvPr>
        </p:nvSpPr>
        <p:spPr>
          <a:xfrm>
            <a:off x="4938318" y="1783082"/>
            <a:ext cx="1689497" cy="274417"/>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 name="Google Shape;119;p57"/>
          <p:cNvSpPr/>
          <p:nvPr/>
        </p:nvSpPr>
        <p:spPr>
          <a:xfrm>
            <a:off x="1232001" y="1894290"/>
            <a:ext cx="232109" cy="111343"/>
          </a:xfrm>
          <a:prstGeom prst="rect">
            <a:avLst/>
          </a:prstGeom>
          <a:solidFill>
            <a:srgbClr val="00B0F0"/>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20" name="Google Shape;120;p57"/>
          <p:cNvSpPr/>
          <p:nvPr/>
        </p:nvSpPr>
        <p:spPr>
          <a:xfrm>
            <a:off x="4490618" y="1894290"/>
            <a:ext cx="232109" cy="111343"/>
          </a:xfrm>
          <a:prstGeom prst="rect">
            <a:avLst/>
          </a:prstGeom>
          <a:solidFill>
            <a:srgbClr val="00B0F0"/>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21" name="Google Shape;121;p57"/>
          <p:cNvSpPr/>
          <p:nvPr/>
        </p:nvSpPr>
        <p:spPr>
          <a:xfrm>
            <a:off x="7761627" y="1894290"/>
            <a:ext cx="232109" cy="111343"/>
          </a:xfrm>
          <a:prstGeom prst="rect">
            <a:avLst/>
          </a:prstGeom>
          <a:solidFill>
            <a:srgbClr val="00B0F0"/>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22" name="Google Shape;122;p57"/>
          <p:cNvSpPr/>
          <p:nvPr/>
        </p:nvSpPr>
        <p:spPr>
          <a:xfrm>
            <a:off x="1232001" y="5924011"/>
            <a:ext cx="232109" cy="134714"/>
          </a:xfrm>
          <a:prstGeom prst="rect">
            <a:avLst/>
          </a:prstGeom>
          <a:solidFill>
            <a:srgbClr val="00B0F0"/>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23" name="Google Shape;123;p57"/>
          <p:cNvSpPr/>
          <p:nvPr/>
        </p:nvSpPr>
        <p:spPr>
          <a:xfrm>
            <a:off x="4490618" y="5924011"/>
            <a:ext cx="232109" cy="134714"/>
          </a:xfrm>
          <a:prstGeom prst="rect">
            <a:avLst/>
          </a:prstGeom>
          <a:solidFill>
            <a:srgbClr val="00B0F0"/>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24" name="Google Shape;124;p57"/>
          <p:cNvSpPr/>
          <p:nvPr/>
        </p:nvSpPr>
        <p:spPr>
          <a:xfrm>
            <a:off x="7761627" y="5924011"/>
            <a:ext cx="232109" cy="134714"/>
          </a:xfrm>
          <a:prstGeom prst="rect">
            <a:avLst/>
          </a:prstGeom>
          <a:solidFill>
            <a:srgbClr val="00B0F0"/>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25" name="Google Shape;125;p57"/>
          <p:cNvSpPr txBox="1">
            <a:spLocks noGrp="1"/>
          </p:cNvSpPr>
          <p:nvPr>
            <p:ph type="body" idx="8"/>
          </p:nvPr>
        </p:nvSpPr>
        <p:spPr>
          <a:xfrm>
            <a:off x="1674815" y="1783082"/>
            <a:ext cx="1689497" cy="274417"/>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6" name="Google Shape;126;p57"/>
          <p:cNvSpPr txBox="1">
            <a:spLocks noGrp="1"/>
          </p:cNvSpPr>
          <p:nvPr>
            <p:ph type="body" idx="9"/>
          </p:nvPr>
        </p:nvSpPr>
        <p:spPr>
          <a:xfrm>
            <a:off x="4938318" y="5845371"/>
            <a:ext cx="1689497" cy="274417"/>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7" name="Google Shape;127;p57"/>
          <p:cNvSpPr txBox="1">
            <a:spLocks noGrp="1"/>
          </p:cNvSpPr>
          <p:nvPr>
            <p:ph type="body" idx="13"/>
          </p:nvPr>
        </p:nvSpPr>
        <p:spPr>
          <a:xfrm>
            <a:off x="1674815" y="5845371"/>
            <a:ext cx="1689497" cy="274417"/>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8" name="Google Shape;128;p57"/>
          <p:cNvSpPr txBox="1">
            <a:spLocks noGrp="1"/>
          </p:cNvSpPr>
          <p:nvPr>
            <p:ph type="body" idx="14"/>
          </p:nvPr>
        </p:nvSpPr>
        <p:spPr>
          <a:xfrm>
            <a:off x="8188930" y="1783082"/>
            <a:ext cx="1689497" cy="274417"/>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9" name="Google Shape;129;p57"/>
          <p:cNvSpPr txBox="1">
            <a:spLocks noGrp="1"/>
          </p:cNvSpPr>
          <p:nvPr>
            <p:ph type="body" idx="15"/>
          </p:nvPr>
        </p:nvSpPr>
        <p:spPr>
          <a:xfrm>
            <a:off x="8188930" y="5845371"/>
            <a:ext cx="1689497" cy="274417"/>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fade">
                                      <p:cBhvr>
                                        <p:cTn id="11" dur="500"/>
                                        <p:tgtEl>
                                          <p:spTgt spid="11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5">
                                            <p:txEl>
                                              <p:pRg st="0" end="0"/>
                                            </p:txEl>
                                          </p:spTgt>
                                        </p:tgtEl>
                                        <p:attrNameLst>
                                          <p:attrName>style.visibility</p:attrName>
                                        </p:attrNameLst>
                                      </p:cBhvr>
                                      <p:to>
                                        <p:strVal val="visible"/>
                                      </p:to>
                                    </p:set>
                                    <p:animEffect transition="in" filter="fade">
                                      <p:cBhvr>
                                        <p:cTn id="15" dur="500"/>
                                        <p:tgtEl>
                                          <p:spTgt spid="125">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5">
                                            <p:txEl>
                                              <p:pRg st="1" end="1"/>
                                            </p:txEl>
                                          </p:spTgt>
                                        </p:tgtEl>
                                        <p:attrNameLst>
                                          <p:attrName>style.visibility</p:attrName>
                                        </p:attrNameLst>
                                      </p:cBhvr>
                                      <p:to>
                                        <p:strVal val="visible"/>
                                      </p:to>
                                    </p:set>
                                    <p:animEffect transition="in" filter="fade">
                                      <p:cBhvr>
                                        <p:cTn id="19" dur="500"/>
                                        <p:tgtEl>
                                          <p:spTgt spid="125">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5">
                                            <p:txEl>
                                              <p:pRg st="2" end="2"/>
                                            </p:txEl>
                                          </p:spTgt>
                                        </p:tgtEl>
                                        <p:attrNameLst>
                                          <p:attrName>style.visibility</p:attrName>
                                        </p:attrNameLst>
                                      </p:cBhvr>
                                      <p:to>
                                        <p:strVal val="visible"/>
                                      </p:to>
                                    </p:set>
                                    <p:animEffect transition="in" filter="fade">
                                      <p:cBhvr>
                                        <p:cTn id="23" dur="500"/>
                                        <p:tgtEl>
                                          <p:spTgt spid="125">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5">
                                            <p:txEl>
                                              <p:pRg st="3" end="3"/>
                                            </p:txEl>
                                          </p:spTgt>
                                        </p:tgtEl>
                                        <p:attrNameLst>
                                          <p:attrName>style.visibility</p:attrName>
                                        </p:attrNameLst>
                                      </p:cBhvr>
                                      <p:to>
                                        <p:strVal val="visible"/>
                                      </p:to>
                                    </p:set>
                                    <p:animEffect transition="in" filter="fade">
                                      <p:cBhvr>
                                        <p:cTn id="27" dur="500"/>
                                        <p:tgtEl>
                                          <p:spTgt spid="125">
                                            <p:txEl>
                                              <p:pRg st="3" end="3"/>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5">
                                            <p:txEl>
                                              <p:pRg st="4" end="4"/>
                                            </p:txEl>
                                          </p:spTgt>
                                        </p:tgtEl>
                                        <p:attrNameLst>
                                          <p:attrName>style.visibility</p:attrName>
                                        </p:attrNameLst>
                                      </p:cBhvr>
                                      <p:to>
                                        <p:strVal val="visible"/>
                                      </p:to>
                                    </p:set>
                                    <p:animEffect transition="in" filter="fade">
                                      <p:cBhvr>
                                        <p:cTn id="31" dur="500"/>
                                        <p:tgtEl>
                                          <p:spTgt spid="125">
                                            <p:txEl>
                                              <p:pRg st="4" end="4"/>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25">
                                            <p:txEl>
                                              <p:pRg st="5" end="5"/>
                                            </p:txEl>
                                          </p:spTgt>
                                        </p:tgtEl>
                                        <p:attrNameLst>
                                          <p:attrName>style.visibility</p:attrName>
                                        </p:attrNameLst>
                                      </p:cBhvr>
                                      <p:to>
                                        <p:strVal val="visible"/>
                                      </p:to>
                                    </p:set>
                                    <p:animEffect transition="in" filter="fade">
                                      <p:cBhvr>
                                        <p:cTn id="35" dur="500"/>
                                        <p:tgtEl>
                                          <p:spTgt spid="125">
                                            <p:txEl>
                                              <p:pRg st="5" end="5"/>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5">
                                            <p:txEl>
                                              <p:pRg st="6" end="6"/>
                                            </p:txEl>
                                          </p:spTgt>
                                        </p:tgtEl>
                                        <p:attrNameLst>
                                          <p:attrName>style.visibility</p:attrName>
                                        </p:attrNameLst>
                                      </p:cBhvr>
                                      <p:to>
                                        <p:strVal val="visible"/>
                                      </p:to>
                                    </p:set>
                                    <p:animEffect transition="in" filter="fade">
                                      <p:cBhvr>
                                        <p:cTn id="39" dur="500"/>
                                        <p:tgtEl>
                                          <p:spTgt spid="125">
                                            <p:txEl>
                                              <p:pRg st="6" end="6"/>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25">
                                            <p:txEl>
                                              <p:pRg st="7" end="7"/>
                                            </p:txEl>
                                          </p:spTgt>
                                        </p:tgtEl>
                                        <p:attrNameLst>
                                          <p:attrName>style.visibility</p:attrName>
                                        </p:attrNameLst>
                                      </p:cBhvr>
                                      <p:to>
                                        <p:strVal val="visible"/>
                                      </p:to>
                                    </p:set>
                                    <p:animEffect transition="in" filter="fade">
                                      <p:cBhvr>
                                        <p:cTn id="43" dur="500"/>
                                        <p:tgtEl>
                                          <p:spTgt spid="125">
                                            <p:txEl>
                                              <p:pRg st="7" end="7"/>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25">
                                            <p:txEl>
                                              <p:pRg st="8" end="8"/>
                                            </p:txEl>
                                          </p:spTgt>
                                        </p:tgtEl>
                                        <p:attrNameLst>
                                          <p:attrName>style.visibility</p:attrName>
                                        </p:attrNameLst>
                                      </p:cBhvr>
                                      <p:to>
                                        <p:strVal val="visible"/>
                                      </p:to>
                                    </p:set>
                                    <p:animEffect transition="in" filter="fade">
                                      <p:cBhvr>
                                        <p:cTn id="47" dur="500"/>
                                        <p:tgtEl>
                                          <p:spTgt spid="125">
                                            <p:txEl>
                                              <p:pRg st="8" end="8"/>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fade">
                                      <p:cBhvr>
                                        <p:cTn id="51" dur="500"/>
                                        <p:tgtEl>
                                          <p:spTgt spid="115"/>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fade">
                                      <p:cBhvr>
                                        <p:cTn id="55" dur="500"/>
                                        <p:tgtEl>
                                          <p:spTgt spid="120"/>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18">
                                            <p:txEl>
                                              <p:pRg st="0" end="0"/>
                                            </p:txEl>
                                          </p:spTgt>
                                        </p:tgtEl>
                                        <p:attrNameLst>
                                          <p:attrName>style.visibility</p:attrName>
                                        </p:attrNameLst>
                                      </p:cBhvr>
                                      <p:to>
                                        <p:strVal val="visible"/>
                                      </p:to>
                                    </p:set>
                                    <p:animEffect transition="in" filter="fade">
                                      <p:cBhvr>
                                        <p:cTn id="59" dur="500"/>
                                        <p:tgtEl>
                                          <p:spTgt spid="118">
                                            <p:txEl>
                                              <p:pRg st="0" end="0"/>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18">
                                            <p:txEl>
                                              <p:pRg st="1" end="1"/>
                                            </p:txEl>
                                          </p:spTgt>
                                        </p:tgtEl>
                                        <p:attrNameLst>
                                          <p:attrName>style.visibility</p:attrName>
                                        </p:attrNameLst>
                                      </p:cBhvr>
                                      <p:to>
                                        <p:strVal val="visible"/>
                                      </p:to>
                                    </p:set>
                                    <p:animEffect transition="in" filter="fade">
                                      <p:cBhvr>
                                        <p:cTn id="63" dur="500"/>
                                        <p:tgtEl>
                                          <p:spTgt spid="118">
                                            <p:txEl>
                                              <p:pRg st="1" end="1"/>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18">
                                            <p:txEl>
                                              <p:pRg st="2" end="2"/>
                                            </p:txEl>
                                          </p:spTgt>
                                        </p:tgtEl>
                                        <p:attrNameLst>
                                          <p:attrName>style.visibility</p:attrName>
                                        </p:attrNameLst>
                                      </p:cBhvr>
                                      <p:to>
                                        <p:strVal val="visible"/>
                                      </p:to>
                                    </p:set>
                                    <p:animEffect transition="in" filter="fade">
                                      <p:cBhvr>
                                        <p:cTn id="67" dur="500"/>
                                        <p:tgtEl>
                                          <p:spTgt spid="118">
                                            <p:txEl>
                                              <p:pRg st="2" end="2"/>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18">
                                            <p:txEl>
                                              <p:pRg st="3" end="3"/>
                                            </p:txEl>
                                          </p:spTgt>
                                        </p:tgtEl>
                                        <p:attrNameLst>
                                          <p:attrName>style.visibility</p:attrName>
                                        </p:attrNameLst>
                                      </p:cBhvr>
                                      <p:to>
                                        <p:strVal val="visible"/>
                                      </p:to>
                                    </p:set>
                                    <p:animEffect transition="in" filter="fade">
                                      <p:cBhvr>
                                        <p:cTn id="71" dur="500"/>
                                        <p:tgtEl>
                                          <p:spTgt spid="118">
                                            <p:txEl>
                                              <p:pRg st="3" end="3"/>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18">
                                            <p:txEl>
                                              <p:pRg st="4" end="4"/>
                                            </p:txEl>
                                          </p:spTgt>
                                        </p:tgtEl>
                                        <p:attrNameLst>
                                          <p:attrName>style.visibility</p:attrName>
                                        </p:attrNameLst>
                                      </p:cBhvr>
                                      <p:to>
                                        <p:strVal val="visible"/>
                                      </p:to>
                                    </p:set>
                                    <p:animEffect transition="in" filter="fade">
                                      <p:cBhvr>
                                        <p:cTn id="75" dur="500"/>
                                        <p:tgtEl>
                                          <p:spTgt spid="118">
                                            <p:txEl>
                                              <p:pRg st="4" end="4"/>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18">
                                            <p:txEl>
                                              <p:pRg st="5" end="5"/>
                                            </p:txEl>
                                          </p:spTgt>
                                        </p:tgtEl>
                                        <p:attrNameLst>
                                          <p:attrName>style.visibility</p:attrName>
                                        </p:attrNameLst>
                                      </p:cBhvr>
                                      <p:to>
                                        <p:strVal val="visible"/>
                                      </p:to>
                                    </p:set>
                                    <p:animEffect transition="in" filter="fade">
                                      <p:cBhvr>
                                        <p:cTn id="79" dur="500"/>
                                        <p:tgtEl>
                                          <p:spTgt spid="118">
                                            <p:txEl>
                                              <p:pRg st="5" end="5"/>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18">
                                            <p:txEl>
                                              <p:pRg st="6" end="6"/>
                                            </p:txEl>
                                          </p:spTgt>
                                        </p:tgtEl>
                                        <p:attrNameLst>
                                          <p:attrName>style.visibility</p:attrName>
                                        </p:attrNameLst>
                                      </p:cBhvr>
                                      <p:to>
                                        <p:strVal val="visible"/>
                                      </p:to>
                                    </p:set>
                                    <p:animEffect transition="in" filter="fade">
                                      <p:cBhvr>
                                        <p:cTn id="83" dur="500"/>
                                        <p:tgtEl>
                                          <p:spTgt spid="118">
                                            <p:txEl>
                                              <p:pRg st="6" end="6"/>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18">
                                            <p:txEl>
                                              <p:pRg st="7" end="7"/>
                                            </p:txEl>
                                          </p:spTgt>
                                        </p:tgtEl>
                                        <p:attrNameLst>
                                          <p:attrName>style.visibility</p:attrName>
                                        </p:attrNameLst>
                                      </p:cBhvr>
                                      <p:to>
                                        <p:strVal val="visible"/>
                                      </p:to>
                                    </p:set>
                                    <p:animEffect transition="in" filter="fade">
                                      <p:cBhvr>
                                        <p:cTn id="87" dur="500"/>
                                        <p:tgtEl>
                                          <p:spTgt spid="118">
                                            <p:txEl>
                                              <p:pRg st="7" end="7"/>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18">
                                            <p:txEl>
                                              <p:pRg st="8" end="8"/>
                                            </p:txEl>
                                          </p:spTgt>
                                        </p:tgtEl>
                                        <p:attrNameLst>
                                          <p:attrName>style.visibility</p:attrName>
                                        </p:attrNameLst>
                                      </p:cBhvr>
                                      <p:to>
                                        <p:strVal val="visible"/>
                                      </p:to>
                                    </p:set>
                                    <p:animEffect transition="in" filter="fade">
                                      <p:cBhvr>
                                        <p:cTn id="91" dur="500"/>
                                        <p:tgtEl>
                                          <p:spTgt spid="118">
                                            <p:txEl>
                                              <p:pRg st="8" end="8"/>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13"/>
                                        </p:tgtEl>
                                        <p:attrNameLst>
                                          <p:attrName>style.visibility</p:attrName>
                                        </p:attrNameLst>
                                      </p:cBhvr>
                                      <p:to>
                                        <p:strVal val="visible"/>
                                      </p:to>
                                    </p:set>
                                    <p:animEffect transition="in" filter="fade">
                                      <p:cBhvr>
                                        <p:cTn id="95" dur="500"/>
                                        <p:tgtEl>
                                          <p:spTgt spid="113"/>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21"/>
                                        </p:tgtEl>
                                        <p:attrNameLst>
                                          <p:attrName>style.visibility</p:attrName>
                                        </p:attrNameLst>
                                      </p:cBhvr>
                                      <p:to>
                                        <p:strVal val="visible"/>
                                      </p:to>
                                    </p:set>
                                    <p:animEffect transition="in" filter="fade">
                                      <p:cBhvr>
                                        <p:cTn id="99" dur="500"/>
                                        <p:tgtEl>
                                          <p:spTgt spid="121"/>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28">
                                            <p:txEl>
                                              <p:pRg st="0" end="0"/>
                                            </p:txEl>
                                          </p:spTgt>
                                        </p:tgtEl>
                                        <p:attrNameLst>
                                          <p:attrName>style.visibility</p:attrName>
                                        </p:attrNameLst>
                                      </p:cBhvr>
                                      <p:to>
                                        <p:strVal val="visible"/>
                                      </p:to>
                                    </p:set>
                                    <p:animEffect transition="in" filter="fade">
                                      <p:cBhvr>
                                        <p:cTn id="103" dur="500"/>
                                        <p:tgtEl>
                                          <p:spTgt spid="128">
                                            <p:txEl>
                                              <p:pRg st="0" end="0"/>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28">
                                            <p:txEl>
                                              <p:pRg st="1" end="1"/>
                                            </p:txEl>
                                          </p:spTgt>
                                        </p:tgtEl>
                                        <p:attrNameLst>
                                          <p:attrName>style.visibility</p:attrName>
                                        </p:attrNameLst>
                                      </p:cBhvr>
                                      <p:to>
                                        <p:strVal val="visible"/>
                                      </p:to>
                                    </p:set>
                                    <p:animEffect transition="in" filter="fade">
                                      <p:cBhvr>
                                        <p:cTn id="107" dur="500"/>
                                        <p:tgtEl>
                                          <p:spTgt spid="128">
                                            <p:txEl>
                                              <p:pRg st="1" end="1"/>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128">
                                            <p:txEl>
                                              <p:pRg st="2" end="2"/>
                                            </p:txEl>
                                          </p:spTgt>
                                        </p:tgtEl>
                                        <p:attrNameLst>
                                          <p:attrName>style.visibility</p:attrName>
                                        </p:attrNameLst>
                                      </p:cBhvr>
                                      <p:to>
                                        <p:strVal val="visible"/>
                                      </p:to>
                                    </p:set>
                                    <p:animEffect transition="in" filter="fade">
                                      <p:cBhvr>
                                        <p:cTn id="111" dur="500"/>
                                        <p:tgtEl>
                                          <p:spTgt spid="128">
                                            <p:txEl>
                                              <p:pRg st="2" end="2"/>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28">
                                            <p:txEl>
                                              <p:pRg st="3" end="3"/>
                                            </p:txEl>
                                          </p:spTgt>
                                        </p:tgtEl>
                                        <p:attrNameLst>
                                          <p:attrName>style.visibility</p:attrName>
                                        </p:attrNameLst>
                                      </p:cBhvr>
                                      <p:to>
                                        <p:strVal val="visible"/>
                                      </p:to>
                                    </p:set>
                                    <p:animEffect transition="in" filter="fade">
                                      <p:cBhvr>
                                        <p:cTn id="115" dur="500"/>
                                        <p:tgtEl>
                                          <p:spTgt spid="128">
                                            <p:txEl>
                                              <p:pRg st="3" end="3"/>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128">
                                            <p:txEl>
                                              <p:pRg st="4" end="4"/>
                                            </p:txEl>
                                          </p:spTgt>
                                        </p:tgtEl>
                                        <p:attrNameLst>
                                          <p:attrName>style.visibility</p:attrName>
                                        </p:attrNameLst>
                                      </p:cBhvr>
                                      <p:to>
                                        <p:strVal val="visible"/>
                                      </p:to>
                                    </p:set>
                                    <p:animEffect transition="in" filter="fade">
                                      <p:cBhvr>
                                        <p:cTn id="119" dur="500"/>
                                        <p:tgtEl>
                                          <p:spTgt spid="128">
                                            <p:txEl>
                                              <p:pRg st="4" end="4"/>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128">
                                            <p:txEl>
                                              <p:pRg st="5" end="5"/>
                                            </p:txEl>
                                          </p:spTgt>
                                        </p:tgtEl>
                                        <p:attrNameLst>
                                          <p:attrName>style.visibility</p:attrName>
                                        </p:attrNameLst>
                                      </p:cBhvr>
                                      <p:to>
                                        <p:strVal val="visible"/>
                                      </p:to>
                                    </p:set>
                                    <p:animEffect transition="in" filter="fade">
                                      <p:cBhvr>
                                        <p:cTn id="123" dur="500"/>
                                        <p:tgtEl>
                                          <p:spTgt spid="128">
                                            <p:txEl>
                                              <p:pRg st="5" end="5"/>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28">
                                            <p:txEl>
                                              <p:pRg st="6" end="6"/>
                                            </p:txEl>
                                          </p:spTgt>
                                        </p:tgtEl>
                                        <p:attrNameLst>
                                          <p:attrName>style.visibility</p:attrName>
                                        </p:attrNameLst>
                                      </p:cBhvr>
                                      <p:to>
                                        <p:strVal val="visible"/>
                                      </p:to>
                                    </p:set>
                                    <p:animEffect transition="in" filter="fade">
                                      <p:cBhvr>
                                        <p:cTn id="127" dur="500"/>
                                        <p:tgtEl>
                                          <p:spTgt spid="128">
                                            <p:txEl>
                                              <p:pRg st="6" end="6"/>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128">
                                            <p:txEl>
                                              <p:pRg st="7" end="7"/>
                                            </p:txEl>
                                          </p:spTgt>
                                        </p:tgtEl>
                                        <p:attrNameLst>
                                          <p:attrName>style.visibility</p:attrName>
                                        </p:attrNameLst>
                                      </p:cBhvr>
                                      <p:to>
                                        <p:strVal val="visible"/>
                                      </p:to>
                                    </p:set>
                                    <p:animEffect transition="in" filter="fade">
                                      <p:cBhvr>
                                        <p:cTn id="131" dur="500"/>
                                        <p:tgtEl>
                                          <p:spTgt spid="128">
                                            <p:txEl>
                                              <p:pRg st="7" end="7"/>
                                            </p:txEl>
                                          </p:spTgt>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28">
                                            <p:txEl>
                                              <p:pRg st="8" end="8"/>
                                            </p:txEl>
                                          </p:spTgt>
                                        </p:tgtEl>
                                        <p:attrNameLst>
                                          <p:attrName>style.visibility</p:attrName>
                                        </p:attrNameLst>
                                      </p:cBhvr>
                                      <p:to>
                                        <p:strVal val="visible"/>
                                      </p:to>
                                    </p:set>
                                    <p:animEffect transition="in" filter="fade">
                                      <p:cBhvr>
                                        <p:cTn id="135" dur="500"/>
                                        <p:tgtEl>
                                          <p:spTgt spid="128">
                                            <p:txEl>
                                              <p:pRg st="8" end="8"/>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16"/>
                                        </p:tgtEl>
                                        <p:attrNameLst>
                                          <p:attrName>style.visibility</p:attrName>
                                        </p:attrNameLst>
                                      </p:cBhvr>
                                      <p:to>
                                        <p:strVal val="visible"/>
                                      </p:to>
                                    </p:set>
                                    <p:animEffect transition="in" filter="fade">
                                      <p:cBhvr>
                                        <p:cTn id="139" dur="500"/>
                                        <p:tgtEl>
                                          <p:spTgt spid="116"/>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122"/>
                                        </p:tgtEl>
                                        <p:attrNameLst>
                                          <p:attrName>style.visibility</p:attrName>
                                        </p:attrNameLst>
                                      </p:cBhvr>
                                      <p:to>
                                        <p:strVal val="visible"/>
                                      </p:to>
                                    </p:set>
                                    <p:animEffect transition="in" filter="fade">
                                      <p:cBhvr>
                                        <p:cTn id="143" dur="500"/>
                                        <p:tgtEl>
                                          <p:spTgt spid="122"/>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127">
                                            <p:txEl>
                                              <p:pRg st="0" end="0"/>
                                            </p:txEl>
                                          </p:spTgt>
                                        </p:tgtEl>
                                        <p:attrNameLst>
                                          <p:attrName>style.visibility</p:attrName>
                                        </p:attrNameLst>
                                      </p:cBhvr>
                                      <p:to>
                                        <p:strVal val="visible"/>
                                      </p:to>
                                    </p:set>
                                    <p:animEffect transition="in" filter="fade">
                                      <p:cBhvr>
                                        <p:cTn id="147" dur="500"/>
                                        <p:tgtEl>
                                          <p:spTgt spid="127">
                                            <p:txEl>
                                              <p:pRg st="0" end="0"/>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127">
                                            <p:txEl>
                                              <p:pRg st="1" end="1"/>
                                            </p:txEl>
                                          </p:spTgt>
                                        </p:tgtEl>
                                        <p:attrNameLst>
                                          <p:attrName>style.visibility</p:attrName>
                                        </p:attrNameLst>
                                      </p:cBhvr>
                                      <p:to>
                                        <p:strVal val="visible"/>
                                      </p:to>
                                    </p:set>
                                    <p:animEffect transition="in" filter="fade">
                                      <p:cBhvr>
                                        <p:cTn id="151" dur="500"/>
                                        <p:tgtEl>
                                          <p:spTgt spid="127">
                                            <p:txEl>
                                              <p:pRg st="1" end="1"/>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127">
                                            <p:txEl>
                                              <p:pRg st="2" end="2"/>
                                            </p:txEl>
                                          </p:spTgt>
                                        </p:tgtEl>
                                        <p:attrNameLst>
                                          <p:attrName>style.visibility</p:attrName>
                                        </p:attrNameLst>
                                      </p:cBhvr>
                                      <p:to>
                                        <p:strVal val="visible"/>
                                      </p:to>
                                    </p:set>
                                    <p:animEffect transition="in" filter="fade">
                                      <p:cBhvr>
                                        <p:cTn id="155" dur="500"/>
                                        <p:tgtEl>
                                          <p:spTgt spid="127">
                                            <p:txEl>
                                              <p:pRg st="2" end="2"/>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127">
                                            <p:txEl>
                                              <p:pRg st="3" end="3"/>
                                            </p:txEl>
                                          </p:spTgt>
                                        </p:tgtEl>
                                        <p:attrNameLst>
                                          <p:attrName>style.visibility</p:attrName>
                                        </p:attrNameLst>
                                      </p:cBhvr>
                                      <p:to>
                                        <p:strVal val="visible"/>
                                      </p:to>
                                    </p:set>
                                    <p:animEffect transition="in" filter="fade">
                                      <p:cBhvr>
                                        <p:cTn id="159" dur="500"/>
                                        <p:tgtEl>
                                          <p:spTgt spid="127">
                                            <p:txEl>
                                              <p:pRg st="3" end="3"/>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127">
                                            <p:txEl>
                                              <p:pRg st="4" end="4"/>
                                            </p:txEl>
                                          </p:spTgt>
                                        </p:tgtEl>
                                        <p:attrNameLst>
                                          <p:attrName>style.visibility</p:attrName>
                                        </p:attrNameLst>
                                      </p:cBhvr>
                                      <p:to>
                                        <p:strVal val="visible"/>
                                      </p:to>
                                    </p:set>
                                    <p:animEffect transition="in" filter="fade">
                                      <p:cBhvr>
                                        <p:cTn id="163" dur="500"/>
                                        <p:tgtEl>
                                          <p:spTgt spid="127">
                                            <p:txEl>
                                              <p:pRg st="4" end="4"/>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127">
                                            <p:txEl>
                                              <p:pRg st="5" end="5"/>
                                            </p:txEl>
                                          </p:spTgt>
                                        </p:tgtEl>
                                        <p:attrNameLst>
                                          <p:attrName>style.visibility</p:attrName>
                                        </p:attrNameLst>
                                      </p:cBhvr>
                                      <p:to>
                                        <p:strVal val="visible"/>
                                      </p:to>
                                    </p:set>
                                    <p:animEffect transition="in" filter="fade">
                                      <p:cBhvr>
                                        <p:cTn id="167" dur="500"/>
                                        <p:tgtEl>
                                          <p:spTgt spid="127">
                                            <p:txEl>
                                              <p:pRg st="5" end="5"/>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127">
                                            <p:txEl>
                                              <p:pRg st="6" end="6"/>
                                            </p:txEl>
                                          </p:spTgt>
                                        </p:tgtEl>
                                        <p:attrNameLst>
                                          <p:attrName>style.visibility</p:attrName>
                                        </p:attrNameLst>
                                      </p:cBhvr>
                                      <p:to>
                                        <p:strVal val="visible"/>
                                      </p:to>
                                    </p:set>
                                    <p:animEffect transition="in" filter="fade">
                                      <p:cBhvr>
                                        <p:cTn id="171" dur="500"/>
                                        <p:tgtEl>
                                          <p:spTgt spid="127">
                                            <p:txEl>
                                              <p:pRg st="6" end="6"/>
                                            </p:txEl>
                                          </p:spTgt>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127">
                                            <p:txEl>
                                              <p:pRg st="7" end="7"/>
                                            </p:txEl>
                                          </p:spTgt>
                                        </p:tgtEl>
                                        <p:attrNameLst>
                                          <p:attrName>style.visibility</p:attrName>
                                        </p:attrNameLst>
                                      </p:cBhvr>
                                      <p:to>
                                        <p:strVal val="visible"/>
                                      </p:to>
                                    </p:set>
                                    <p:animEffect transition="in" filter="fade">
                                      <p:cBhvr>
                                        <p:cTn id="175" dur="500"/>
                                        <p:tgtEl>
                                          <p:spTgt spid="127">
                                            <p:txEl>
                                              <p:pRg st="7" end="7"/>
                                            </p:txEl>
                                          </p:spTgt>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127">
                                            <p:txEl>
                                              <p:pRg st="8" end="8"/>
                                            </p:txEl>
                                          </p:spTgt>
                                        </p:tgtEl>
                                        <p:attrNameLst>
                                          <p:attrName>style.visibility</p:attrName>
                                        </p:attrNameLst>
                                      </p:cBhvr>
                                      <p:to>
                                        <p:strVal val="visible"/>
                                      </p:to>
                                    </p:set>
                                    <p:animEffect transition="in" filter="fade">
                                      <p:cBhvr>
                                        <p:cTn id="179" dur="500"/>
                                        <p:tgtEl>
                                          <p:spTgt spid="127">
                                            <p:txEl>
                                              <p:pRg st="8" end="8"/>
                                            </p:txEl>
                                          </p:spTgt>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114"/>
                                        </p:tgtEl>
                                        <p:attrNameLst>
                                          <p:attrName>style.visibility</p:attrName>
                                        </p:attrNameLst>
                                      </p:cBhvr>
                                      <p:to>
                                        <p:strVal val="visible"/>
                                      </p:to>
                                    </p:set>
                                    <p:animEffect transition="in" filter="fade">
                                      <p:cBhvr>
                                        <p:cTn id="183" dur="500"/>
                                        <p:tgtEl>
                                          <p:spTgt spid="114"/>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123"/>
                                        </p:tgtEl>
                                        <p:attrNameLst>
                                          <p:attrName>style.visibility</p:attrName>
                                        </p:attrNameLst>
                                      </p:cBhvr>
                                      <p:to>
                                        <p:strVal val="visible"/>
                                      </p:to>
                                    </p:set>
                                    <p:animEffect transition="in" filter="fade">
                                      <p:cBhvr>
                                        <p:cTn id="187" dur="500"/>
                                        <p:tgtEl>
                                          <p:spTgt spid="123"/>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126">
                                            <p:txEl>
                                              <p:pRg st="0" end="0"/>
                                            </p:txEl>
                                          </p:spTgt>
                                        </p:tgtEl>
                                        <p:attrNameLst>
                                          <p:attrName>style.visibility</p:attrName>
                                        </p:attrNameLst>
                                      </p:cBhvr>
                                      <p:to>
                                        <p:strVal val="visible"/>
                                      </p:to>
                                    </p:set>
                                    <p:animEffect transition="in" filter="fade">
                                      <p:cBhvr>
                                        <p:cTn id="191" dur="500"/>
                                        <p:tgtEl>
                                          <p:spTgt spid="126">
                                            <p:txEl>
                                              <p:pRg st="0" end="0"/>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126">
                                            <p:txEl>
                                              <p:pRg st="1" end="1"/>
                                            </p:txEl>
                                          </p:spTgt>
                                        </p:tgtEl>
                                        <p:attrNameLst>
                                          <p:attrName>style.visibility</p:attrName>
                                        </p:attrNameLst>
                                      </p:cBhvr>
                                      <p:to>
                                        <p:strVal val="visible"/>
                                      </p:to>
                                    </p:set>
                                    <p:animEffect transition="in" filter="fade">
                                      <p:cBhvr>
                                        <p:cTn id="195" dur="500"/>
                                        <p:tgtEl>
                                          <p:spTgt spid="126">
                                            <p:txEl>
                                              <p:pRg st="1" end="1"/>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126">
                                            <p:txEl>
                                              <p:pRg st="2" end="2"/>
                                            </p:txEl>
                                          </p:spTgt>
                                        </p:tgtEl>
                                        <p:attrNameLst>
                                          <p:attrName>style.visibility</p:attrName>
                                        </p:attrNameLst>
                                      </p:cBhvr>
                                      <p:to>
                                        <p:strVal val="visible"/>
                                      </p:to>
                                    </p:set>
                                    <p:animEffect transition="in" filter="fade">
                                      <p:cBhvr>
                                        <p:cTn id="199" dur="500"/>
                                        <p:tgtEl>
                                          <p:spTgt spid="126">
                                            <p:txEl>
                                              <p:pRg st="2" end="2"/>
                                            </p:txEl>
                                          </p:spTgt>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126">
                                            <p:txEl>
                                              <p:pRg st="3" end="3"/>
                                            </p:txEl>
                                          </p:spTgt>
                                        </p:tgtEl>
                                        <p:attrNameLst>
                                          <p:attrName>style.visibility</p:attrName>
                                        </p:attrNameLst>
                                      </p:cBhvr>
                                      <p:to>
                                        <p:strVal val="visible"/>
                                      </p:to>
                                    </p:set>
                                    <p:animEffect transition="in" filter="fade">
                                      <p:cBhvr>
                                        <p:cTn id="203" dur="500"/>
                                        <p:tgtEl>
                                          <p:spTgt spid="126">
                                            <p:txEl>
                                              <p:pRg st="3" end="3"/>
                                            </p:txEl>
                                          </p:spTgt>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126">
                                            <p:txEl>
                                              <p:pRg st="4" end="4"/>
                                            </p:txEl>
                                          </p:spTgt>
                                        </p:tgtEl>
                                        <p:attrNameLst>
                                          <p:attrName>style.visibility</p:attrName>
                                        </p:attrNameLst>
                                      </p:cBhvr>
                                      <p:to>
                                        <p:strVal val="visible"/>
                                      </p:to>
                                    </p:set>
                                    <p:animEffect transition="in" filter="fade">
                                      <p:cBhvr>
                                        <p:cTn id="207" dur="500"/>
                                        <p:tgtEl>
                                          <p:spTgt spid="126">
                                            <p:txEl>
                                              <p:pRg st="4" end="4"/>
                                            </p:txEl>
                                          </p:spTgt>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126">
                                            <p:txEl>
                                              <p:pRg st="5" end="5"/>
                                            </p:txEl>
                                          </p:spTgt>
                                        </p:tgtEl>
                                        <p:attrNameLst>
                                          <p:attrName>style.visibility</p:attrName>
                                        </p:attrNameLst>
                                      </p:cBhvr>
                                      <p:to>
                                        <p:strVal val="visible"/>
                                      </p:to>
                                    </p:set>
                                    <p:animEffect transition="in" filter="fade">
                                      <p:cBhvr>
                                        <p:cTn id="211" dur="500"/>
                                        <p:tgtEl>
                                          <p:spTgt spid="126">
                                            <p:txEl>
                                              <p:pRg st="5" end="5"/>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126">
                                            <p:txEl>
                                              <p:pRg st="6" end="6"/>
                                            </p:txEl>
                                          </p:spTgt>
                                        </p:tgtEl>
                                        <p:attrNameLst>
                                          <p:attrName>style.visibility</p:attrName>
                                        </p:attrNameLst>
                                      </p:cBhvr>
                                      <p:to>
                                        <p:strVal val="visible"/>
                                      </p:to>
                                    </p:set>
                                    <p:animEffect transition="in" filter="fade">
                                      <p:cBhvr>
                                        <p:cTn id="215" dur="500"/>
                                        <p:tgtEl>
                                          <p:spTgt spid="126">
                                            <p:txEl>
                                              <p:pRg st="6" end="6"/>
                                            </p:txEl>
                                          </p:spTgt>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126">
                                            <p:txEl>
                                              <p:pRg st="7" end="7"/>
                                            </p:txEl>
                                          </p:spTgt>
                                        </p:tgtEl>
                                        <p:attrNameLst>
                                          <p:attrName>style.visibility</p:attrName>
                                        </p:attrNameLst>
                                      </p:cBhvr>
                                      <p:to>
                                        <p:strVal val="visible"/>
                                      </p:to>
                                    </p:set>
                                    <p:animEffect transition="in" filter="fade">
                                      <p:cBhvr>
                                        <p:cTn id="219" dur="500"/>
                                        <p:tgtEl>
                                          <p:spTgt spid="126">
                                            <p:txEl>
                                              <p:pRg st="7" end="7"/>
                                            </p:txEl>
                                          </p:spTgt>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126">
                                            <p:txEl>
                                              <p:pRg st="8" end="8"/>
                                            </p:txEl>
                                          </p:spTgt>
                                        </p:tgtEl>
                                        <p:attrNameLst>
                                          <p:attrName>style.visibility</p:attrName>
                                        </p:attrNameLst>
                                      </p:cBhvr>
                                      <p:to>
                                        <p:strVal val="visible"/>
                                      </p:to>
                                    </p:set>
                                    <p:animEffect transition="in" filter="fade">
                                      <p:cBhvr>
                                        <p:cTn id="223" dur="500"/>
                                        <p:tgtEl>
                                          <p:spTgt spid="126">
                                            <p:txEl>
                                              <p:pRg st="8" end="8"/>
                                            </p:txEl>
                                          </p:spTgt>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112"/>
                                        </p:tgtEl>
                                        <p:attrNameLst>
                                          <p:attrName>style.visibility</p:attrName>
                                        </p:attrNameLst>
                                      </p:cBhvr>
                                      <p:to>
                                        <p:strVal val="visible"/>
                                      </p:to>
                                    </p:set>
                                    <p:animEffect transition="in" filter="fade">
                                      <p:cBhvr>
                                        <p:cTn id="227" dur="500"/>
                                        <p:tgtEl>
                                          <p:spTgt spid="112"/>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500"/>
                                        <p:tgtEl>
                                          <p:spTgt spid="124"/>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129">
                                            <p:txEl>
                                              <p:pRg st="0" end="0"/>
                                            </p:txEl>
                                          </p:spTgt>
                                        </p:tgtEl>
                                        <p:attrNameLst>
                                          <p:attrName>style.visibility</p:attrName>
                                        </p:attrNameLst>
                                      </p:cBhvr>
                                      <p:to>
                                        <p:strVal val="visible"/>
                                      </p:to>
                                    </p:set>
                                    <p:animEffect transition="in" filter="fade">
                                      <p:cBhvr>
                                        <p:cTn id="235" dur="500"/>
                                        <p:tgtEl>
                                          <p:spTgt spid="129">
                                            <p:txEl>
                                              <p:pRg st="0" end="0"/>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129">
                                            <p:txEl>
                                              <p:pRg st="1" end="1"/>
                                            </p:txEl>
                                          </p:spTgt>
                                        </p:tgtEl>
                                        <p:attrNameLst>
                                          <p:attrName>style.visibility</p:attrName>
                                        </p:attrNameLst>
                                      </p:cBhvr>
                                      <p:to>
                                        <p:strVal val="visible"/>
                                      </p:to>
                                    </p:set>
                                    <p:animEffect transition="in" filter="fade">
                                      <p:cBhvr>
                                        <p:cTn id="239" dur="500"/>
                                        <p:tgtEl>
                                          <p:spTgt spid="129">
                                            <p:txEl>
                                              <p:pRg st="1" end="1"/>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129">
                                            <p:txEl>
                                              <p:pRg st="2" end="2"/>
                                            </p:txEl>
                                          </p:spTgt>
                                        </p:tgtEl>
                                        <p:attrNameLst>
                                          <p:attrName>style.visibility</p:attrName>
                                        </p:attrNameLst>
                                      </p:cBhvr>
                                      <p:to>
                                        <p:strVal val="visible"/>
                                      </p:to>
                                    </p:set>
                                    <p:animEffect transition="in" filter="fade">
                                      <p:cBhvr>
                                        <p:cTn id="243" dur="500"/>
                                        <p:tgtEl>
                                          <p:spTgt spid="129">
                                            <p:txEl>
                                              <p:pRg st="2" end="2"/>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129">
                                            <p:txEl>
                                              <p:pRg st="3" end="3"/>
                                            </p:txEl>
                                          </p:spTgt>
                                        </p:tgtEl>
                                        <p:attrNameLst>
                                          <p:attrName>style.visibility</p:attrName>
                                        </p:attrNameLst>
                                      </p:cBhvr>
                                      <p:to>
                                        <p:strVal val="visible"/>
                                      </p:to>
                                    </p:set>
                                    <p:animEffect transition="in" filter="fade">
                                      <p:cBhvr>
                                        <p:cTn id="247" dur="500"/>
                                        <p:tgtEl>
                                          <p:spTgt spid="129">
                                            <p:txEl>
                                              <p:pRg st="3" end="3"/>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129">
                                            <p:txEl>
                                              <p:pRg st="4" end="4"/>
                                            </p:txEl>
                                          </p:spTgt>
                                        </p:tgtEl>
                                        <p:attrNameLst>
                                          <p:attrName>style.visibility</p:attrName>
                                        </p:attrNameLst>
                                      </p:cBhvr>
                                      <p:to>
                                        <p:strVal val="visible"/>
                                      </p:to>
                                    </p:set>
                                    <p:animEffect transition="in" filter="fade">
                                      <p:cBhvr>
                                        <p:cTn id="251" dur="500"/>
                                        <p:tgtEl>
                                          <p:spTgt spid="129">
                                            <p:txEl>
                                              <p:pRg st="4" end="4"/>
                                            </p:txEl>
                                          </p:spTgt>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129">
                                            <p:txEl>
                                              <p:pRg st="5" end="5"/>
                                            </p:txEl>
                                          </p:spTgt>
                                        </p:tgtEl>
                                        <p:attrNameLst>
                                          <p:attrName>style.visibility</p:attrName>
                                        </p:attrNameLst>
                                      </p:cBhvr>
                                      <p:to>
                                        <p:strVal val="visible"/>
                                      </p:to>
                                    </p:set>
                                    <p:animEffect transition="in" filter="fade">
                                      <p:cBhvr>
                                        <p:cTn id="255" dur="500"/>
                                        <p:tgtEl>
                                          <p:spTgt spid="129">
                                            <p:txEl>
                                              <p:pRg st="5" end="5"/>
                                            </p:txEl>
                                          </p:spTgt>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129">
                                            <p:txEl>
                                              <p:pRg st="6" end="6"/>
                                            </p:txEl>
                                          </p:spTgt>
                                        </p:tgtEl>
                                        <p:attrNameLst>
                                          <p:attrName>style.visibility</p:attrName>
                                        </p:attrNameLst>
                                      </p:cBhvr>
                                      <p:to>
                                        <p:strVal val="visible"/>
                                      </p:to>
                                    </p:set>
                                    <p:animEffect transition="in" filter="fade">
                                      <p:cBhvr>
                                        <p:cTn id="259" dur="500"/>
                                        <p:tgtEl>
                                          <p:spTgt spid="129">
                                            <p:txEl>
                                              <p:pRg st="6" end="6"/>
                                            </p:txEl>
                                          </p:spTgt>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129">
                                            <p:txEl>
                                              <p:pRg st="7" end="7"/>
                                            </p:txEl>
                                          </p:spTgt>
                                        </p:tgtEl>
                                        <p:attrNameLst>
                                          <p:attrName>style.visibility</p:attrName>
                                        </p:attrNameLst>
                                      </p:cBhvr>
                                      <p:to>
                                        <p:strVal val="visible"/>
                                      </p:to>
                                    </p:set>
                                    <p:animEffect transition="in" filter="fade">
                                      <p:cBhvr>
                                        <p:cTn id="263" dur="500"/>
                                        <p:tgtEl>
                                          <p:spTgt spid="129">
                                            <p:txEl>
                                              <p:pRg st="7" end="7"/>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129">
                                            <p:txEl>
                                              <p:pRg st="8" end="8"/>
                                            </p:txEl>
                                          </p:spTgt>
                                        </p:tgtEl>
                                        <p:attrNameLst>
                                          <p:attrName>style.visibility</p:attrName>
                                        </p:attrNameLst>
                                      </p:cBhvr>
                                      <p:to>
                                        <p:strVal val="visible"/>
                                      </p:to>
                                    </p:set>
                                    <p:animEffect transition="in" filter="fade">
                                      <p:cBhvr>
                                        <p:cTn id="267" dur="500"/>
                                        <p:tgtEl>
                                          <p:spTgt spid="1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130"/>
        <p:cNvGrpSpPr/>
        <p:nvPr/>
      </p:nvGrpSpPr>
      <p:grpSpPr>
        <a:xfrm>
          <a:off x="0" y="0"/>
          <a:ext cx="0" cy="0"/>
          <a:chOff x="0" y="0"/>
          <a:chExt cx="0" cy="0"/>
        </a:xfrm>
      </p:grpSpPr>
      <p:sp>
        <p:nvSpPr>
          <p:cNvPr id="131" name="Google Shape;131;p58"/>
          <p:cNvSpPr>
            <a:spLocks noGrp="1"/>
          </p:cNvSpPr>
          <p:nvPr>
            <p:ph type="pic" idx="2"/>
          </p:nvPr>
        </p:nvSpPr>
        <p:spPr>
          <a:xfrm>
            <a:off x="8827662" y="4442692"/>
            <a:ext cx="2576274" cy="1699491"/>
          </a:xfrm>
          <a:prstGeom prst="rect">
            <a:avLst/>
          </a:prstGeom>
          <a:noFill/>
          <a:ln>
            <a:noFill/>
          </a:ln>
        </p:spPr>
      </p:sp>
      <p:sp>
        <p:nvSpPr>
          <p:cNvPr id="132" name="Google Shape;132;p58"/>
          <p:cNvSpPr>
            <a:spLocks noGrp="1"/>
          </p:cNvSpPr>
          <p:nvPr>
            <p:ph type="pic" idx="3"/>
          </p:nvPr>
        </p:nvSpPr>
        <p:spPr>
          <a:xfrm>
            <a:off x="6085176" y="811572"/>
            <a:ext cx="2576274" cy="1699491"/>
          </a:xfrm>
          <a:prstGeom prst="rect">
            <a:avLst/>
          </a:prstGeom>
          <a:noFill/>
          <a:ln>
            <a:noFill/>
          </a:ln>
        </p:spPr>
      </p:sp>
      <p:sp>
        <p:nvSpPr>
          <p:cNvPr id="133" name="Google Shape;133;p58"/>
          <p:cNvSpPr>
            <a:spLocks noGrp="1"/>
          </p:cNvSpPr>
          <p:nvPr>
            <p:ph type="pic" idx="4"/>
          </p:nvPr>
        </p:nvSpPr>
        <p:spPr>
          <a:xfrm>
            <a:off x="6085175" y="2689197"/>
            <a:ext cx="2576274" cy="3452985"/>
          </a:xfrm>
          <a:prstGeom prst="rect">
            <a:avLst/>
          </a:prstGeom>
          <a:noFill/>
          <a:ln>
            <a:noFill/>
          </a:ln>
        </p:spPr>
      </p:sp>
      <p:sp>
        <p:nvSpPr>
          <p:cNvPr id="134" name="Google Shape;134;p58"/>
          <p:cNvSpPr>
            <a:spLocks noGrp="1"/>
          </p:cNvSpPr>
          <p:nvPr>
            <p:ph type="pic" idx="5"/>
          </p:nvPr>
        </p:nvSpPr>
        <p:spPr>
          <a:xfrm>
            <a:off x="8827663" y="811572"/>
            <a:ext cx="2576274" cy="3452985"/>
          </a:xfrm>
          <a:prstGeom prst="rect">
            <a:avLst/>
          </a:prstGeom>
          <a:noFill/>
          <a:ln>
            <a:noFill/>
          </a:ln>
        </p:spPr>
      </p:sp>
    </p:spTree>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Meet_the_team1">
  <p:cSld name="4_Meet_the_team1">
    <p:spTree>
      <p:nvGrpSpPr>
        <p:cNvPr id="1" name="Shape 20"/>
        <p:cNvGrpSpPr/>
        <p:nvPr/>
      </p:nvGrpSpPr>
      <p:grpSpPr>
        <a:xfrm>
          <a:off x="0" y="0"/>
          <a:ext cx="0" cy="0"/>
          <a:chOff x="0" y="0"/>
          <a:chExt cx="0" cy="0"/>
        </a:xfrm>
      </p:grpSpPr>
    </p:spTree>
  </p:cSld>
  <p:clrMapOvr>
    <a:masterClrMapping/>
  </p:clrMapOvr>
  <p:transition spd="slow">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 Iphones Mockup">
  <p:cSld name="3 Iphones Mockup">
    <p:spTree>
      <p:nvGrpSpPr>
        <p:cNvPr id="1" name="Shape 135"/>
        <p:cNvGrpSpPr/>
        <p:nvPr/>
      </p:nvGrpSpPr>
      <p:grpSpPr>
        <a:xfrm>
          <a:off x="0" y="0"/>
          <a:ext cx="0" cy="0"/>
          <a:chOff x="0" y="0"/>
          <a:chExt cx="0" cy="0"/>
        </a:xfrm>
      </p:grpSpPr>
      <p:sp>
        <p:nvSpPr>
          <p:cNvPr id="136" name="Google Shape;136;p59"/>
          <p:cNvSpPr>
            <a:spLocks noGrp="1"/>
          </p:cNvSpPr>
          <p:nvPr>
            <p:ph type="pic" idx="2"/>
          </p:nvPr>
        </p:nvSpPr>
        <p:spPr>
          <a:xfrm>
            <a:off x="-3" y="-1"/>
            <a:ext cx="12188828" cy="4248101"/>
          </a:xfrm>
          <a:prstGeom prst="rect">
            <a:avLst/>
          </a:prstGeom>
          <a:noFill/>
          <a:ln>
            <a:noFill/>
          </a:ln>
        </p:spPr>
      </p:sp>
      <p:sp>
        <p:nvSpPr>
          <p:cNvPr id="137" name="Google Shape;137;p59"/>
          <p:cNvSpPr>
            <a:spLocks noGrp="1"/>
          </p:cNvSpPr>
          <p:nvPr>
            <p:ph type="pic" idx="3"/>
          </p:nvPr>
        </p:nvSpPr>
        <p:spPr>
          <a:xfrm>
            <a:off x="744650" y="1784818"/>
            <a:ext cx="752475" cy="2139950"/>
          </a:xfrm>
          <a:prstGeom prst="rect">
            <a:avLst/>
          </a:prstGeom>
          <a:noFill/>
          <a:ln>
            <a:noFill/>
          </a:ln>
        </p:spPr>
      </p:sp>
      <p:sp>
        <p:nvSpPr>
          <p:cNvPr id="138" name="Google Shape;138;p59"/>
          <p:cNvSpPr>
            <a:spLocks noGrp="1"/>
          </p:cNvSpPr>
          <p:nvPr>
            <p:ph type="pic" idx="4"/>
          </p:nvPr>
        </p:nvSpPr>
        <p:spPr>
          <a:xfrm>
            <a:off x="3319889" y="1784818"/>
            <a:ext cx="751086" cy="2133600"/>
          </a:xfrm>
          <a:prstGeom prst="rect">
            <a:avLst/>
          </a:prstGeom>
          <a:noFill/>
          <a:ln>
            <a:noFill/>
          </a:ln>
        </p:spPr>
      </p:sp>
      <p:sp>
        <p:nvSpPr>
          <p:cNvPr id="139" name="Google Shape;139;p59"/>
          <p:cNvSpPr>
            <a:spLocks noGrp="1"/>
          </p:cNvSpPr>
          <p:nvPr>
            <p:ph type="pic" idx="5"/>
          </p:nvPr>
        </p:nvSpPr>
        <p:spPr>
          <a:xfrm>
            <a:off x="1650629" y="1553611"/>
            <a:ext cx="1524505" cy="274408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40"/>
        <p:cNvGrpSpPr/>
        <p:nvPr/>
      </p:nvGrpSpPr>
      <p:grpSpPr>
        <a:xfrm>
          <a:off x="0" y="0"/>
          <a:ext cx="0" cy="0"/>
          <a:chOff x="0" y="0"/>
          <a:chExt cx="0" cy="0"/>
        </a:xfrm>
      </p:grpSpPr>
      <p:pic>
        <p:nvPicPr>
          <p:cNvPr id="141" name="Google Shape;141;p60"/>
          <p:cNvPicPr preferRelativeResize="0"/>
          <p:nvPr/>
        </p:nvPicPr>
        <p:blipFill rotWithShape="1">
          <a:blip r:embed="rId2">
            <a:alphaModFix/>
          </a:blip>
          <a:srcRect/>
          <a:stretch/>
        </p:blipFill>
        <p:spPr>
          <a:xfrm>
            <a:off x="1899028" y="2152649"/>
            <a:ext cx="2031471" cy="4019551"/>
          </a:xfrm>
          <a:prstGeom prst="rect">
            <a:avLst/>
          </a:prstGeom>
          <a:noFill/>
          <a:ln>
            <a:noFill/>
          </a:ln>
        </p:spPr>
      </p:pic>
      <p:sp>
        <p:nvSpPr>
          <p:cNvPr id="142" name="Google Shape;142;p60"/>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60"/>
          <p:cNvSpPr txBox="1">
            <a:spLocks noGrp="1"/>
          </p:cNvSpPr>
          <p:nvPr>
            <p:ph type="body" idx="1"/>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4" name="Google Shape;144;p60"/>
          <p:cNvSpPr txBox="1">
            <a:spLocks noGrp="1"/>
          </p:cNvSpPr>
          <p:nvPr>
            <p:ph type="body" idx="2"/>
          </p:nvPr>
        </p:nvSpPr>
        <p:spPr>
          <a:xfrm>
            <a:off x="4524860" y="2590800"/>
            <a:ext cx="29718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5" name="Google Shape;145;p60"/>
          <p:cNvSpPr txBox="1">
            <a:spLocks noGrp="1"/>
          </p:cNvSpPr>
          <p:nvPr>
            <p:ph type="body" idx="3"/>
          </p:nvPr>
        </p:nvSpPr>
        <p:spPr>
          <a:xfrm>
            <a:off x="4524860" y="2971800"/>
            <a:ext cx="5264578" cy="112671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6" name="Google Shape;146;p60"/>
          <p:cNvSpPr/>
          <p:nvPr/>
        </p:nvSpPr>
        <p:spPr>
          <a:xfrm>
            <a:off x="4527858" y="4634270"/>
            <a:ext cx="455687" cy="455815"/>
          </a:xfrm>
          <a:custGeom>
            <a:avLst/>
            <a:gdLst/>
            <a:ahLst/>
            <a:cxnLst/>
            <a:rect l="l" t="t"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rgbClr val="00B0F0"/>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47" name="Google Shape;147;p60"/>
          <p:cNvSpPr/>
          <p:nvPr/>
        </p:nvSpPr>
        <p:spPr>
          <a:xfrm>
            <a:off x="4673466" y="4779607"/>
            <a:ext cx="139079" cy="156516"/>
          </a:xfrm>
          <a:custGeom>
            <a:avLst/>
            <a:gdLst/>
            <a:ahLst/>
            <a:cxnLst/>
            <a:rect l="l" t="t" r="r" b="b"/>
            <a:pathLst>
              <a:path w="21600" h="21600" extrusionOk="0">
                <a:moveTo>
                  <a:pt x="4049" y="14400"/>
                </a:moveTo>
                <a:lnTo>
                  <a:pt x="1079" y="14400"/>
                </a:lnTo>
                <a:cubicBezTo>
                  <a:pt x="333" y="14400"/>
                  <a:pt x="0" y="14938"/>
                  <a:pt x="0" y="15599"/>
                </a:cubicBezTo>
                <a:lnTo>
                  <a:pt x="0" y="21600"/>
                </a:lnTo>
                <a:lnTo>
                  <a:pt x="5400" y="21600"/>
                </a:lnTo>
                <a:lnTo>
                  <a:pt x="5400" y="15599"/>
                </a:lnTo>
                <a:cubicBezTo>
                  <a:pt x="5400" y="14938"/>
                  <a:pt x="4796" y="14400"/>
                  <a:pt x="4049" y="14400"/>
                </a:cubicBezTo>
                <a:close/>
                <a:moveTo>
                  <a:pt x="12150" y="7200"/>
                </a:moveTo>
                <a:lnTo>
                  <a:pt x="9180" y="7200"/>
                </a:lnTo>
                <a:cubicBezTo>
                  <a:pt x="8434" y="7200"/>
                  <a:pt x="8099" y="7738"/>
                  <a:pt x="8099" y="8401"/>
                </a:cubicBezTo>
                <a:lnTo>
                  <a:pt x="8099" y="21600"/>
                </a:lnTo>
                <a:lnTo>
                  <a:pt x="13499" y="21600"/>
                </a:lnTo>
                <a:lnTo>
                  <a:pt x="13499" y="8401"/>
                </a:lnTo>
                <a:cubicBezTo>
                  <a:pt x="13499" y="7738"/>
                  <a:pt x="12895" y="7200"/>
                  <a:pt x="12150" y="7200"/>
                </a:cubicBezTo>
                <a:close/>
                <a:moveTo>
                  <a:pt x="20251" y="0"/>
                </a:moveTo>
                <a:lnTo>
                  <a:pt x="17281" y="0"/>
                </a:lnTo>
                <a:cubicBezTo>
                  <a:pt x="16534" y="0"/>
                  <a:pt x="16200" y="538"/>
                  <a:pt x="16200" y="1201"/>
                </a:cubicBezTo>
                <a:lnTo>
                  <a:pt x="16200" y="21600"/>
                </a:lnTo>
                <a:lnTo>
                  <a:pt x="21600" y="21600"/>
                </a:lnTo>
                <a:lnTo>
                  <a:pt x="21600" y="1201"/>
                </a:lnTo>
                <a:cubicBezTo>
                  <a:pt x="21600" y="538"/>
                  <a:pt x="20995" y="0"/>
                  <a:pt x="20251" y="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48" name="Google Shape;148;p60"/>
          <p:cNvSpPr/>
          <p:nvPr/>
        </p:nvSpPr>
        <p:spPr>
          <a:xfrm>
            <a:off x="7569985" y="4634269"/>
            <a:ext cx="455701" cy="455815"/>
          </a:xfrm>
          <a:custGeom>
            <a:avLst/>
            <a:gdLst/>
            <a:ahLst/>
            <a:cxnLst/>
            <a:rect l="l" t="t"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rgbClr val="00B0F0"/>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49" name="Google Shape;149;p60"/>
          <p:cNvSpPr/>
          <p:nvPr/>
        </p:nvSpPr>
        <p:spPr>
          <a:xfrm>
            <a:off x="7699883" y="4787084"/>
            <a:ext cx="195906" cy="156760"/>
          </a:xfrm>
          <a:custGeom>
            <a:avLst/>
            <a:gdLst/>
            <a:ahLst/>
            <a:cxnLst/>
            <a:rect l="l" t="t"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50" name="Google Shape;150;p60"/>
          <p:cNvSpPr/>
          <p:nvPr/>
        </p:nvSpPr>
        <p:spPr>
          <a:xfrm>
            <a:off x="4527856" y="5478326"/>
            <a:ext cx="455692" cy="455815"/>
          </a:xfrm>
          <a:custGeom>
            <a:avLst/>
            <a:gdLst/>
            <a:ahLst/>
            <a:cxnLst/>
            <a:rect l="l" t="t"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rgbClr val="00B0F0"/>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51" name="Google Shape;151;p60"/>
          <p:cNvSpPr/>
          <p:nvPr/>
        </p:nvSpPr>
        <p:spPr>
          <a:xfrm>
            <a:off x="4693668" y="5604259"/>
            <a:ext cx="124067" cy="198551"/>
          </a:xfrm>
          <a:custGeom>
            <a:avLst/>
            <a:gdLst/>
            <a:ahLst/>
            <a:cxnLst/>
            <a:rect l="l" t="t" r="r" b="b"/>
            <a:pathLst>
              <a:path w="21600" h="21600" extrusionOk="0">
                <a:moveTo>
                  <a:pt x="10801" y="10476"/>
                </a:moveTo>
                <a:cubicBezTo>
                  <a:pt x="7579" y="10476"/>
                  <a:pt x="4968" y="8844"/>
                  <a:pt x="4968" y="6831"/>
                </a:cubicBezTo>
                <a:cubicBezTo>
                  <a:pt x="4968" y="4818"/>
                  <a:pt x="7579" y="3186"/>
                  <a:pt x="10801" y="3186"/>
                </a:cubicBezTo>
                <a:cubicBezTo>
                  <a:pt x="14021" y="3186"/>
                  <a:pt x="16632" y="4818"/>
                  <a:pt x="16632" y="6831"/>
                </a:cubicBezTo>
                <a:cubicBezTo>
                  <a:pt x="16632" y="8844"/>
                  <a:pt x="14021" y="10476"/>
                  <a:pt x="10801" y="10476"/>
                </a:cubicBezTo>
                <a:close/>
                <a:moveTo>
                  <a:pt x="10801" y="0"/>
                </a:moveTo>
                <a:cubicBezTo>
                  <a:pt x="4835" y="0"/>
                  <a:pt x="0" y="3022"/>
                  <a:pt x="0" y="6749"/>
                </a:cubicBezTo>
                <a:cubicBezTo>
                  <a:pt x="0" y="13195"/>
                  <a:pt x="10801" y="21600"/>
                  <a:pt x="10801" y="21600"/>
                </a:cubicBezTo>
                <a:cubicBezTo>
                  <a:pt x="10801" y="21600"/>
                  <a:pt x="21600" y="13195"/>
                  <a:pt x="21600" y="6749"/>
                </a:cubicBezTo>
                <a:cubicBezTo>
                  <a:pt x="21600" y="3022"/>
                  <a:pt x="16765" y="0"/>
                  <a:pt x="10801" y="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52" name="Google Shape;152;p60"/>
          <p:cNvSpPr/>
          <p:nvPr/>
        </p:nvSpPr>
        <p:spPr>
          <a:xfrm>
            <a:off x="7569995" y="5478327"/>
            <a:ext cx="455681" cy="455815"/>
          </a:xfrm>
          <a:custGeom>
            <a:avLst/>
            <a:gdLst/>
            <a:ahLst/>
            <a:cxnLst/>
            <a:rect l="l" t="t"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rgbClr val="00B0F0"/>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53" name="Google Shape;153;p60"/>
          <p:cNvSpPr/>
          <p:nvPr/>
        </p:nvSpPr>
        <p:spPr>
          <a:xfrm>
            <a:off x="7717933" y="5623618"/>
            <a:ext cx="159804" cy="159834"/>
          </a:xfrm>
          <a:custGeom>
            <a:avLst/>
            <a:gdLst/>
            <a:ahLst/>
            <a:cxnLst/>
            <a:rect l="l" t="t"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5"/>
                  <a:pt x="14198" y="0"/>
                </a:cubicBezTo>
                <a:cubicBezTo>
                  <a:pt x="13467" y="1248"/>
                  <a:pt x="12147" y="2078"/>
                  <a:pt x="10800" y="2078"/>
                </a:cubicBezTo>
                <a:cubicBezTo>
                  <a:pt x="9453" y="2078"/>
                  <a:pt x="8134" y="1248"/>
                  <a:pt x="7403" y="0"/>
                </a:cubicBezTo>
                <a:cubicBezTo>
                  <a:pt x="6651" y="225"/>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54" name="Google Shape;154;p60"/>
          <p:cNvSpPr>
            <a:spLocks noGrp="1"/>
          </p:cNvSpPr>
          <p:nvPr>
            <p:ph type="pic" idx="4"/>
          </p:nvPr>
        </p:nvSpPr>
        <p:spPr>
          <a:xfrm>
            <a:off x="2139597" y="2747968"/>
            <a:ext cx="1550332" cy="2828912"/>
          </a:xfrm>
          <a:prstGeom prst="rect">
            <a:avLst/>
          </a:prstGeom>
          <a:noFill/>
          <a:ln>
            <a:noFill/>
          </a:ln>
        </p:spPr>
      </p:sp>
      <p:sp>
        <p:nvSpPr>
          <p:cNvPr id="155" name="Google Shape;155;p60"/>
          <p:cNvSpPr txBox="1">
            <a:spLocks noGrp="1"/>
          </p:cNvSpPr>
          <p:nvPr>
            <p:ph type="body" idx="5"/>
          </p:nvPr>
        </p:nvSpPr>
        <p:spPr>
          <a:xfrm>
            <a:off x="5256212" y="4659024"/>
            <a:ext cx="16764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p60"/>
          <p:cNvSpPr txBox="1">
            <a:spLocks noGrp="1"/>
          </p:cNvSpPr>
          <p:nvPr>
            <p:ph type="body" idx="6"/>
          </p:nvPr>
        </p:nvSpPr>
        <p:spPr>
          <a:xfrm>
            <a:off x="5256212" y="4887624"/>
            <a:ext cx="1981200" cy="359306"/>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p60"/>
          <p:cNvSpPr txBox="1">
            <a:spLocks noGrp="1"/>
          </p:cNvSpPr>
          <p:nvPr>
            <p:ph type="body" idx="7"/>
          </p:nvPr>
        </p:nvSpPr>
        <p:spPr>
          <a:xfrm>
            <a:off x="5256212" y="5503081"/>
            <a:ext cx="16764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8" name="Google Shape;158;p60"/>
          <p:cNvSpPr txBox="1">
            <a:spLocks noGrp="1"/>
          </p:cNvSpPr>
          <p:nvPr>
            <p:ph type="body" idx="8"/>
          </p:nvPr>
        </p:nvSpPr>
        <p:spPr>
          <a:xfrm>
            <a:off x="5256212" y="5731681"/>
            <a:ext cx="1981200" cy="359306"/>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9" name="Google Shape;159;p60"/>
          <p:cNvSpPr txBox="1">
            <a:spLocks noGrp="1"/>
          </p:cNvSpPr>
          <p:nvPr>
            <p:ph type="body" idx="9"/>
          </p:nvPr>
        </p:nvSpPr>
        <p:spPr>
          <a:xfrm>
            <a:off x="8228012" y="4664037"/>
            <a:ext cx="16764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0" name="Google Shape;160;p60"/>
          <p:cNvSpPr txBox="1">
            <a:spLocks noGrp="1"/>
          </p:cNvSpPr>
          <p:nvPr>
            <p:ph type="body" idx="13"/>
          </p:nvPr>
        </p:nvSpPr>
        <p:spPr>
          <a:xfrm>
            <a:off x="8228012" y="4892637"/>
            <a:ext cx="1981200" cy="359306"/>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1" name="Google Shape;161;p60"/>
          <p:cNvSpPr txBox="1">
            <a:spLocks noGrp="1"/>
          </p:cNvSpPr>
          <p:nvPr>
            <p:ph type="body" idx="14"/>
          </p:nvPr>
        </p:nvSpPr>
        <p:spPr>
          <a:xfrm>
            <a:off x="8228012" y="5508094"/>
            <a:ext cx="16764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p60"/>
          <p:cNvSpPr txBox="1">
            <a:spLocks noGrp="1"/>
          </p:cNvSpPr>
          <p:nvPr>
            <p:ph type="body" idx="15"/>
          </p:nvPr>
        </p:nvSpPr>
        <p:spPr>
          <a:xfrm>
            <a:off x="8228012" y="5736694"/>
            <a:ext cx="1981200" cy="359306"/>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3">
                                            <p:txEl>
                                              <p:pRg st="0" end="0"/>
                                            </p:txEl>
                                          </p:spTgt>
                                        </p:tgtEl>
                                        <p:attrNameLst>
                                          <p:attrName>style.visibility</p:attrName>
                                        </p:attrNameLst>
                                      </p:cBhvr>
                                      <p:to>
                                        <p:strVal val="visible"/>
                                      </p:to>
                                    </p:set>
                                    <p:animEffect transition="in" filter="fade">
                                      <p:cBhvr>
                                        <p:cTn id="11" dur="500"/>
                                        <p:tgtEl>
                                          <p:spTgt spid="14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3">
                                            <p:txEl>
                                              <p:pRg st="1" end="1"/>
                                            </p:txEl>
                                          </p:spTgt>
                                        </p:tgtEl>
                                        <p:attrNameLst>
                                          <p:attrName>style.visibility</p:attrName>
                                        </p:attrNameLst>
                                      </p:cBhvr>
                                      <p:to>
                                        <p:strVal val="visible"/>
                                      </p:to>
                                    </p:set>
                                    <p:animEffect transition="in" filter="fade">
                                      <p:cBhvr>
                                        <p:cTn id="15" dur="500"/>
                                        <p:tgtEl>
                                          <p:spTgt spid="14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3">
                                            <p:txEl>
                                              <p:pRg st="2" end="2"/>
                                            </p:txEl>
                                          </p:spTgt>
                                        </p:tgtEl>
                                        <p:attrNameLst>
                                          <p:attrName>style.visibility</p:attrName>
                                        </p:attrNameLst>
                                      </p:cBhvr>
                                      <p:to>
                                        <p:strVal val="visible"/>
                                      </p:to>
                                    </p:set>
                                    <p:animEffect transition="in" filter="fade">
                                      <p:cBhvr>
                                        <p:cTn id="19" dur="500"/>
                                        <p:tgtEl>
                                          <p:spTgt spid="14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43">
                                            <p:txEl>
                                              <p:pRg st="3" end="3"/>
                                            </p:txEl>
                                          </p:spTgt>
                                        </p:tgtEl>
                                        <p:attrNameLst>
                                          <p:attrName>style.visibility</p:attrName>
                                        </p:attrNameLst>
                                      </p:cBhvr>
                                      <p:to>
                                        <p:strVal val="visible"/>
                                      </p:to>
                                    </p:set>
                                    <p:animEffect transition="in" filter="fade">
                                      <p:cBhvr>
                                        <p:cTn id="23" dur="500"/>
                                        <p:tgtEl>
                                          <p:spTgt spid="14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3">
                                            <p:txEl>
                                              <p:pRg st="4" end="4"/>
                                            </p:txEl>
                                          </p:spTgt>
                                        </p:tgtEl>
                                        <p:attrNameLst>
                                          <p:attrName>style.visibility</p:attrName>
                                        </p:attrNameLst>
                                      </p:cBhvr>
                                      <p:to>
                                        <p:strVal val="visible"/>
                                      </p:to>
                                    </p:set>
                                    <p:animEffect transition="in" filter="fade">
                                      <p:cBhvr>
                                        <p:cTn id="27" dur="500"/>
                                        <p:tgtEl>
                                          <p:spTgt spid="14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3">
                                            <p:txEl>
                                              <p:pRg st="5" end="5"/>
                                            </p:txEl>
                                          </p:spTgt>
                                        </p:tgtEl>
                                        <p:attrNameLst>
                                          <p:attrName>style.visibility</p:attrName>
                                        </p:attrNameLst>
                                      </p:cBhvr>
                                      <p:to>
                                        <p:strVal val="visible"/>
                                      </p:to>
                                    </p:set>
                                    <p:animEffect transition="in" filter="fade">
                                      <p:cBhvr>
                                        <p:cTn id="31" dur="500"/>
                                        <p:tgtEl>
                                          <p:spTgt spid="14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43">
                                            <p:txEl>
                                              <p:pRg st="6" end="6"/>
                                            </p:txEl>
                                          </p:spTgt>
                                        </p:tgtEl>
                                        <p:attrNameLst>
                                          <p:attrName>style.visibility</p:attrName>
                                        </p:attrNameLst>
                                      </p:cBhvr>
                                      <p:to>
                                        <p:strVal val="visible"/>
                                      </p:to>
                                    </p:set>
                                    <p:animEffect transition="in" filter="fade">
                                      <p:cBhvr>
                                        <p:cTn id="35" dur="500"/>
                                        <p:tgtEl>
                                          <p:spTgt spid="14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43">
                                            <p:txEl>
                                              <p:pRg st="7" end="7"/>
                                            </p:txEl>
                                          </p:spTgt>
                                        </p:tgtEl>
                                        <p:attrNameLst>
                                          <p:attrName>style.visibility</p:attrName>
                                        </p:attrNameLst>
                                      </p:cBhvr>
                                      <p:to>
                                        <p:strVal val="visible"/>
                                      </p:to>
                                    </p:set>
                                    <p:animEffect transition="in" filter="fade">
                                      <p:cBhvr>
                                        <p:cTn id="39" dur="500"/>
                                        <p:tgtEl>
                                          <p:spTgt spid="143">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3">
                                            <p:txEl>
                                              <p:pRg st="8" end="8"/>
                                            </p:txEl>
                                          </p:spTgt>
                                        </p:tgtEl>
                                        <p:attrNameLst>
                                          <p:attrName>style.visibility</p:attrName>
                                        </p:attrNameLst>
                                      </p:cBhvr>
                                      <p:to>
                                        <p:strVal val="visible"/>
                                      </p:to>
                                    </p:set>
                                    <p:animEffect transition="in" filter="fade">
                                      <p:cBhvr>
                                        <p:cTn id="43" dur="500"/>
                                        <p:tgtEl>
                                          <p:spTgt spid="143">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41"/>
                                        </p:tgtEl>
                                        <p:attrNameLst>
                                          <p:attrName>style.visibility</p:attrName>
                                        </p:attrNameLst>
                                      </p:cBhvr>
                                      <p:to>
                                        <p:strVal val="visible"/>
                                      </p:to>
                                    </p:set>
                                    <p:animEffect transition="in" filter="fade">
                                      <p:cBhvr>
                                        <p:cTn id="47" dur="500"/>
                                        <p:tgtEl>
                                          <p:spTgt spid="141"/>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54"/>
                                        </p:tgtEl>
                                        <p:attrNameLst>
                                          <p:attrName>style.visibility</p:attrName>
                                        </p:attrNameLst>
                                      </p:cBhvr>
                                      <p:to>
                                        <p:strVal val="visible"/>
                                      </p:to>
                                    </p:set>
                                    <p:animEffect transition="in" filter="fade">
                                      <p:cBhvr>
                                        <p:cTn id="51" dur="500"/>
                                        <p:tgtEl>
                                          <p:spTgt spid="15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44">
                                            <p:txEl>
                                              <p:pRg st="0" end="0"/>
                                            </p:txEl>
                                          </p:spTgt>
                                        </p:tgtEl>
                                        <p:attrNameLst>
                                          <p:attrName>style.visibility</p:attrName>
                                        </p:attrNameLst>
                                      </p:cBhvr>
                                      <p:to>
                                        <p:strVal val="visible"/>
                                      </p:to>
                                    </p:set>
                                    <p:animEffect transition="in" filter="fade">
                                      <p:cBhvr>
                                        <p:cTn id="55" dur="500"/>
                                        <p:tgtEl>
                                          <p:spTgt spid="144">
                                            <p:txEl>
                                              <p:pRg st="0" end="0"/>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44">
                                            <p:txEl>
                                              <p:pRg st="1" end="1"/>
                                            </p:txEl>
                                          </p:spTgt>
                                        </p:tgtEl>
                                        <p:attrNameLst>
                                          <p:attrName>style.visibility</p:attrName>
                                        </p:attrNameLst>
                                      </p:cBhvr>
                                      <p:to>
                                        <p:strVal val="visible"/>
                                      </p:to>
                                    </p:set>
                                    <p:animEffect transition="in" filter="fade">
                                      <p:cBhvr>
                                        <p:cTn id="59" dur="500"/>
                                        <p:tgtEl>
                                          <p:spTgt spid="144">
                                            <p:txEl>
                                              <p:pRg st="1" end="1"/>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44">
                                            <p:txEl>
                                              <p:pRg st="2" end="2"/>
                                            </p:txEl>
                                          </p:spTgt>
                                        </p:tgtEl>
                                        <p:attrNameLst>
                                          <p:attrName>style.visibility</p:attrName>
                                        </p:attrNameLst>
                                      </p:cBhvr>
                                      <p:to>
                                        <p:strVal val="visible"/>
                                      </p:to>
                                    </p:set>
                                    <p:animEffect transition="in" filter="fade">
                                      <p:cBhvr>
                                        <p:cTn id="63" dur="500"/>
                                        <p:tgtEl>
                                          <p:spTgt spid="144">
                                            <p:txEl>
                                              <p:pRg st="2" end="2"/>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44">
                                            <p:txEl>
                                              <p:pRg st="3" end="3"/>
                                            </p:txEl>
                                          </p:spTgt>
                                        </p:tgtEl>
                                        <p:attrNameLst>
                                          <p:attrName>style.visibility</p:attrName>
                                        </p:attrNameLst>
                                      </p:cBhvr>
                                      <p:to>
                                        <p:strVal val="visible"/>
                                      </p:to>
                                    </p:set>
                                    <p:animEffect transition="in" filter="fade">
                                      <p:cBhvr>
                                        <p:cTn id="67" dur="500"/>
                                        <p:tgtEl>
                                          <p:spTgt spid="144">
                                            <p:txEl>
                                              <p:pRg st="3" end="3"/>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44">
                                            <p:txEl>
                                              <p:pRg st="4" end="4"/>
                                            </p:txEl>
                                          </p:spTgt>
                                        </p:tgtEl>
                                        <p:attrNameLst>
                                          <p:attrName>style.visibility</p:attrName>
                                        </p:attrNameLst>
                                      </p:cBhvr>
                                      <p:to>
                                        <p:strVal val="visible"/>
                                      </p:to>
                                    </p:set>
                                    <p:animEffect transition="in" filter="fade">
                                      <p:cBhvr>
                                        <p:cTn id="71" dur="500"/>
                                        <p:tgtEl>
                                          <p:spTgt spid="144">
                                            <p:txEl>
                                              <p:pRg st="4" end="4"/>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44">
                                            <p:txEl>
                                              <p:pRg st="5" end="5"/>
                                            </p:txEl>
                                          </p:spTgt>
                                        </p:tgtEl>
                                        <p:attrNameLst>
                                          <p:attrName>style.visibility</p:attrName>
                                        </p:attrNameLst>
                                      </p:cBhvr>
                                      <p:to>
                                        <p:strVal val="visible"/>
                                      </p:to>
                                    </p:set>
                                    <p:animEffect transition="in" filter="fade">
                                      <p:cBhvr>
                                        <p:cTn id="75" dur="500"/>
                                        <p:tgtEl>
                                          <p:spTgt spid="144">
                                            <p:txEl>
                                              <p:pRg st="5" end="5"/>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44">
                                            <p:txEl>
                                              <p:pRg st="6" end="6"/>
                                            </p:txEl>
                                          </p:spTgt>
                                        </p:tgtEl>
                                        <p:attrNameLst>
                                          <p:attrName>style.visibility</p:attrName>
                                        </p:attrNameLst>
                                      </p:cBhvr>
                                      <p:to>
                                        <p:strVal val="visible"/>
                                      </p:to>
                                    </p:set>
                                    <p:animEffect transition="in" filter="fade">
                                      <p:cBhvr>
                                        <p:cTn id="79" dur="500"/>
                                        <p:tgtEl>
                                          <p:spTgt spid="144">
                                            <p:txEl>
                                              <p:pRg st="6" end="6"/>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44">
                                            <p:txEl>
                                              <p:pRg st="7" end="7"/>
                                            </p:txEl>
                                          </p:spTgt>
                                        </p:tgtEl>
                                        <p:attrNameLst>
                                          <p:attrName>style.visibility</p:attrName>
                                        </p:attrNameLst>
                                      </p:cBhvr>
                                      <p:to>
                                        <p:strVal val="visible"/>
                                      </p:to>
                                    </p:set>
                                    <p:animEffect transition="in" filter="fade">
                                      <p:cBhvr>
                                        <p:cTn id="83" dur="500"/>
                                        <p:tgtEl>
                                          <p:spTgt spid="144">
                                            <p:txEl>
                                              <p:pRg st="7" end="7"/>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44">
                                            <p:txEl>
                                              <p:pRg st="8" end="8"/>
                                            </p:txEl>
                                          </p:spTgt>
                                        </p:tgtEl>
                                        <p:attrNameLst>
                                          <p:attrName>style.visibility</p:attrName>
                                        </p:attrNameLst>
                                      </p:cBhvr>
                                      <p:to>
                                        <p:strVal val="visible"/>
                                      </p:to>
                                    </p:set>
                                    <p:animEffect transition="in" filter="fade">
                                      <p:cBhvr>
                                        <p:cTn id="87" dur="500"/>
                                        <p:tgtEl>
                                          <p:spTgt spid="144">
                                            <p:txEl>
                                              <p:pRg st="8" end="8"/>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45">
                                            <p:txEl>
                                              <p:pRg st="0" end="0"/>
                                            </p:txEl>
                                          </p:spTgt>
                                        </p:tgtEl>
                                        <p:attrNameLst>
                                          <p:attrName>style.visibility</p:attrName>
                                        </p:attrNameLst>
                                      </p:cBhvr>
                                      <p:to>
                                        <p:strVal val="visible"/>
                                      </p:to>
                                    </p:set>
                                    <p:animEffect transition="in" filter="fade">
                                      <p:cBhvr>
                                        <p:cTn id="91" dur="500"/>
                                        <p:tgtEl>
                                          <p:spTgt spid="145">
                                            <p:txEl>
                                              <p:pRg st="0" end="0"/>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45">
                                            <p:txEl>
                                              <p:pRg st="1" end="1"/>
                                            </p:txEl>
                                          </p:spTgt>
                                        </p:tgtEl>
                                        <p:attrNameLst>
                                          <p:attrName>style.visibility</p:attrName>
                                        </p:attrNameLst>
                                      </p:cBhvr>
                                      <p:to>
                                        <p:strVal val="visible"/>
                                      </p:to>
                                    </p:set>
                                    <p:animEffect transition="in" filter="fade">
                                      <p:cBhvr>
                                        <p:cTn id="95" dur="500"/>
                                        <p:tgtEl>
                                          <p:spTgt spid="145">
                                            <p:txEl>
                                              <p:pRg st="1" end="1"/>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45">
                                            <p:txEl>
                                              <p:pRg st="2" end="2"/>
                                            </p:txEl>
                                          </p:spTgt>
                                        </p:tgtEl>
                                        <p:attrNameLst>
                                          <p:attrName>style.visibility</p:attrName>
                                        </p:attrNameLst>
                                      </p:cBhvr>
                                      <p:to>
                                        <p:strVal val="visible"/>
                                      </p:to>
                                    </p:set>
                                    <p:animEffect transition="in" filter="fade">
                                      <p:cBhvr>
                                        <p:cTn id="99" dur="500"/>
                                        <p:tgtEl>
                                          <p:spTgt spid="145">
                                            <p:txEl>
                                              <p:pRg st="2" end="2"/>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45">
                                            <p:txEl>
                                              <p:pRg st="3" end="3"/>
                                            </p:txEl>
                                          </p:spTgt>
                                        </p:tgtEl>
                                        <p:attrNameLst>
                                          <p:attrName>style.visibility</p:attrName>
                                        </p:attrNameLst>
                                      </p:cBhvr>
                                      <p:to>
                                        <p:strVal val="visible"/>
                                      </p:to>
                                    </p:set>
                                    <p:animEffect transition="in" filter="fade">
                                      <p:cBhvr>
                                        <p:cTn id="103" dur="500"/>
                                        <p:tgtEl>
                                          <p:spTgt spid="145">
                                            <p:txEl>
                                              <p:pRg st="3" end="3"/>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45">
                                            <p:txEl>
                                              <p:pRg st="4" end="4"/>
                                            </p:txEl>
                                          </p:spTgt>
                                        </p:tgtEl>
                                        <p:attrNameLst>
                                          <p:attrName>style.visibility</p:attrName>
                                        </p:attrNameLst>
                                      </p:cBhvr>
                                      <p:to>
                                        <p:strVal val="visible"/>
                                      </p:to>
                                    </p:set>
                                    <p:animEffect transition="in" filter="fade">
                                      <p:cBhvr>
                                        <p:cTn id="107" dur="500"/>
                                        <p:tgtEl>
                                          <p:spTgt spid="145">
                                            <p:txEl>
                                              <p:pRg st="4" end="4"/>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145">
                                            <p:txEl>
                                              <p:pRg st="5" end="5"/>
                                            </p:txEl>
                                          </p:spTgt>
                                        </p:tgtEl>
                                        <p:attrNameLst>
                                          <p:attrName>style.visibility</p:attrName>
                                        </p:attrNameLst>
                                      </p:cBhvr>
                                      <p:to>
                                        <p:strVal val="visible"/>
                                      </p:to>
                                    </p:set>
                                    <p:animEffect transition="in" filter="fade">
                                      <p:cBhvr>
                                        <p:cTn id="111" dur="500"/>
                                        <p:tgtEl>
                                          <p:spTgt spid="145">
                                            <p:txEl>
                                              <p:pRg st="5" end="5"/>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45">
                                            <p:txEl>
                                              <p:pRg st="6" end="6"/>
                                            </p:txEl>
                                          </p:spTgt>
                                        </p:tgtEl>
                                        <p:attrNameLst>
                                          <p:attrName>style.visibility</p:attrName>
                                        </p:attrNameLst>
                                      </p:cBhvr>
                                      <p:to>
                                        <p:strVal val="visible"/>
                                      </p:to>
                                    </p:set>
                                    <p:animEffect transition="in" filter="fade">
                                      <p:cBhvr>
                                        <p:cTn id="115" dur="500"/>
                                        <p:tgtEl>
                                          <p:spTgt spid="145">
                                            <p:txEl>
                                              <p:pRg st="6" end="6"/>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145">
                                            <p:txEl>
                                              <p:pRg st="7" end="7"/>
                                            </p:txEl>
                                          </p:spTgt>
                                        </p:tgtEl>
                                        <p:attrNameLst>
                                          <p:attrName>style.visibility</p:attrName>
                                        </p:attrNameLst>
                                      </p:cBhvr>
                                      <p:to>
                                        <p:strVal val="visible"/>
                                      </p:to>
                                    </p:set>
                                    <p:animEffect transition="in" filter="fade">
                                      <p:cBhvr>
                                        <p:cTn id="119" dur="500"/>
                                        <p:tgtEl>
                                          <p:spTgt spid="145">
                                            <p:txEl>
                                              <p:pRg st="7" end="7"/>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145">
                                            <p:txEl>
                                              <p:pRg st="8" end="8"/>
                                            </p:txEl>
                                          </p:spTgt>
                                        </p:tgtEl>
                                        <p:attrNameLst>
                                          <p:attrName>style.visibility</p:attrName>
                                        </p:attrNameLst>
                                      </p:cBhvr>
                                      <p:to>
                                        <p:strVal val="visible"/>
                                      </p:to>
                                    </p:set>
                                    <p:animEffect transition="in" filter="fade">
                                      <p:cBhvr>
                                        <p:cTn id="123" dur="500"/>
                                        <p:tgtEl>
                                          <p:spTgt spid="145">
                                            <p:txEl>
                                              <p:pRg st="8" end="8"/>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55">
                                            <p:txEl>
                                              <p:pRg st="0" end="0"/>
                                            </p:txEl>
                                          </p:spTgt>
                                        </p:tgtEl>
                                        <p:attrNameLst>
                                          <p:attrName>style.visibility</p:attrName>
                                        </p:attrNameLst>
                                      </p:cBhvr>
                                      <p:to>
                                        <p:strVal val="visible"/>
                                      </p:to>
                                    </p:set>
                                    <p:animEffect transition="in" filter="fade">
                                      <p:cBhvr>
                                        <p:cTn id="127" dur="500"/>
                                        <p:tgtEl>
                                          <p:spTgt spid="155">
                                            <p:txEl>
                                              <p:pRg st="0" end="0"/>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155">
                                            <p:txEl>
                                              <p:pRg st="1" end="1"/>
                                            </p:txEl>
                                          </p:spTgt>
                                        </p:tgtEl>
                                        <p:attrNameLst>
                                          <p:attrName>style.visibility</p:attrName>
                                        </p:attrNameLst>
                                      </p:cBhvr>
                                      <p:to>
                                        <p:strVal val="visible"/>
                                      </p:to>
                                    </p:set>
                                    <p:animEffect transition="in" filter="fade">
                                      <p:cBhvr>
                                        <p:cTn id="131" dur="500"/>
                                        <p:tgtEl>
                                          <p:spTgt spid="155">
                                            <p:txEl>
                                              <p:pRg st="1" end="1"/>
                                            </p:txEl>
                                          </p:spTgt>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55">
                                            <p:txEl>
                                              <p:pRg st="2" end="2"/>
                                            </p:txEl>
                                          </p:spTgt>
                                        </p:tgtEl>
                                        <p:attrNameLst>
                                          <p:attrName>style.visibility</p:attrName>
                                        </p:attrNameLst>
                                      </p:cBhvr>
                                      <p:to>
                                        <p:strVal val="visible"/>
                                      </p:to>
                                    </p:set>
                                    <p:animEffect transition="in" filter="fade">
                                      <p:cBhvr>
                                        <p:cTn id="135" dur="500"/>
                                        <p:tgtEl>
                                          <p:spTgt spid="155">
                                            <p:txEl>
                                              <p:pRg st="2" end="2"/>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55">
                                            <p:txEl>
                                              <p:pRg st="3" end="3"/>
                                            </p:txEl>
                                          </p:spTgt>
                                        </p:tgtEl>
                                        <p:attrNameLst>
                                          <p:attrName>style.visibility</p:attrName>
                                        </p:attrNameLst>
                                      </p:cBhvr>
                                      <p:to>
                                        <p:strVal val="visible"/>
                                      </p:to>
                                    </p:set>
                                    <p:animEffect transition="in" filter="fade">
                                      <p:cBhvr>
                                        <p:cTn id="139" dur="500"/>
                                        <p:tgtEl>
                                          <p:spTgt spid="155">
                                            <p:txEl>
                                              <p:pRg st="3" end="3"/>
                                            </p:txEl>
                                          </p:spTgt>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155">
                                            <p:txEl>
                                              <p:pRg st="4" end="4"/>
                                            </p:txEl>
                                          </p:spTgt>
                                        </p:tgtEl>
                                        <p:attrNameLst>
                                          <p:attrName>style.visibility</p:attrName>
                                        </p:attrNameLst>
                                      </p:cBhvr>
                                      <p:to>
                                        <p:strVal val="visible"/>
                                      </p:to>
                                    </p:set>
                                    <p:animEffect transition="in" filter="fade">
                                      <p:cBhvr>
                                        <p:cTn id="143" dur="500"/>
                                        <p:tgtEl>
                                          <p:spTgt spid="155">
                                            <p:txEl>
                                              <p:pRg st="4" end="4"/>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155">
                                            <p:txEl>
                                              <p:pRg st="5" end="5"/>
                                            </p:txEl>
                                          </p:spTgt>
                                        </p:tgtEl>
                                        <p:attrNameLst>
                                          <p:attrName>style.visibility</p:attrName>
                                        </p:attrNameLst>
                                      </p:cBhvr>
                                      <p:to>
                                        <p:strVal val="visible"/>
                                      </p:to>
                                    </p:set>
                                    <p:animEffect transition="in" filter="fade">
                                      <p:cBhvr>
                                        <p:cTn id="147" dur="500"/>
                                        <p:tgtEl>
                                          <p:spTgt spid="155">
                                            <p:txEl>
                                              <p:pRg st="5" end="5"/>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155">
                                            <p:txEl>
                                              <p:pRg st="6" end="6"/>
                                            </p:txEl>
                                          </p:spTgt>
                                        </p:tgtEl>
                                        <p:attrNameLst>
                                          <p:attrName>style.visibility</p:attrName>
                                        </p:attrNameLst>
                                      </p:cBhvr>
                                      <p:to>
                                        <p:strVal val="visible"/>
                                      </p:to>
                                    </p:set>
                                    <p:animEffect transition="in" filter="fade">
                                      <p:cBhvr>
                                        <p:cTn id="151" dur="500"/>
                                        <p:tgtEl>
                                          <p:spTgt spid="155">
                                            <p:txEl>
                                              <p:pRg st="6" end="6"/>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155">
                                            <p:txEl>
                                              <p:pRg st="7" end="7"/>
                                            </p:txEl>
                                          </p:spTgt>
                                        </p:tgtEl>
                                        <p:attrNameLst>
                                          <p:attrName>style.visibility</p:attrName>
                                        </p:attrNameLst>
                                      </p:cBhvr>
                                      <p:to>
                                        <p:strVal val="visible"/>
                                      </p:to>
                                    </p:set>
                                    <p:animEffect transition="in" filter="fade">
                                      <p:cBhvr>
                                        <p:cTn id="155" dur="500"/>
                                        <p:tgtEl>
                                          <p:spTgt spid="155">
                                            <p:txEl>
                                              <p:pRg st="7" end="7"/>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155">
                                            <p:txEl>
                                              <p:pRg st="8" end="8"/>
                                            </p:txEl>
                                          </p:spTgt>
                                        </p:tgtEl>
                                        <p:attrNameLst>
                                          <p:attrName>style.visibility</p:attrName>
                                        </p:attrNameLst>
                                      </p:cBhvr>
                                      <p:to>
                                        <p:strVal val="visible"/>
                                      </p:to>
                                    </p:set>
                                    <p:animEffect transition="in" filter="fade">
                                      <p:cBhvr>
                                        <p:cTn id="159" dur="500"/>
                                        <p:tgtEl>
                                          <p:spTgt spid="155">
                                            <p:txEl>
                                              <p:pRg st="8" end="8"/>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156">
                                            <p:txEl>
                                              <p:pRg st="0" end="0"/>
                                            </p:txEl>
                                          </p:spTgt>
                                        </p:tgtEl>
                                        <p:attrNameLst>
                                          <p:attrName>style.visibility</p:attrName>
                                        </p:attrNameLst>
                                      </p:cBhvr>
                                      <p:to>
                                        <p:strVal val="visible"/>
                                      </p:to>
                                    </p:set>
                                    <p:animEffect transition="in" filter="fade">
                                      <p:cBhvr>
                                        <p:cTn id="163" dur="500"/>
                                        <p:tgtEl>
                                          <p:spTgt spid="156">
                                            <p:txEl>
                                              <p:pRg st="0" end="0"/>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156">
                                            <p:txEl>
                                              <p:pRg st="1" end="1"/>
                                            </p:txEl>
                                          </p:spTgt>
                                        </p:tgtEl>
                                        <p:attrNameLst>
                                          <p:attrName>style.visibility</p:attrName>
                                        </p:attrNameLst>
                                      </p:cBhvr>
                                      <p:to>
                                        <p:strVal val="visible"/>
                                      </p:to>
                                    </p:set>
                                    <p:animEffect transition="in" filter="fade">
                                      <p:cBhvr>
                                        <p:cTn id="167" dur="500"/>
                                        <p:tgtEl>
                                          <p:spTgt spid="156">
                                            <p:txEl>
                                              <p:pRg st="1" end="1"/>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156">
                                            <p:txEl>
                                              <p:pRg st="2" end="2"/>
                                            </p:txEl>
                                          </p:spTgt>
                                        </p:tgtEl>
                                        <p:attrNameLst>
                                          <p:attrName>style.visibility</p:attrName>
                                        </p:attrNameLst>
                                      </p:cBhvr>
                                      <p:to>
                                        <p:strVal val="visible"/>
                                      </p:to>
                                    </p:set>
                                    <p:animEffect transition="in" filter="fade">
                                      <p:cBhvr>
                                        <p:cTn id="171" dur="500"/>
                                        <p:tgtEl>
                                          <p:spTgt spid="156">
                                            <p:txEl>
                                              <p:pRg st="2" end="2"/>
                                            </p:txEl>
                                          </p:spTgt>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156">
                                            <p:txEl>
                                              <p:pRg st="3" end="3"/>
                                            </p:txEl>
                                          </p:spTgt>
                                        </p:tgtEl>
                                        <p:attrNameLst>
                                          <p:attrName>style.visibility</p:attrName>
                                        </p:attrNameLst>
                                      </p:cBhvr>
                                      <p:to>
                                        <p:strVal val="visible"/>
                                      </p:to>
                                    </p:set>
                                    <p:animEffect transition="in" filter="fade">
                                      <p:cBhvr>
                                        <p:cTn id="175" dur="500"/>
                                        <p:tgtEl>
                                          <p:spTgt spid="156">
                                            <p:txEl>
                                              <p:pRg st="3" end="3"/>
                                            </p:txEl>
                                          </p:spTgt>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156">
                                            <p:txEl>
                                              <p:pRg st="4" end="4"/>
                                            </p:txEl>
                                          </p:spTgt>
                                        </p:tgtEl>
                                        <p:attrNameLst>
                                          <p:attrName>style.visibility</p:attrName>
                                        </p:attrNameLst>
                                      </p:cBhvr>
                                      <p:to>
                                        <p:strVal val="visible"/>
                                      </p:to>
                                    </p:set>
                                    <p:animEffect transition="in" filter="fade">
                                      <p:cBhvr>
                                        <p:cTn id="179" dur="500"/>
                                        <p:tgtEl>
                                          <p:spTgt spid="156">
                                            <p:txEl>
                                              <p:pRg st="4" end="4"/>
                                            </p:txEl>
                                          </p:spTgt>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156">
                                            <p:txEl>
                                              <p:pRg st="5" end="5"/>
                                            </p:txEl>
                                          </p:spTgt>
                                        </p:tgtEl>
                                        <p:attrNameLst>
                                          <p:attrName>style.visibility</p:attrName>
                                        </p:attrNameLst>
                                      </p:cBhvr>
                                      <p:to>
                                        <p:strVal val="visible"/>
                                      </p:to>
                                    </p:set>
                                    <p:animEffect transition="in" filter="fade">
                                      <p:cBhvr>
                                        <p:cTn id="183" dur="500"/>
                                        <p:tgtEl>
                                          <p:spTgt spid="156">
                                            <p:txEl>
                                              <p:pRg st="5" end="5"/>
                                            </p:txEl>
                                          </p:spTgt>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156">
                                            <p:txEl>
                                              <p:pRg st="6" end="6"/>
                                            </p:txEl>
                                          </p:spTgt>
                                        </p:tgtEl>
                                        <p:attrNameLst>
                                          <p:attrName>style.visibility</p:attrName>
                                        </p:attrNameLst>
                                      </p:cBhvr>
                                      <p:to>
                                        <p:strVal val="visible"/>
                                      </p:to>
                                    </p:set>
                                    <p:animEffect transition="in" filter="fade">
                                      <p:cBhvr>
                                        <p:cTn id="187" dur="500"/>
                                        <p:tgtEl>
                                          <p:spTgt spid="156">
                                            <p:txEl>
                                              <p:pRg st="6" end="6"/>
                                            </p:txEl>
                                          </p:spTgt>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156">
                                            <p:txEl>
                                              <p:pRg st="7" end="7"/>
                                            </p:txEl>
                                          </p:spTgt>
                                        </p:tgtEl>
                                        <p:attrNameLst>
                                          <p:attrName>style.visibility</p:attrName>
                                        </p:attrNameLst>
                                      </p:cBhvr>
                                      <p:to>
                                        <p:strVal val="visible"/>
                                      </p:to>
                                    </p:set>
                                    <p:animEffect transition="in" filter="fade">
                                      <p:cBhvr>
                                        <p:cTn id="191" dur="500"/>
                                        <p:tgtEl>
                                          <p:spTgt spid="156">
                                            <p:txEl>
                                              <p:pRg st="7" end="7"/>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156">
                                            <p:txEl>
                                              <p:pRg st="8" end="8"/>
                                            </p:txEl>
                                          </p:spTgt>
                                        </p:tgtEl>
                                        <p:attrNameLst>
                                          <p:attrName>style.visibility</p:attrName>
                                        </p:attrNameLst>
                                      </p:cBhvr>
                                      <p:to>
                                        <p:strVal val="visible"/>
                                      </p:to>
                                    </p:set>
                                    <p:animEffect transition="in" filter="fade">
                                      <p:cBhvr>
                                        <p:cTn id="195" dur="500"/>
                                        <p:tgtEl>
                                          <p:spTgt spid="156">
                                            <p:txEl>
                                              <p:pRg st="8" end="8"/>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159">
                                            <p:txEl>
                                              <p:pRg st="0" end="0"/>
                                            </p:txEl>
                                          </p:spTgt>
                                        </p:tgtEl>
                                        <p:attrNameLst>
                                          <p:attrName>style.visibility</p:attrName>
                                        </p:attrNameLst>
                                      </p:cBhvr>
                                      <p:to>
                                        <p:strVal val="visible"/>
                                      </p:to>
                                    </p:set>
                                    <p:animEffect transition="in" filter="fade">
                                      <p:cBhvr>
                                        <p:cTn id="199" dur="500"/>
                                        <p:tgtEl>
                                          <p:spTgt spid="159">
                                            <p:txEl>
                                              <p:pRg st="0" end="0"/>
                                            </p:txEl>
                                          </p:spTgt>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159">
                                            <p:txEl>
                                              <p:pRg st="1" end="1"/>
                                            </p:txEl>
                                          </p:spTgt>
                                        </p:tgtEl>
                                        <p:attrNameLst>
                                          <p:attrName>style.visibility</p:attrName>
                                        </p:attrNameLst>
                                      </p:cBhvr>
                                      <p:to>
                                        <p:strVal val="visible"/>
                                      </p:to>
                                    </p:set>
                                    <p:animEffect transition="in" filter="fade">
                                      <p:cBhvr>
                                        <p:cTn id="203" dur="500"/>
                                        <p:tgtEl>
                                          <p:spTgt spid="159">
                                            <p:txEl>
                                              <p:pRg st="1" end="1"/>
                                            </p:txEl>
                                          </p:spTgt>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159">
                                            <p:txEl>
                                              <p:pRg st="2" end="2"/>
                                            </p:txEl>
                                          </p:spTgt>
                                        </p:tgtEl>
                                        <p:attrNameLst>
                                          <p:attrName>style.visibility</p:attrName>
                                        </p:attrNameLst>
                                      </p:cBhvr>
                                      <p:to>
                                        <p:strVal val="visible"/>
                                      </p:to>
                                    </p:set>
                                    <p:animEffect transition="in" filter="fade">
                                      <p:cBhvr>
                                        <p:cTn id="207" dur="500"/>
                                        <p:tgtEl>
                                          <p:spTgt spid="159">
                                            <p:txEl>
                                              <p:pRg st="2" end="2"/>
                                            </p:txEl>
                                          </p:spTgt>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159">
                                            <p:txEl>
                                              <p:pRg st="3" end="3"/>
                                            </p:txEl>
                                          </p:spTgt>
                                        </p:tgtEl>
                                        <p:attrNameLst>
                                          <p:attrName>style.visibility</p:attrName>
                                        </p:attrNameLst>
                                      </p:cBhvr>
                                      <p:to>
                                        <p:strVal val="visible"/>
                                      </p:to>
                                    </p:set>
                                    <p:animEffect transition="in" filter="fade">
                                      <p:cBhvr>
                                        <p:cTn id="211" dur="500"/>
                                        <p:tgtEl>
                                          <p:spTgt spid="159">
                                            <p:txEl>
                                              <p:pRg st="3" end="3"/>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159">
                                            <p:txEl>
                                              <p:pRg st="4" end="4"/>
                                            </p:txEl>
                                          </p:spTgt>
                                        </p:tgtEl>
                                        <p:attrNameLst>
                                          <p:attrName>style.visibility</p:attrName>
                                        </p:attrNameLst>
                                      </p:cBhvr>
                                      <p:to>
                                        <p:strVal val="visible"/>
                                      </p:to>
                                    </p:set>
                                    <p:animEffect transition="in" filter="fade">
                                      <p:cBhvr>
                                        <p:cTn id="215" dur="500"/>
                                        <p:tgtEl>
                                          <p:spTgt spid="159">
                                            <p:txEl>
                                              <p:pRg st="4" end="4"/>
                                            </p:txEl>
                                          </p:spTgt>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159">
                                            <p:txEl>
                                              <p:pRg st="5" end="5"/>
                                            </p:txEl>
                                          </p:spTgt>
                                        </p:tgtEl>
                                        <p:attrNameLst>
                                          <p:attrName>style.visibility</p:attrName>
                                        </p:attrNameLst>
                                      </p:cBhvr>
                                      <p:to>
                                        <p:strVal val="visible"/>
                                      </p:to>
                                    </p:set>
                                    <p:animEffect transition="in" filter="fade">
                                      <p:cBhvr>
                                        <p:cTn id="219" dur="500"/>
                                        <p:tgtEl>
                                          <p:spTgt spid="159">
                                            <p:txEl>
                                              <p:pRg st="5" end="5"/>
                                            </p:txEl>
                                          </p:spTgt>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159">
                                            <p:txEl>
                                              <p:pRg st="6" end="6"/>
                                            </p:txEl>
                                          </p:spTgt>
                                        </p:tgtEl>
                                        <p:attrNameLst>
                                          <p:attrName>style.visibility</p:attrName>
                                        </p:attrNameLst>
                                      </p:cBhvr>
                                      <p:to>
                                        <p:strVal val="visible"/>
                                      </p:to>
                                    </p:set>
                                    <p:animEffect transition="in" filter="fade">
                                      <p:cBhvr>
                                        <p:cTn id="223" dur="500"/>
                                        <p:tgtEl>
                                          <p:spTgt spid="159">
                                            <p:txEl>
                                              <p:pRg st="6" end="6"/>
                                            </p:txEl>
                                          </p:spTgt>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159">
                                            <p:txEl>
                                              <p:pRg st="7" end="7"/>
                                            </p:txEl>
                                          </p:spTgt>
                                        </p:tgtEl>
                                        <p:attrNameLst>
                                          <p:attrName>style.visibility</p:attrName>
                                        </p:attrNameLst>
                                      </p:cBhvr>
                                      <p:to>
                                        <p:strVal val="visible"/>
                                      </p:to>
                                    </p:set>
                                    <p:animEffect transition="in" filter="fade">
                                      <p:cBhvr>
                                        <p:cTn id="227" dur="500"/>
                                        <p:tgtEl>
                                          <p:spTgt spid="159">
                                            <p:txEl>
                                              <p:pRg st="7" end="7"/>
                                            </p:txEl>
                                          </p:spTgt>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159">
                                            <p:txEl>
                                              <p:pRg st="8" end="8"/>
                                            </p:txEl>
                                          </p:spTgt>
                                        </p:tgtEl>
                                        <p:attrNameLst>
                                          <p:attrName>style.visibility</p:attrName>
                                        </p:attrNameLst>
                                      </p:cBhvr>
                                      <p:to>
                                        <p:strVal val="visible"/>
                                      </p:to>
                                    </p:set>
                                    <p:animEffect transition="in" filter="fade">
                                      <p:cBhvr>
                                        <p:cTn id="231" dur="500"/>
                                        <p:tgtEl>
                                          <p:spTgt spid="159">
                                            <p:txEl>
                                              <p:pRg st="8" end="8"/>
                                            </p:txEl>
                                          </p:spTgt>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160">
                                            <p:txEl>
                                              <p:pRg st="0" end="0"/>
                                            </p:txEl>
                                          </p:spTgt>
                                        </p:tgtEl>
                                        <p:attrNameLst>
                                          <p:attrName>style.visibility</p:attrName>
                                        </p:attrNameLst>
                                      </p:cBhvr>
                                      <p:to>
                                        <p:strVal val="visible"/>
                                      </p:to>
                                    </p:set>
                                    <p:animEffect transition="in" filter="fade">
                                      <p:cBhvr>
                                        <p:cTn id="235" dur="500"/>
                                        <p:tgtEl>
                                          <p:spTgt spid="160">
                                            <p:txEl>
                                              <p:pRg st="0" end="0"/>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160">
                                            <p:txEl>
                                              <p:pRg st="1" end="1"/>
                                            </p:txEl>
                                          </p:spTgt>
                                        </p:tgtEl>
                                        <p:attrNameLst>
                                          <p:attrName>style.visibility</p:attrName>
                                        </p:attrNameLst>
                                      </p:cBhvr>
                                      <p:to>
                                        <p:strVal val="visible"/>
                                      </p:to>
                                    </p:set>
                                    <p:animEffect transition="in" filter="fade">
                                      <p:cBhvr>
                                        <p:cTn id="239" dur="500"/>
                                        <p:tgtEl>
                                          <p:spTgt spid="160">
                                            <p:txEl>
                                              <p:pRg st="1" end="1"/>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160">
                                            <p:txEl>
                                              <p:pRg st="2" end="2"/>
                                            </p:txEl>
                                          </p:spTgt>
                                        </p:tgtEl>
                                        <p:attrNameLst>
                                          <p:attrName>style.visibility</p:attrName>
                                        </p:attrNameLst>
                                      </p:cBhvr>
                                      <p:to>
                                        <p:strVal val="visible"/>
                                      </p:to>
                                    </p:set>
                                    <p:animEffect transition="in" filter="fade">
                                      <p:cBhvr>
                                        <p:cTn id="243" dur="500"/>
                                        <p:tgtEl>
                                          <p:spTgt spid="160">
                                            <p:txEl>
                                              <p:pRg st="2" end="2"/>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160">
                                            <p:txEl>
                                              <p:pRg st="3" end="3"/>
                                            </p:txEl>
                                          </p:spTgt>
                                        </p:tgtEl>
                                        <p:attrNameLst>
                                          <p:attrName>style.visibility</p:attrName>
                                        </p:attrNameLst>
                                      </p:cBhvr>
                                      <p:to>
                                        <p:strVal val="visible"/>
                                      </p:to>
                                    </p:set>
                                    <p:animEffect transition="in" filter="fade">
                                      <p:cBhvr>
                                        <p:cTn id="247" dur="500"/>
                                        <p:tgtEl>
                                          <p:spTgt spid="160">
                                            <p:txEl>
                                              <p:pRg st="3" end="3"/>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160">
                                            <p:txEl>
                                              <p:pRg st="4" end="4"/>
                                            </p:txEl>
                                          </p:spTgt>
                                        </p:tgtEl>
                                        <p:attrNameLst>
                                          <p:attrName>style.visibility</p:attrName>
                                        </p:attrNameLst>
                                      </p:cBhvr>
                                      <p:to>
                                        <p:strVal val="visible"/>
                                      </p:to>
                                    </p:set>
                                    <p:animEffect transition="in" filter="fade">
                                      <p:cBhvr>
                                        <p:cTn id="251" dur="500"/>
                                        <p:tgtEl>
                                          <p:spTgt spid="160">
                                            <p:txEl>
                                              <p:pRg st="4" end="4"/>
                                            </p:txEl>
                                          </p:spTgt>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160">
                                            <p:txEl>
                                              <p:pRg st="5" end="5"/>
                                            </p:txEl>
                                          </p:spTgt>
                                        </p:tgtEl>
                                        <p:attrNameLst>
                                          <p:attrName>style.visibility</p:attrName>
                                        </p:attrNameLst>
                                      </p:cBhvr>
                                      <p:to>
                                        <p:strVal val="visible"/>
                                      </p:to>
                                    </p:set>
                                    <p:animEffect transition="in" filter="fade">
                                      <p:cBhvr>
                                        <p:cTn id="255" dur="500"/>
                                        <p:tgtEl>
                                          <p:spTgt spid="160">
                                            <p:txEl>
                                              <p:pRg st="5" end="5"/>
                                            </p:txEl>
                                          </p:spTgt>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160">
                                            <p:txEl>
                                              <p:pRg st="6" end="6"/>
                                            </p:txEl>
                                          </p:spTgt>
                                        </p:tgtEl>
                                        <p:attrNameLst>
                                          <p:attrName>style.visibility</p:attrName>
                                        </p:attrNameLst>
                                      </p:cBhvr>
                                      <p:to>
                                        <p:strVal val="visible"/>
                                      </p:to>
                                    </p:set>
                                    <p:animEffect transition="in" filter="fade">
                                      <p:cBhvr>
                                        <p:cTn id="259" dur="500"/>
                                        <p:tgtEl>
                                          <p:spTgt spid="160">
                                            <p:txEl>
                                              <p:pRg st="6" end="6"/>
                                            </p:txEl>
                                          </p:spTgt>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160">
                                            <p:txEl>
                                              <p:pRg st="7" end="7"/>
                                            </p:txEl>
                                          </p:spTgt>
                                        </p:tgtEl>
                                        <p:attrNameLst>
                                          <p:attrName>style.visibility</p:attrName>
                                        </p:attrNameLst>
                                      </p:cBhvr>
                                      <p:to>
                                        <p:strVal val="visible"/>
                                      </p:to>
                                    </p:set>
                                    <p:animEffect transition="in" filter="fade">
                                      <p:cBhvr>
                                        <p:cTn id="263" dur="500"/>
                                        <p:tgtEl>
                                          <p:spTgt spid="160">
                                            <p:txEl>
                                              <p:pRg st="7" end="7"/>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160">
                                            <p:txEl>
                                              <p:pRg st="8" end="8"/>
                                            </p:txEl>
                                          </p:spTgt>
                                        </p:tgtEl>
                                        <p:attrNameLst>
                                          <p:attrName>style.visibility</p:attrName>
                                        </p:attrNameLst>
                                      </p:cBhvr>
                                      <p:to>
                                        <p:strVal val="visible"/>
                                      </p:to>
                                    </p:set>
                                    <p:animEffect transition="in" filter="fade">
                                      <p:cBhvr>
                                        <p:cTn id="267" dur="500"/>
                                        <p:tgtEl>
                                          <p:spTgt spid="160">
                                            <p:txEl>
                                              <p:pRg st="8" end="8"/>
                                            </p:txEl>
                                          </p:spTgt>
                                        </p:tgtEl>
                                      </p:cBhvr>
                                    </p:animEffect>
                                  </p:childTnLst>
                                </p:cTn>
                              </p:par>
                            </p:childTnLst>
                          </p:cTn>
                        </p:par>
                        <p:par>
                          <p:cTn id="268" fill="hold">
                            <p:stCondLst>
                              <p:cond delay="33000"/>
                            </p:stCondLst>
                            <p:childTnLst>
                              <p:par>
                                <p:cTn id="269" presetID="10" presetClass="entr" presetSubtype="0" fill="hold" nodeType="afterEffect">
                                  <p:stCondLst>
                                    <p:cond delay="0"/>
                                  </p:stCondLst>
                                  <p:childTnLst>
                                    <p:set>
                                      <p:cBhvr>
                                        <p:cTn id="270" dur="1" fill="hold">
                                          <p:stCondLst>
                                            <p:cond delay="0"/>
                                          </p:stCondLst>
                                        </p:cTn>
                                        <p:tgtEl>
                                          <p:spTgt spid="157">
                                            <p:txEl>
                                              <p:pRg st="0" end="0"/>
                                            </p:txEl>
                                          </p:spTgt>
                                        </p:tgtEl>
                                        <p:attrNameLst>
                                          <p:attrName>style.visibility</p:attrName>
                                        </p:attrNameLst>
                                      </p:cBhvr>
                                      <p:to>
                                        <p:strVal val="visible"/>
                                      </p:to>
                                    </p:set>
                                    <p:animEffect transition="in" filter="fade">
                                      <p:cBhvr>
                                        <p:cTn id="271" dur="500"/>
                                        <p:tgtEl>
                                          <p:spTgt spid="157">
                                            <p:txEl>
                                              <p:pRg st="0" end="0"/>
                                            </p:txEl>
                                          </p:spTgt>
                                        </p:tgtEl>
                                      </p:cBhvr>
                                    </p:animEffect>
                                  </p:childTnLst>
                                </p:cTn>
                              </p:par>
                            </p:childTnLst>
                          </p:cTn>
                        </p:par>
                        <p:par>
                          <p:cTn id="272" fill="hold">
                            <p:stCondLst>
                              <p:cond delay="33500"/>
                            </p:stCondLst>
                            <p:childTnLst>
                              <p:par>
                                <p:cTn id="273" presetID="10" presetClass="entr" presetSubtype="0" fill="hold" nodeType="afterEffect">
                                  <p:stCondLst>
                                    <p:cond delay="0"/>
                                  </p:stCondLst>
                                  <p:childTnLst>
                                    <p:set>
                                      <p:cBhvr>
                                        <p:cTn id="274" dur="1" fill="hold">
                                          <p:stCondLst>
                                            <p:cond delay="0"/>
                                          </p:stCondLst>
                                        </p:cTn>
                                        <p:tgtEl>
                                          <p:spTgt spid="157">
                                            <p:txEl>
                                              <p:pRg st="1" end="1"/>
                                            </p:txEl>
                                          </p:spTgt>
                                        </p:tgtEl>
                                        <p:attrNameLst>
                                          <p:attrName>style.visibility</p:attrName>
                                        </p:attrNameLst>
                                      </p:cBhvr>
                                      <p:to>
                                        <p:strVal val="visible"/>
                                      </p:to>
                                    </p:set>
                                    <p:animEffect transition="in" filter="fade">
                                      <p:cBhvr>
                                        <p:cTn id="275" dur="500"/>
                                        <p:tgtEl>
                                          <p:spTgt spid="157">
                                            <p:txEl>
                                              <p:pRg st="1" end="1"/>
                                            </p:txEl>
                                          </p:spTgt>
                                        </p:tgtEl>
                                      </p:cBhvr>
                                    </p:animEffect>
                                  </p:childTnLst>
                                </p:cTn>
                              </p:par>
                            </p:childTnLst>
                          </p:cTn>
                        </p:par>
                        <p:par>
                          <p:cTn id="276" fill="hold">
                            <p:stCondLst>
                              <p:cond delay="34000"/>
                            </p:stCondLst>
                            <p:childTnLst>
                              <p:par>
                                <p:cTn id="277" presetID="10" presetClass="entr" presetSubtype="0" fill="hold" nodeType="afterEffect">
                                  <p:stCondLst>
                                    <p:cond delay="0"/>
                                  </p:stCondLst>
                                  <p:childTnLst>
                                    <p:set>
                                      <p:cBhvr>
                                        <p:cTn id="278" dur="1" fill="hold">
                                          <p:stCondLst>
                                            <p:cond delay="0"/>
                                          </p:stCondLst>
                                        </p:cTn>
                                        <p:tgtEl>
                                          <p:spTgt spid="157">
                                            <p:txEl>
                                              <p:pRg st="2" end="2"/>
                                            </p:txEl>
                                          </p:spTgt>
                                        </p:tgtEl>
                                        <p:attrNameLst>
                                          <p:attrName>style.visibility</p:attrName>
                                        </p:attrNameLst>
                                      </p:cBhvr>
                                      <p:to>
                                        <p:strVal val="visible"/>
                                      </p:to>
                                    </p:set>
                                    <p:animEffect transition="in" filter="fade">
                                      <p:cBhvr>
                                        <p:cTn id="279" dur="500"/>
                                        <p:tgtEl>
                                          <p:spTgt spid="157">
                                            <p:txEl>
                                              <p:pRg st="2" end="2"/>
                                            </p:txEl>
                                          </p:spTgt>
                                        </p:tgtEl>
                                      </p:cBhvr>
                                    </p:animEffect>
                                  </p:childTnLst>
                                </p:cTn>
                              </p:par>
                            </p:childTnLst>
                          </p:cTn>
                        </p:par>
                        <p:par>
                          <p:cTn id="280" fill="hold">
                            <p:stCondLst>
                              <p:cond delay="34500"/>
                            </p:stCondLst>
                            <p:childTnLst>
                              <p:par>
                                <p:cTn id="281" presetID="10" presetClass="entr" presetSubtype="0" fill="hold" nodeType="afterEffect">
                                  <p:stCondLst>
                                    <p:cond delay="0"/>
                                  </p:stCondLst>
                                  <p:childTnLst>
                                    <p:set>
                                      <p:cBhvr>
                                        <p:cTn id="282" dur="1" fill="hold">
                                          <p:stCondLst>
                                            <p:cond delay="0"/>
                                          </p:stCondLst>
                                        </p:cTn>
                                        <p:tgtEl>
                                          <p:spTgt spid="157">
                                            <p:txEl>
                                              <p:pRg st="3" end="3"/>
                                            </p:txEl>
                                          </p:spTgt>
                                        </p:tgtEl>
                                        <p:attrNameLst>
                                          <p:attrName>style.visibility</p:attrName>
                                        </p:attrNameLst>
                                      </p:cBhvr>
                                      <p:to>
                                        <p:strVal val="visible"/>
                                      </p:to>
                                    </p:set>
                                    <p:animEffect transition="in" filter="fade">
                                      <p:cBhvr>
                                        <p:cTn id="283" dur="500"/>
                                        <p:tgtEl>
                                          <p:spTgt spid="157">
                                            <p:txEl>
                                              <p:pRg st="3" end="3"/>
                                            </p:txEl>
                                          </p:spTgt>
                                        </p:tgtEl>
                                      </p:cBhvr>
                                    </p:animEffect>
                                  </p:childTnLst>
                                </p:cTn>
                              </p:par>
                            </p:childTnLst>
                          </p:cTn>
                        </p:par>
                        <p:par>
                          <p:cTn id="284" fill="hold">
                            <p:stCondLst>
                              <p:cond delay="35000"/>
                            </p:stCondLst>
                            <p:childTnLst>
                              <p:par>
                                <p:cTn id="285" presetID="10" presetClass="entr" presetSubtype="0" fill="hold" nodeType="afterEffect">
                                  <p:stCondLst>
                                    <p:cond delay="0"/>
                                  </p:stCondLst>
                                  <p:childTnLst>
                                    <p:set>
                                      <p:cBhvr>
                                        <p:cTn id="286" dur="1" fill="hold">
                                          <p:stCondLst>
                                            <p:cond delay="0"/>
                                          </p:stCondLst>
                                        </p:cTn>
                                        <p:tgtEl>
                                          <p:spTgt spid="157">
                                            <p:txEl>
                                              <p:pRg st="4" end="4"/>
                                            </p:txEl>
                                          </p:spTgt>
                                        </p:tgtEl>
                                        <p:attrNameLst>
                                          <p:attrName>style.visibility</p:attrName>
                                        </p:attrNameLst>
                                      </p:cBhvr>
                                      <p:to>
                                        <p:strVal val="visible"/>
                                      </p:to>
                                    </p:set>
                                    <p:animEffect transition="in" filter="fade">
                                      <p:cBhvr>
                                        <p:cTn id="287" dur="500"/>
                                        <p:tgtEl>
                                          <p:spTgt spid="157">
                                            <p:txEl>
                                              <p:pRg st="4" end="4"/>
                                            </p:txEl>
                                          </p:spTgt>
                                        </p:tgtEl>
                                      </p:cBhvr>
                                    </p:animEffect>
                                  </p:childTnLst>
                                </p:cTn>
                              </p:par>
                            </p:childTnLst>
                          </p:cTn>
                        </p:par>
                        <p:par>
                          <p:cTn id="288" fill="hold">
                            <p:stCondLst>
                              <p:cond delay="35500"/>
                            </p:stCondLst>
                            <p:childTnLst>
                              <p:par>
                                <p:cTn id="289" presetID="10" presetClass="entr" presetSubtype="0" fill="hold" nodeType="afterEffect">
                                  <p:stCondLst>
                                    <p:cond delay="0"/>
                                  </p:stCondLst>
                                  <p:childTnLst>
                                    <p:set>
                                      <p:cBhvr>
                                        <p:cTn id="290" dur="1" fill="hold">
                                          <p:stCondLst>
                                            <p:cond delay="0"/>
                                          </p:stCondLst>
                                        </p:cTn>
                                        <p:tgtEl>
                                          <p:spTgt spid="157">
                                            <p:txEl>
                                              <p:pRg st="5" end="5"/>
                                            </p:txEl>
                                          </p:spTgt>
                                        </p:tgtEl>
                                        <p:attrNameLst>
                                          <p:attrName>style.visibility</p:attrName>
                                        </p:attrNameLst>
                                      </p:cBhvr>
                                      <p:to>
                                        <p:strVal val="visible"/>
                                      </p:to>
                                    </p:set>
                                    <p:animEffect transition="in" filter="fade">
                                      <p:cBhvr>
                                        <p:cTn id="291" dur="500"/>
                                        <p:tgtEl>
                                          <p:spTgt spid="157">
                                            <p:txEl>
                                              <p:pRg st="5" end="5"/>
                                            </p:txEl>
                                          </p:spTgt>
                                        </p:tgtEl>
                                      </p:cBhvr>
                                    </p:animEffect>
                                  </p:childTnLst>
                                </p:cTn>
                              </p:par>
                            </p:childTnLst>
                          </p:cTn>
                        </p:par>
                        <p:par>
                          <p:cTn id="292" fill="hold">
                            <p:stCondLst>
                              <p:cond delay="36000"/>
                            </p:stCondLst>
                            <p:childTnLst>
                              <p:par>
                                <p:cTn id="293" presetID="10" presetClass="entr" presetSubtype="0" fill="hold" nodeType="afterEffect">
                                  <p:stCondLst>
                                    <p:cond delay="0"/>
                                  </p:stCondLst>
                                  <p:childTnLst>
                                    <p:set>
                                      <p:cBhvr>
                                        <p:cTn id="294" dur="1" fill="hold">
                                          <p:stCondLst>
                                            <p:cond delay="0"/>
                                          </p:stCondLst>
                                        </p:cTn>
                                        <p:tgtEl>
                                          <p:spTgt spid="157">
                                            <p:txEl>
                                              <p:pRg st="6" end="6"/>
                                            </p:txEl>
                                          </p:spTgt>
                                        </p:tgtEl>
                                        <p:attrNameLst>
                                          <p:attrName>style.visibility</p:attrName>
                                        </p:attrNameLst>
                                      </p:cBhvr>
                                      <p:to>
                                        <p:strVal val="visible"/>
                                      </p:to>
                                    </p:set>
                                    <p:animEffect transition="in" filter="fade">
                                      <p:cBhvr>
                                        <p:cTn id="295" dur="500"/>
                                        <p:tgtEl>
                                          <p:spTgt spid="157">
                                            <p:txEl>
                                              <p:pRg st="6" end="6"/>
                                            </p:txEl>
                                          </p:spTgt>
                                        </p:tgtEl>
                                      </p:cBhvr>
                                    </p:animEffect>
                                  </p:childTnLst>
                                </p:cTn>
                              </p:par>
                            </p:childTnLst>
                          </p:cTn>
                        </p:par>
                        <p:par>
                          <p:cTn id="296" fill="hold">
                            <p:stCondLst>
                              <p:cond delay="36500"/>
                            </p:stCondLst>
                            <p:childTnLst>
                              <p:par>
                                <p:cTn id="297" presetID="10" presetClass="entr" presetSubtype="0" fill="hold" nodeType="afterEffect">
                                  <p:stCondLst>
                                    <p:cond delay="0"/>
                                  </p:stCondLst>
                                  <p:childTnLst>
                                    <p:set>
                                      <p:cBhvr>
                                        <p:cTn id="298" dur="1" fill="hold">
                                          <p:stCondLst>
                                            <p:cond delay="0"/>
                                          </p:stCondLst>
                                        </p:cTn>
                                        <p:tgtEl>
                                          <p:spTgt spid="157">
                                            <p:txEl>
                                              <p:pRg st="7" end="7"/>
                                            </p:txEl>
                                          </p:spTgt>
                                        </p:tgtEl>
                                        <p:attrNameLst>
                                          <p:attrName>style.visibility</p:attrName>
                                        </p:attrNameLst>
                                      </p:cBhvr>
                                      <p:to>
                                        <p:strVal val="visible"/>
                                      </p:to>
                                    </p:set>
                                    <p:animEffect transition="in" filter="fade">
                                      <p:cBhvr>
                                        <p:cTn id="299" dur="500"/>
                                        <p:tgtEl>
                                          <p:spTgt spid="157">
                                            <p:txEl>
                                              <p:pRg st="7" end="7"/>
                                            </p:txEl>
                                          </p:spTgt>
                                        </p:tgtEl>
                                      </p:cBhvr>
                                    </p:animEffect>
                                  </p:childTnLst>
                                </p:cTn>
                              </p:par>
                            </p:childTnLst>
                          </p:cTn>
                        </p:par>
                        <p:par>
                          <p:cTn id="300" fill="hold">
                            <p:stCondLst>
                              <p:cond delay="37000"/>
                            </p:stCondLst>
                            <p:childTnLst>
                              <p:par>
                                <p:cTn id="301" presetID="10" presetClass="entr" presetSubtype="0" fill="hold" nodeType="afterEffect">
                                  <p:stCondLst>
                                    <p:cond delay="0"/>
                                  </p:stCondLst>
                                  <p:childTnLst>
                                    <p:set>
                                      <p:cBhvr>
                                        <p:cTn id="302" dur="1" fill="hold">
                                          <p:stCondLst>
                                            <p:cond delay="0"/>
                                          </p:stCondLst>
                                        </p:cTn>
                                        <p:tgtEl>
                                          <p:spTgt spid="157">
                                            <p:txEl>
                                              <p:pRg st="8" end="8"/>
                                            </p:txEl>
                                          </p:spTgt>
                                        </p:tgtEl>
                                        <p:attrNameLst>
                                          <p:attrName>style.visibility</p:attrName>
                                        </p:attrNameLst>
                                      </p:cBhvr>
                                      <p:to>
                                        <p:strVal val="visible"/>
                                      </p:to>
                                    </p:set>
                                    <p:animEffect transition="in" filter="fade">
                                      <p:cBhvr>
                                        <p:cTn id="303" dur="500"/>
                                        <p:tgtEl>
                                          <p:spTgt spid="157">
                                            <p:txEl>
                                              <p:pRg st="8" end="8"/>
                                            </p:txEl>
                                          </p:spTgt>
                                        </p:tgtEl>
                                      </p:cBhvr>
                                    </p:animEffect>
                                  </p:childTnLst>
                                </p:cTn>
                              </p:par>
                            </p:childTnLst>
                          </p:cTn>
                        </p:par>
                        <p:par>
                          <p:cTn id="304" fill="hold">
                            <p:stCondLst>
                              <p:cond delay="37500"/>
                            </p:stCondLst>
                            <p:childTnLst>
                              <p:par>
                                <p:cTn id="305" presetID="10" presetClass="entr" presetSubtype="0" fill="hold" nodeType="afterEffect">
                                  <p:stCondLst>
                                    <p:cond delay="0"/>
                                  </p:stCondLst>
                                  <p:childTnLst>
                                    <p:set>
                                      <p:cBhvr>
                                        <p:cTn id="306" dur="1" fill="hold">
                                          <p:stCondLst>
                                            <p:cond delay="0"/>
                                          </p:stCondLst>
                                        </p:cTn>
                                        <p:tgtEl>
                                          <p:spTgt spid="158">
                                            <p:txEl>
                                              <p:pRg st="0" end="0"/>
                                            </p:txEl>
                                          </p:spTgt>
                                        </p:tgtEl>
                                        <p:attrNameLst>
                                          <p:attrName>style.visibility</p:attrName>
                                        </p:attrNameLst>
                                      </p:cBhvr>
                                      <p:to>
                                        <p:strVal val="visible"/>
                                      </p:to>
                                    </p:set>
                                    <p:animEffect transition="in" filter="fade">
                                      <p:cBhvr>
                                        <p:cTn id="307" dur="500"/>
                                        <p:tgtEl>
                                          <p:spTgt spid="158">
                                            <p:txEl>
                                              <p:pRg st="0" end="0"/>
                                            </p:txEl>
                                          </p:spTgt>
                                        </p:tgtEl>
                                      </p:cBhvr>
                                    </p:animEffect>
                                  </p:childTnLst>
                                </p:cTn>
                              </p:par>
                            </p:childTnLst>
                          </p:cTn>
                        </p:par>
                        <p:par>
                          <p:cTn id="308" fill="hold">
                            <p:stCondLst>
                              <p:cond delay="38000"/>
                            </p:stCondLst>
                            <p:childTnLst>
                              <p:par>
                                <p:cTn id="309" presetID="10" presetClass="entr" presetSubtype="0" fill="hold" nodeType="afterEffect">
                                  <p:stCondLst>
                                    <p:cond delay="0"/>
                                  </p:stCondLst>
                                  <p:childTnLst>
                                    <p:set>
                                      <p:cBhvr>
                                        <p:cTn id="310" dur="1" fill="hold">
                                          <p:stCondLst>
                                            <p:cond delay="0"/>
                                          </p:stCondLst>
                                        </p:cTn>
                                        <p:tgtEl>
                                          <p:spTgt spid="158">
                                            <p:txEl>
                                              <p:pRg st="1" end="1"/>
                                            </p:txEl>
                                          </p:spTgt>
                                        </p:tgtEl>
                                        <p:attrNameLst>
                                          <p:attrName>style.visibility</p:attrName>
                                        </p:attrNameLst>
                                      </p:cBhvr>
                                      <p:to>
                                        <p:strVal val="visible"/>
                                      </p:to>
                                    </p:set>
                                    <p:animEffect transition="in" filter="fade">
                                      <p:cBhvr>
                                        <p:cTn id="311" dur="500"/>
                                        <p:tgtEl>
                                          <p:spTgt spid="158">
                                            <p:txEl>
                                              <p:pRg st="1" end="1"/>
                                            </p:txEl>
                                          </p:spTgt>
                                        </p:tgtEl>
                                      </p:cBhvr>
                                    </p:animEffect>
                                  </p:childTnLst>
                                </p:cTn>
                              </p:par>
                            </p:childTnLst>
                          </p:cTn>
                        </p:par>
                        <p:par>
                          <p:cTn id="312" fill="hold">
                            <p:stCondLst>
                              <p:cond delay="38500"/>
                            </p:stCondLst>
                            <p:childTnLst>
                              <p:par>
                                <p:cTn id="313" presetID="10" presetClass="entr" presetSubtype="0" fill="hold" nodeType="afterEffect">
                                  <p:stCondLst>
                                    <p:cond delay="0"/>
                                  </p:stCondLst>
                                  <p:childTnLst>
                                    <p:set>
                                      <p:cBhvr>
                                        <p:cTn id="314" dur="1" fill="hold">
                                          <p:stCondLst>
                                            <p:cond delay="0"/>
                                          </p:stCondLst>
                                        </p:cTn>
                                        <p:tgtEl>
                                          <p:spTgt spid="158">
                                            <p:txEl>
                                              <p:pRg st="2" end="2"/>
                                            </p:txEl>
                                          </p:spTgt>
                                        </p:tgtEl>
                                        <p:attrNameLst>
                                          <p:attrName>style.visibility</p:attrName>
                                        </p:attrNameLst>
                                      </p:cBhvr>
                                      <p:to>
                                        <p:strVal val="visible"/>
                                      </p:to>
                                    </p:set>
                                    <p:animEffect transition="in" filter="fade">
                                      <p:cBhvr>
                                        <p:cTn id="315" dur="500"/>
                                        <p:tgtEl>
                                          <p:spTgt spid="158">
                                            <p:txEl>
                                              <p:pRg st="2" end="2"/>
                                            </p:txEl>
                                          </p:spTgt>
                                        </p:tgtEl>
                                      </p:cBhvr>
                                    </p:animEffect>
                                  </p:childTnLst>
                                </p:cTn>
                              </p:par>
                            </p:childTnLst>
                          </p:cTn>
                        </p:par>
                        <p:par>
                          <p:cTn id="316" fill="hold">
                            <p:stCondLst>
                              <p:cond delay="39000"/>
                            </p:stCondLst>
                            <p:childTnLst>
                              <p:par>
                                <p:cTn id="317" presetID="10" presetClass="entr" presetSubtype="0" fill="hold" nodeType="afterEffect">
                                  <p:stCondLst>
                                    <p:cond delay="0"/>
                                  </p:stCondLst>
                                  <p:childTnLst>
                                    <p:set>
                                      <p:cBhvr>
                                        <p:cTn id="318" dur="1" fill="hold">
                                          <p:stCondLst>
                                            <p:cond delay="0"/>
                                          </p:stCondLst>
                                        </p:cTn>
                                        <p:tgtEl>
                                          <p:spTgt spid="158">
                                            <p:txEl>
                                              <p:pRg st="3" end="3"/>
                                            </p:txEl>
                                          </p:spTgt>
                                        </p:tgtEl>
                                        <p:attrNameLst>
                                          <p:attrName>style.visibility</p:attrName>
                                        </p:attrNameLst>
                                      </p:cBhvr>
                                      <p:to>
                                        <p:strVal val="visible"/>
                                      </p:to>
                                    </p:set>
                                    <p:animEffect transition="in" filter="fade">
                                      <p:cBhvr>
                                        <p:cTn id="319" dur="500"/>
                                        <p:tgtEl>
                                          <p:spTgt spid="158">
                                            <p:txEl>
                                              <p:pRg st="3" end="3"/>
                                            </p:txEl>
                                          </p:spTgt>
                                        </p:tgtEl>
                                      </p:cBhvr>
                                    </p:animEffect>
                                  </p:childTnLst>
                                </p:cTn>
                              </p:par>
                            </p:childTnLst>
                          </p:cTn>
                        </p:par>
                        <p:par>
                          <p:cTn id="320" fill="hold">
                            <p:stCondLst>
                              <p:cond delay="39500"/>
                            </p:stCondLst>
                            <p:childTnLst>
                              <p:par>
                                <p:cTn id="321" presetID="10" presetClass="entr" presetSubtype="0" fill="hold" nodeType="afterEffect">
                                  <p:stCondLst>
                                    <p:cond delay="0"/>
                                  </p:stCondLst>
                                  <p:childTnLst>
                                    <p:set>
                                      <p:cBhvr>
                                        <p:cTn id="322" dur="1" fill="hold">
                                          <p:stCondLst>
                                            <p:cond delay="0"/>
                                          </p:stCondLst>
                                        </p:cTn>
                                        <p:tgtEl>
                                          <p:spTgt spid="158">
                                            <p:txEl>
                                              <p:pRg st="4" end="4"/>
                                            </p:txEl>
                                          </p:spTgt>
                                        </p:tgtEl>
                                        <p:attrNameLst>
                                          <p:attrName>style.visibility</p:attrName>
                                        </p:attrNameLst>
                                      </p:cBhvr>
                                      <p:to>
                                        <p:strVal val="visible"/>
                                      </p:to>
                                    </p:set>
                                    <p:animEffect transition="in" filter="fade">
                                      <p:cBhvr>
                                        <p:cTn id="323" dur="500"/>
                                        <p:tgtEl>
                                          <p:spTgt spid="158">
                                            <p:txEl>
                                              <p:pRg st="4" end="4"/>
                                            </p:txEl>
                                          </p:spTgt>
                                        </p:tgtEl>
                                      </p:cBhvr>
                                    </p:animEffect>
                                  </p:childTnLst>
                                </p:cTn>
                              </p:par>
                            </p:childTnLst>
                          </p:cTn>
                        </p:par>
                        <p:par>
                          <p:cTn id="324" fill="hold">
                            <p:stCondLst>
                              <p:cond delay="40000"/>
                            </p:stCondLst>
                            <p:childTnLst>
                              <p:par>
                                <p:cTn id="325" presetID="10" presetClass="entr" presetSubtype="0" fill="hold" nodeType="afterEffect">
                                  <p:stCondLst>
                                    <p:cond delay="0"/>
                                  </p:stCondLst>
                                  <p:childTnLst>
                                    <p:set>
                                      <p:cBhvr>
                                        <p:cTn id="326" dur="1" fill="hold">
                                          <p:stCondLst>
                                            <p:cond delay="0"/>
                                          </p:stCondLst>
                                        </p:cTn>
                                        <p:tgtEl>
                                          <p:spTgt spid="158">
                                            <p:txEl>
                                              <p:pRg st="5" end="5"/>
                                            </p:txEl>
                                          </p:spTgt>
                                        </p:tgtEl>
                                        <p:attrNameLst>
                                          <p:attrName>style.visibility</p:attrName>
                                        </p:attrNameLst>
                                      </p:cBhvr>
                                      <p:to>
                                        <p:strVal val="visible"/>
                                      </p:to>
                                    </p:set>
                                    <p:animEffect transition="in" filter="fade">
                                      <p:cBhvr>
                                        <p:cTn id="327" dur="500"/>
                                        <p:tgtEl>
                                          <p:spTgt spid="158">
                                            <p:txEl>
                                              <p:pRg st="5" end="5"/>
                                            </p:txEl>
                                          </p:spTgt>
                                        </p:tgtEl>
                                      </p:cBhvr>
                                    </p:animEffect>
                                  </p:childTnLst>
                                </p:cTn>
                              </p:par>
                            </p:childTnLst>
                          </p:cTn>
                        </p:par>
                        <p:par>
                          <p:cTn id="328" fill="hold">
                            <p:stCondLst>
                              <p:cond delay="40500"/>
                            </p:stCondLst>
                            <p:childTnLst>
                              <p:par>
                                <p:cTn id="329" presetID="10" presetClass="entr" presetSubtype="0" fill="hold" nodeType="afterEffect">
                                  <p:stCondLst>
                                    <p:cond delay="0"/>
                                  </p:stCondLst>
                                  <p:childTnLst>
                                    <p:set>
                                      <p:cBhvr>
                                        <p:cTn id="330" dur="1" fill="hold">
                                          <p:stCondLst>
                                            <p:cond delay="0"/>
                                          </p:stCondLst>
                                        </p:cTn>
                                        <p:tgtEl>
                                          <p:spTgt spid="158">
                                            <p:txEl>
                                              <p:pRg st="6" end="6"/>
                                            </p:txEl>
                                          </p:spTgt>
                                        </p:tgtEl>
                                        <p:attrNameLst>
                                          <p:attrName>style.visibility</p:attrName>
                                        </p:attrNameLst>
                                      </p:cBhvr>
                                      <p:to>
                                        <p:strVal val="visible"/>
                                      </p:to>
                                    </p:set>
                                    <p:animEffect transition="in" filter="fade">
                                      <p:cBhvr>
                                        <p:cTn id="331" dur="500"/>
                                        <p:tgtEl>
                                          <p:spTgt spid="158">
                                            <p:txEl>
                                              <p:pRg st="6" end="6"/>
                                            </p:txEl>
                                          </p:spTgt>
                                        </p:tgtEl>
                                      </p:cBhvr>
                                    </p:animEffect>
                                  </p:childTnLst>
                                </p:cTn>
                              </p:par>
                            </p:childTnLst>
                          </p:cTn>
                        </p:par>
                        <p:par>
                          <p:cTn id="332" fill="hold">
                            <p:stCondLst>
                              <p:cond delay="41000"/>
                            </p:stCondLst>
                            <p:childTnLst>
                              <p:par>
                                <p:cTn id="333" presetID="10" presetClass="entr" presetSubtype="0" fill="hold" nodeType="afterEffect">
                                  <p:stCondLst>
                                    <p:cond delay="0"/>
                                  </p:stCondLst>
                                  <p:childTnLst>
                                    <p:set>
                                      <p:cBhvr>
                                        <p:cTn id="334" dur="1" fill="hold">
                                          <p:stCondLst>
                                            <p:cond delay="0"/>
                                          </p:stCondLst>
                                        </p:cTn>
                                        <p:tgtEl>
                                          <p:spTgt spid="158">
                                            <p:txEl>
                                              <p:pRg st="7" end="7"/>
                                            </p:txEl>
                                          </p:spTgt>
                                        </p:tgtEl>
                                        <p:attrNameLst>
                                          <p:attrName>style.visibility</p:attrName>
                                        </p:attrNameLst>
                                      </p:cBhvr>
                                      <p:to>
                                        <p:strVal val="visible"/>
                                      </p:to>
                                    </p:set>
                                    <p:animEffect transition="in" filter="fade">
                                      <p:cBhvr>
                                        <p:cTn id="335" dur="500"/>
                                        <p:tgtEl>
                                          <p:spTgt spid="158">
                                            <p:txEl>
                                              <p:pRg st="7" end="7"/>
                                            </p:txEl>
                                          </p:spTgt>
                                        </p:tgtEl>
                                      </p:cBhvr>
                                    </p:animEffect>
                                  </p:childTnLst>
                                </p:cTn>
                              </p:par>
                            </p:childTnLst>
                          </p:cTn>
                        </p:par>
                        <p:par>
                          <p:cTn id="336" fill="hold">
                            <p:stCondLst>
                              <p:cond delay="41500"/>
                            </p:stCondLst>
                            <p:childTnLst>
                              <p:par>
                                <p:cTn id="337" presetID="10" presetClass="entr" presetSubtype="0" fill="hold" nodeType="afterEffect">
                                  <p:stCondLst>
                                    <p:cond delay="0"/>
                                  </p:stCondLst>
                                  <p:childTnLst>
                                    <p:set>
                                      <p:cBhvr>
                                        <p:cTn id="338" dur="1" fill="hold">
                                          <p:stCondLst>
                                            <p:cond delay="0"/>
                                          </p:stCondLst>
                                        </p:cTn>
                                        <p:tgtEl>
                                          <p:spTgt spid="158">
                                            <p:txEl>
                                              <p:pRg st="8" end="8"/>
                                            </p:txEl>
                                          </p:spTgt>
                                        </p:tgtEl>
                                        <p:attrNameLst>
                                          <p:attrName>style.visibility</p:attrName>
                                        </p:attrNameLst>
                                      </p:cBhvr>
                                      <p:to>
                                        <p:strVal val="visible"/>
                                      </p:to>
                                    </p:set>
                                    <p:animEffect transition="in" filter="fade">
                                      <p:cBhvr>
                                        <p:cTn id="339" dur="500"/>
                                        <p:tgtEl>
                                          <p:spTgt spid="158">
                                            <p:txEl>
                                              <p:pRg st="8" end="8"/>
                                            </p:txEl>
                                          </p:spTgt>
                                        </p:tgtEl>
                                      </p:cBhvr>
                                    </p:animEffect>
                                  </p:childTnLst>
                                </p:cTn>
                              </p:par>
                            </p:childTnLst>
                          </p:cTn>
                        </p:par>
                        <p:par>
                          <p:cTn id="340" fill="hold">
                            <p:stCondLst>
                              <p:cond delay="42000"/>
                            </p:stCondLst>
                            <p:childTnLst>
                              <p:par>
                                <p:cTn id="341" presetID="10" presetClass="entr" presetSubtype="0" fill="hold" nodeType="afterEffect">
                                  <p:stCondLst>
                                    <p:cond delay="0"/>
                                  </p:stCondLst>
                                  <p:childTnLst>
                                    <p:set>
                                      <p:cBhvr>
                                        <p:cTn id="342" dur="1" fill="hold">
                                          <p:stCondLst>
                                            <p:cond delay="0"/>
                                          </p:stCondLst>
                                        </p:cTn>
                                        <p:tgtEl>
                                          <p:spTgt spid="161">
                                            <p:txEl>
                                              <p:pRg st="0" end="0"/>
                                            </p:txEl>
                                          </p:spTgt>
                                        </p:tgtEl>
                                        <p:attrNameLst>
                                          <p:attrName>style.visibility</p:attrName>
                                        </p:attrNameLst>
                                      </p:cBhvr>
                                      <p:to>
                                        <p:strVal val="visible"/>
                                      </p:to>
                                    </p:set>
                                    <p:animEffect transition="in" filter="fade">
                                      <p:cBhvr>
                                        <p:cTn id="343" dur="500"/>
                                        <p:tgtEl>
                                          <p:spTgt spid="161">
                                            <p:txEl>
                                              <p:pRg st="0" end="0"/>
                                            </p:txEl>
                                          </p:spTgt>
                                        </p:tgtEl>
                                      </p:cBhvr>
                                    </p:animEffect>
                                  </p:childTnLst>
                                </p:cTn>
                              </p:par>
                            </p:childTnLst>
                          </p:cTn>
                        </p:par>
                        <p:par>
                          <p:cTn id="344" fill="hold">
                            <p:stCondLst>
                              <p:cond delay="42500"/>
                            </p:stCondLst>
                            <p:childTnLst>
                              <p:par>
                                <p:cTn id="345" presetID="10" presetClass="entr" presetSubtype="0" fill="hold" nodeType="afterEffect">
                                  <p:stCondLst>
                                    <p:cond delay="0"/>
                                  </p:stCondLst>
                                  <p:childTnLst>
                                    <p:set>
                                      <p:cBhvr>
                                        <p:cTn id="346" dur="1" fill="hold">
                                          <p:stCondLst>
                                            <p:cond delay="0"/>
                                          </p:stCondLst>
                                        </p:cTn>
                                        <p:tgtEl>
                                          <p:spTgt spid="161">
                                            <p:txEl>
                                              <p:pRg st="1" end="1"/>
                                            </p:txEl>
                                          </p:spTgt>
                                        </p:tgtEl>
                                        <p:attrNameLst>
                                          <p:attrName>style.visibility</p:attrName>
                                        </p:attrNameLst>
                                      </p:cBhvr>
                                      <p:to>
                                        <p:strVal val="visible"/>
                                      </p:to>
                                    </p:set>
                                    <p:animEffect transition="in" filter="fade">
                                      <p:cBhvr>
                                        <p:cTn id="347" dur="500"/>
                                        <p:tgtEl>
                                          <p:spTgt spid="161">
                                            <p:txEl>
                                              <p:pRg st="1" end="1"/>
                                            </p:txEl>
                                          </p:spTgt>
                                        </p:tgtEl>
                                      </p:cBhvr>
                                    </p:animEffect>
                                  </p:childTnLst>
                                </p:cTn>
                              </p:par>
                            </p:childTnLst>
                          </p:cTn>
                        </p:par>
                        <p:par>
                          <p:cTn id="348" fill="hold">
                            <p:stCondLst>
                              <p:cond delay="43000"/>
                            </p:stCondLst>
                            <p:childTnLst>
                              <p:par>
                                <p:cTn id="349" presetID="10" presetClass="entr" presetSubtype="0" fill="hold" nodeType="afterEffect">
                                  <p:stCondLst>
                                    <p:cond delay="0"/>
                                  </p:stCondLst>
                                  <p:childTnLst>
                                    <p:set>
                                      <p:cBhvr>
                                        <p:cTn id="350" dur="1" fill="hold">
                                          <p:stCondLst>
                                            <p:cond delay="0"/>
                                          </p:stCondLst>
                                        </p:cTn>
                                        <p:tgtEl>
                                          <p:spTgt spid="161">
                                            <p:txEl>
                                              <p:pRg st="2" end="2"/>
                                            </p:txEl>
                                          </p:spTgt>
                                        </p:tgtEl>
                                        <p:attrNameLst>
                                          <p:attrName>style.visibility</p:attrName>
                                        </p:attrNameLst>
                                      </p:cBhvr>
                                      <p:to>
                                        <p:strVal val="visible"/>
                                      </p:to>
                                    </p:set>
                                    <p:animEffect transition="in" filter="fade">
                                      <p:cBhvr>
                                        <p:cTn id="351" dur="500"/>
                                        <p:tgtEl>
                                          <p:spTgt spid="161">
                                            <p:txEl>
                                              <p:pRg st="2" end="2"/>
                                            </p:txEl>
                                          </p:spTgt>
                                        </p:tgtEl>
                                      </p:cBhvr>
                                    </p:animEffect>
                                  </p:childTnLst>
                                </p:cTn>
                              </p:par>
                            </p:childTnLst>
                          </p:cTn>
                        </p:par>
                        <p:par>
                          <p:cTn id="352" fill="hold">
                            <p:stCondLst>
                              <p:cond delay="43500"/>
                            </p:stCondLst>
                            <p:childTnLst>
                              <p:par>
                                <p:cTn id="353" presetID="10" presetClass="entr" presetSubtype="0" fill="hold" nodeType="afterEffect">
                                  <p:stCondLst>
                                    <p:cond delay="0"/>
                                  </p:stCondLst>
                                  <p:childTnLst>
                                    <p:set>
                                      <p:cBhvr>
                                        <p:cTn id="354" dur="1" fill="hold">
                                          <p:stCondLst>
                                            <p:cond delay="0"/>
                                          </p:stCondLst>
                                        </p:cTn>
                                        <p:tgtEl>
                                          <p:spTgt spid="161">
                                            <p:txEl>
                                              <p:pRg st="3" end="3"/>
                                            </p:txEl>
                                          </p:spTgt>
                                        </p:tgtEl>
                                        <p:attrNameLst>
                                          <p:attrName>style.visibility</p:attrName>
                                        </p:attrNameLst>
                                      </p:cBhvr>
                                      <p:to>
                                        <p:strVal val="visible"/>
                                      </p:to>
                                    </p:set>
                                    <p:animEffect transition="in" filter="fade">
                                      <p:cBhvr>
                                        <p:cTn id="355" dur="500"/>
                                        <p:tgtEl>
                                          <p:spTgt spid="161">
                                            <p:txEl>
                                              <p:pRg st="3" end="3"/>
                                            </p:txEl>
                                          </p:spTgt>
                                        </p:tgtEl>
                                      </p:cBhvr>
                                    </p:animEffect>
                                  </p:childTnLst>
                                </p:cTn>
                              </p:par>
                            </p:childTnLst>
                          </p:cTn>
                        </p:par>
                        <p:par>
                          <p:cTn id="356" fill="hold">
                            <p:stCondLst>
                              <p:cond delay="44000"/>
                            </p:stCondLst>
                            <p:childTnLst>
                              <p:par>
                                <p:cTn id="357" presetID="10" presetClass="entr" presetSubtype="0" fill="hold" nodeType="afterEffect">
                                  <p:stCondLst>
                                    <p:cond delay="0"/>
                                  </p:stCondLst>
                                  <p:childTnLst>
                                    <p:set>
                                      <p:cBhvr>
                                        <p:cTn id="358" dur="1" fill="hold">
                                          <p:stCondLst>
                                            <p:cond delay="0"/>
                                          </p:stCondLst>
                                        </p:cTn>
                                        <p:tgtEl>
                                          <p:spTgt spid="161">
                                            <p:txEl>
                                              <p:pRg st="4" end="4"/>
                                            </p:txEl>
                                          </p:spTgt>
                                        </p:tgtEl>
                                        <p:attrNameLst>
                                          <p:attrName>style.visibility</p:attrName>
                                        </p:attrNameLst>
                                      </p:cBhvr>
                                      <p:to>
                                        <p:strVal val="visible"/>
                                      </p:to>
                                    </p:set>
                                    <p:animEffect transition="in" filter="fade">
                                      <p:cBhvr>
                                        <p:cTn id="359" dur="500"/>
                                        <p:tgtEl>
                                          <p:spTgt spid="161">
                                            <p:txEl>
                                              <p:pRg st="4" end="4"/>
                                            </p:txEl>
                                          </p:spTgt>
                                        </p:tgtEl>
                                      </p:cBhvr>
                                    </p:animEffect>
                                  </p:childTnLst>
                                </p:cTn>
                              </p:par>
                            </p:childTnLst>
                          </p:cTn>
                        </p:par>
                        <p:par>
                          <p:cTn id="360" fill="hold">
                            <p:stCondLst>
                              <p:cond delay="44500"/>
                            </p:stCondLst>
                            <p:childTnLst>
                              <p:par>
                                <p:cTn id="361" presetID="10" presetClass="entr" presetSubtype="0" fill="hold" nodeType="afterEffect">
                                  <p:stCondLst>
                                    <p:cond delay="0"/>
                                  </p:stCondLst>
                                  <p:childTnLst>
                                    <p:set>
                                      <p:cBhvr>
                                        <p:cTn id="362" dur="1" fill="hold">
                                          <p:stCondLst>
                                            <p:cond delay="0"/>
                                          </p:stCondLst>
                                        </p:cTn>
                                        <p:tgtEl>
                                          <p:spTgt spid="161">
                                            <p:txEl>
                                              <p:pRg st="5" end="5"/>
                                            </p:txEl>
                                          </p:spTgt>
                                        </p:tgtEl>
                                        <p:attrNameLst>
                                          <p:attrName>style.visibility</p:attrName>
                                        </p:attrNameLst>
                                      </p:cBhvr>
                                      <p:to>
                                        <p:strVal val="visible"/>
                                      </p:to>
                                    </p:set>
                                    <p:animEffect transition="in" filter="fade">
                                      <p:cBhvr>
                                        <p:cTn id="363" dur="500"/>
                                        <p:tgtEl>
                                          <p:spTgt spid="161">
                                            <p:txEl>
                                              <p:pRg st="5" end="5"/>
                                            </p:txEl>
                                          </p:spTgt>
                                        </p:tgtEl>
                                      </p:cBhvr>
                                    </p:animEffect>
                                  </p:childTnLst>
                                </p:cTn>
                              </p:par>
                            </p:childTnLst>
                          </p:cTn>
                        </p:par>
                        <p:par>
                          <p:cTn id="364" fill="hold">
                            <p:stCondLst>
                              <p:cond delay="45000"/>
                            </p:stCondLst>
                            <p:childTnLst>
                              <p:par>
                                <p:cTn id="365" presetID="10" presetClass="entr" presetSubtype="0" fill="hold" nodeType="afterEffect">
                                  <p:stCondLst>
                                    <p:cond delay="0"/>
                                  </p:stCondLst>
                                  <p:childTnLst>
                                    <p:set>
                                      <p:cBhvr>
                                        <p:cTn id="366" dur="1" fill="hold">
                                          <p:stCondLst>
                                            <p:cond delay="0"/>
                                          </p:stCondLst>
                                        </p:cTn>
                                        <p:tgtEl>
                                          <p:spTgt spid="161">
                                            <p:txEl>
                                              <p:pRg st="6" end="6"/>
                                            </p:txEl>
                                          </p:spTgt>
                                        </p:tgtEl>
                                        <p:attrNameLst>
                                          <p:attrName>style.visibility</p:attrName>
                                        </p:attrNameLst>
                                      </p:cBhvr>
                                      <p:to>
                                        <p:strVal val="visible"/>
                                      </p:to>
                                    </p:set>
                                    <p:animEffect transition="in" filter="fade">
                                      <p:cBhvr>
                                        <p:cTn id="367" dur="500"/>
                                        <p:tgtEl>
                                          <p:spTgt spid="161">
                                            <p:txEl>
                                              <p:pRg st="6" end="6"/>
                                            </p:txEl>
                                          </p:spTgt>
                                        </p:tgtEl>
                                      </p:cBhvr>
                                    </p:animEffect>
                                  </p:childTnLst>
                                </p:cTn>
                              </p:par>
                            </p:childTnLst>
                          </p:cTn>
                        </p:par>
                        <p:par>
                          <p:cTn id="368" fill="hold">
                            <p:stCondLst>
                              <p:cond delay="45500"/>
                            </p:stCondLst>
                            <p:childTnLst>
                              <p:par>
                                <p:cTn id="369" presetID="10" presetClass="entr" presetSubtype="0" fill="hold" nodeType="afterEffect">
                                  <p:stCondLst>
                                    <p:cond delay="0"/>
                                  </p:stCondLst>
                                  <p:childTnLst>
                                    <p:set>
                                      <p:cBhvr>
                                        <p:cTn id="370" dur="1" fill="hold">
                                          <p:stCondLst>
                                            <p:cond delay="0"/>
                                          </p:stCondLst>
                                        </p:cTn>
                                        <p:tgtEl>
                                          <p:spTgt spid="161">
                                            <p:txEl>
                                              <p:pRg st="7" end="7"/>
                                            </p:txEl>
                                          </p:spTgt>
                                        </p:tgtEl>
                                        <p:attrNameLst>
                                          <p:attrName>style.visibility</p:attrName>
                                        </p:attrNameLst>
                                      </p:cBhvr>
                                      <p:to>
                                        <p:strVal val="visible"/>
                                      </p:to>
                                    </p:set>
                                    <p:animEffect transition="in" filter="fade">
                                      <p:cBhvr>
                                        <p:cTn id="371" dur="500"/>
                                        <p:tgtEl>
                                          <p:spTgt spid="161">
                                            <p:txEl>
                                              <p:pRg st="7" end="7"/>
                                            </p:txEl>
                                          </p:spTgt>
                                        </p:tgtEl>
                                      </p:cBhvr>
                                    </p:animEffect>
                                  </p:childTnLst>
                                </p:cTn>
                              </p:par>
                            </p:childTnLst>
                          </p:cTn>
                        </p:par>
                        <p:par>
                          <p:cTn id="372" fill="hold">
                            <p:stCondLst>
                              <p:cond delay="46000"/>
                            </p:stCondLst>
                            <p:childTnLst>
                              <p:par>
                                <p:cTn id="373" presetID="10" presetClass="entr" presetSubtype="0" fill="hold" nodeType="afterEffect">
                                  <p:stCondLst>
                                    <p:cond delay="0"/>
                                  </p:stCondLst>
                                  <p:childTnLst>
                                    <p:set>
                                      <p:cBhvr>
                                        <p:cTn id="374" dur="1" fill="hold">
                                          <p:stCondLst>
                                            <p:cond delay="0"/>
                                          </p:stCondLst>
                                        </p:cTn>
                                        <p:tgtEl>
                                          <p:spTgt spid="161">
                                            <p:txEl>
                                              <p:pRg st="8" end="8"/>
                                            </p:txEl>
                                          </p:spTgt>
                                        </p:tgtEl>
                                        <p:attrNameLst>
                                          <p:attrName>style.visibility</p:attrName>
                                        </p:attrNameLst>
                                      </p:cBhvr>
                                      <p:to>
                                        <p:strVal val="visible"/>
                                      </p:to>
                                    </p:set>
                                    <p:animEffect transition="in" filter="fade">
                                      <p:cBhvr>
                                        <p:cTn id="375" dur="500"/>
                                        <p:tgtEl>
                                          <p:spTgt spid="161">
                                            <p:txEl>
                                              <p:pRg st="8" end="8"/>
                                            </p:txEl>
                                          </p:spTgt>
                                        </p:tgtEl>
                                      </p:cBhvr>
                                    </p:animEffect>
                                  </p:childTnLst>
                                </p:cTn>
                              </p:par>
                            </p:childTnLst>
                          </p:cTn>
                        </p:par>
                        <p:par>
                          <p:cTn id="376" fill="hold">
                            <p:stCondLst>
                              <p:cond delay="46500"/>
                            </p:stCondLst>
                            <p:childTnLst>
                              <p:par>
                                <p:cTn id="377" presetID="10" presetClass="entr" presetSubtype="0" fill="hold" nodeType="afterEffect">
                                  <p:stCondLst>
                                    <p:cond delay="0"/>
                                  </p:stCondLst>
                                  <p:childTnLst>
                                    <p:set>
                                      <p:cBhvr>
                                        <p:cTn id="378" dur="1" fill="hold">
                                          <p:stCondLst>
                                            <p:cond delay="0"/>
                                          </p:stCondLst>
                                        </p:cTn>
                                        <p:tgtEl>
                                          <p:spTgt spid="162">
                                            <p:txEl>
                                              <p:pRg st="0" end="0"/>
                                            </p:txEl>
                                          </p:spTgt>
                                        </p:tgtEl>
                                        <p:attrNameLst>
                                          <p:attrName>style.visibility</p:attrName>
                                        </p:attrNameLst>
                                      </p:cBhvr>
                                      <p:to>
                                        <p:strVal val="visible"/>
                                      </p:to>
                                    </p:set>
                                    <p:animEffect transition="in" filter="fade">
                                      <p:cBhvr>
                                        <p:cTn id="379" dur="500"/>
                                        <p:tgtEl>
                                          <p:spTgt spid="162">
                                            <p:txEl>
                                              <p:pRg st="0" end="0"/>
                                            </p:txEl>
                                          </p:spTgt>
                                        </p:tgtEl>
                                      </p:cBhvr>
                                    </p:animEffect>
                                  </p:childTnLst>
                                </p:cTn>
                              </p:par>
                            </p:childTnLst>
                          </p:cTn>
                        </p:par>
                        <p:par>
                          <p:cTn id="380" fill="hold">
                            <p:stCondLst>
                              <p:cond delay="47000"/>
                            </p:stCondLst>
                            <p:childTnLst>
                              <p:par>
                                <p:cTn id="381" presetID="10" presetClass="entr" presetSubtype="0" fill="hold" nodeType="afterEffect">
                                  <p:stCondLst>
                                    <p:cond delay="0"/>
                                  </p:stCondLst>
                                  <p:childTnLst>
                                    <p:set>
                                      <p:cBhvr>
                                        <p:cTn id="382" dur="1" fill="hold">
                                          <p:stCondLst>
                                            <p:cond delay="0"/>
                                          </p:stCondLst>
                                        </p:cTn>
                                        <p:tgtEl>
                                          <p:spTgt spid="162">
                                            <p:txEl>
                                              <p:pRg st="1" end="1"/>
                                            </p:txEl>
                                          </p:spTgt>
                                        </p:tgtEl>
                                        <p:attrNameLst>
                                          <p:attrName>style.visibility</p:attrName>
                                        </p:attrNameLst>
                                      </p:cBhvr>
                                      <p:to>
                                        <p:strVal val="visible"/>
                                      </p:to>
                                    </p:set>
                                    <p:animEffect transition="in" filter="fade">
                                      <p:cBhvr>
                                        <p:cTn id="383" dur="500"/>
                                        <p:tgtEl>
                                          <p:spTgt spid="162">
                                            <p:txEl>
                                              <p:pRg st="1" end="1"/>
                                            </p:txEl>
                                          </p:spTgt>
                                        </p:tgtEl>
                                      </p:cBhvr>
                                    </p:animEffect>
                                  </p:childTnLst>
                                </p:cTn>
                              </p:par>
                            </p:childTnLst>
                          </p:cTn>
                        </p:par>
                        <p:par>
                          <p:cTn id="384" fill="hold">
                            <p:stCondLst>
                              <p:cond delay="47500"/>
                            </p:stCondLst>
                            <p:childTnLst>
                              <p:par>
                                <p:cTn id="385" presetID="10" presetClass="entr" presetSubtype="0" fill="hold" nodeType="afterEffect">
                                  <p:stCondLst>
                                    <p:cond delay="0"/>
                                  </p:stCondLst>
                                  <p:childTnLst>
                                    <p:set>
                                      <p:cBhvr>
                                        <p:cTn id="386" dur="1" fill="hold">
                                          <p:stCondLst>
                                            <p:cond delay="0"/>
                                          </p:stCondLst>
                                        </p:cTn>
                                        <p:tgtEl>
                                          <p:spTgt spid="162">
                                            <p:txEl>
                                              <p:pRg st="2" end="2"/>
                                            </p:txEl>
                                          </p:spTgt>
                                        </p:tgtEl>
                                        <p:attrNameLst>
                                          <p:attrName>style.visibility</p:attrName>
                                        </p:attrNameLst>
                                      </p:cBhvr>
                                      <p:to>
                                        <p:strVal val="visible"/>
                                      </p:to>
                                    </p:set>
                                    <p:animEffect transition="in" filter="fade">
                                      <p:cBhvr>
                                        <p:cTn id="387" dur="500"/>
                                        <p:tgtEl>
                                          <p:spTgt spid="162">
                                            <p:txEl>
                                              <p:pRg st="2" end="2"/>
                                            </p:txEl>
                                          </p:spTgt>
                                        </p:tgtEl>
                                      </p:cBhvr>
                                    </p:animEffect>
                                  </p:childTnLst>
                                </p:cTn>
                              </p:par>
                            </p:childTnLst>
                          </p:cTn>
                        </p:par>
                        <p:par>
                          <p:cTn id="388" fill="hold">
                            <p:stCondLst>
                              <p:cond delay="48000"/>
                            </p:stCondLst>
                            <p:childTnLst>
                              <p:par>
                                <p:cTn id="389" presetID="10" presetClass="entr" presetSubtype="0" fill="hold" nodeType="afterEffect">
                                  <p:stCondLst>
                                    <p:cond delay="0"/>
                                  </p:stCondLst>
                                  <p:childTnLst>
                                    <p:set>
                                      <p:cBhvr>
                                        <p:cTn id="390" dur="1" fill="hold">
                                          <p:stCondLst>
                                            <p:cond delay="0"/>
                                          </p:stCondLst>
                                        </p:cTn>
                                        <p:tgtEl>
                                          <p:spTgt spid="162">
                                            <p:txEl>
                                              <p:pRg st="3" end="3"/>
                                            </p:txEl>
                                          </p:spTgt>
                                        </p:tgtEl>
                                        <p:attrNameLst>
                                          <p:attrName>style.visibility</p:attrName>
                                        </p:attrNameLst>
                                      </p:cBhvr>
                                      <p:to>
                                        <p:strVal val="visible"/>
                                      </p:to>
                                    </p:set>
                                    <p:animEffect transition="in" filter="fade">
                                      <p:cBhvr>
                                        <p:cTn id="391" dur="500"/>
                                        <p:tgtEl>
                                          <p:spTgt spid="162">
                                            <p:txEl>
                                              <p:pRg st="3" end="3"/>
                                            </p:txEl>
                                          </p:spTgt>
                                        </p:tgtEl>
                                      </p:cBhvr>
                                    </p:animEffect>
                                  </p:childTnLst>
                                </p:cTn>
                              </p:par>
                            </p:childTnLst>
                          </p:cTn>
                        </p:par>
                        <p:par>
                          <p:cTn id="392" fill="hold">
                            <p:stCondLst>
                              <p:cond delay="48500"/>
                            </p:stCondLst>
                            <p:childTnLst>
                              <p:par>
                                <p:cTn id="393" presetID="10" presetClass="entr" presetSubtype="0" fill="hold" nodeType="afterEffect">
                                  <p:stCondLst>
                                    <p:cond delay="0"/>
                                  </p:stCondLst>
                                  <p:childTnLst>
                                    <p:set>
                                      <p:cBhvr>
                                        <p:cTn id="394" dur="1" fill="hold">
                                          <p:stCondLst>
                                            <p:cond delay="0"/>
                                          </p:stCondLst>
                                        </p:cTn>
                                        <p:tgtEl>
                                          <p:spTgt spid="162">
                                            <p:txEl>
                                              <p:pRg st="4" end="4"/>
                                            </p:txEl>
                                          </p:spTgt>
                                        </p:tgtEl>
                                        <p:attrNameLst>
                                          <p:attrName>style.visibility</p:attrName>
                                        </p:attrNameLst>
                                      </p:cBhvr>
                                      <p:to>
                                        <p:strVal val="visible"/>
                                      </p:to>
                                    </p:set>
                                    <p:animEffect transition="in" filter="fade">
                                      <p:cBhvr>
                                        <p:cTn id="395" dur="500"/>
                                        <p:tgtEl>
                                          <p:spTgt spid="162">
                                            <p:txEl>
                                              <p:pRg st="4" end="4"/>
                                            </p:txEl>
                                          </p:spTgt>
                                        </p:tgtEl>
                                      </p:cBhvr>
                                    </p:animEffect>
                                  </p:childTnLst>
                                </p:cTn>
                              </p:par>
                            </p:childTnLst>
                          </p:cTn>
                        </p:par>
                        <p:par>
                          <p:cTn id="396" fill="hold">
                            <p:stCondLst>
                              <p:cond delay="49000"/>
                            </p:stCondLst>
                            <p:childTnLst>
                              <p:par>
                                <p:cTn id="397" presetID="10" presetClass="entr" presetSubtype="0" fill="hold" nodeType="afterEffect">
                                  <p:stCondLst>
                                    <p:cond delay="0"/>
                                  </p:stCondLst>
                                  <p:childTnLst>
                                    <p:set>
                                      <p:cBhvr>
                                        <p:cTn id="398" dur="1" fill="hold">
                                          <p:stCondLst>
                                            <p:cond delay="0"/>
                                          </p:stCondLst>
                                        </p:cTn>
                                        <p:tgtEl>
                                          <p:spTgt spid="162">
                                            <p:txEl>
                                              <p:pRg st="5" end="5"/>
                                            </p:txEl>
                                          </p:spTgt>
                                        </p:tgtEl>
                                        <p:attrNameLst>
                                          <p:attrName>style.visibility</p:attrName>
                                        </p:attrNameLst>
                                      </p:cBhvr>
                                      <p:to>
                                        <p:strVal val="visible"/>
                                      </p:to>
                                    </p:set>
                                    <p:animEffect transition="in" filter="fade">
                                      <p:cBhvr>
                                        <p:cTn id="399" dur="500"/>
                                        <p:tgtEl>
                                          <p:spTgt spid="162">
                                            <p:txEl>
                                              <p:pRg st="5" end="5"/>
                                            </p:txEl>
                                          </p:spTgt>
                                        </p:tgtEl>
                                      </p:cBhvr>
                                    </p:animEffect>
                                  </p:childTnLst>
                                </p:cTn>
                              </p:par>
                            </p:childTnLst>
                          </p:cTn>
                        </p:par>
                        <p:par>
                          <p:cTn id="400" fill="hold">
                            <p:stCondLst>
                              <p:cond delay="49500"/>
                            </p:stCondLst>
                            <p:childTnLst>
                              <p:par>
                                <p:cTn id="401" presetID="10" presetClass="entr" presetSubtype="0" fill="hold" nodeType="afterEffect">
                                  <p:stCondLst>
                                    <p:cond delay="0"/>
                                  </p:stCondLst>
                                  <p:childTnLst>
                                    <p:set>
                                      <p:cBhvr>
                                        <p:cTn id="402" dur="1" fill="hold">
                                          <p:stCondLst>
                                            <p:cond delay="0"/>
                                          </p:stCondLst>
                                        </p:cTn>
                                        <p:tgtEl>
                                          <p:spTgt spid="162">
                                            <p:txEl>
                                              <p:pRg st="6" end="6"/>
                                            </p:txEl>
                                          </p:spTgt>
                                        </p:tgtEl>
                                        <p:attrNameLst>
                                          <p:attrName>style.visibility</p:attrName>
                                        </p:attrNameLst>
                                      </p:cBhvr>
                                      <p:to>
                                        <p:strVal val="visible"/>
                                      </p:to>
                                    </p:set>
                                    <p:animEffect transition="in" filter="fade">
                                      <p:cBhvr>
                                        <p:cTn id="403" dur="500"/>
                                        <p:tgtEl>
                                          <p:spTgt spid="162">
                                            <p:txEl>
                                              <p:pRg st="6" end="6"/>
                                            </p:txEl>
                                          </p:spTgt>
                                        </p:tgtEl>
                                      </p:cBhvr>
                                    </p:animEffect>
                                  </p:childTnLst>
                                </p:cTn>
                              </p:par>
                            </p:childTnLst>
                          </p:cTn>
                        </p:par>
                        <p:par>
                          <p:cTn id="404" fill="hold">
                            <p:stCondLst>
                              <p:cond delay="50000"/>
                            </p:stCondLst>
                            <p:childTnLst>
                              <p:par>
                                <p:cTn id="405" presetID="10" presetClass="entr" presetSubtype="0" fill="hold" nodeType="afterEffect">
                                  <p:stCondLst>
                                    <p:cond delay="0"/>
                                  </p:stCondLst>
                                  <p:childTnLst>
                                    <p:set>
                                      <p:cBhvr>
                                        <p:cTn id="406" dur="1" fill="hold">
                                          <p:stCondLst>
                                            <p:cond delay="0"/>
                                          </p:stCondLst>
                                        </p:cTn>
                                        <p:tgtEl>
                                          <p:spTgt spid="162">
                                            <p:txEl>
                                              <p:pRg st="7" end="7"/>
                                            </p:txEl>
                                          </p:spTgt>
                                        </p:tgtEl>
                                        <p:attrNameLst>
                                          <p:attrName>style.visibility</p:attrName>
                                        </p:attrNameLst>
                                      </p:cBhvr>
                                      <p:to>
                                        <p:strVal val="visible"/>
                                      </p:to>
                                    </p:set>
                                    <p:animEffect transition="in" filter="fade">
                                      <p:cBhvr>
                                        <p:cTn id="407" dur="500"/>
                                        <p:tgtEl>
                                          <p:spTgt spid="162">
                                            <p:txEl>
                                              <p:pRg st="7" end="7"/>
                                            </p:txEl>
                                          </p:spTgt>
                                        </p:tgtEl>
                                      </p:cBhvr>
                                    </p:animEffect>
                                  </p:childTnLst>
                                </p:cTn>
                              </p:par>
                            </p:childTnLst>
                          </p:cTn>
                        </p:par>
                        <p:par>
                          <p:cTn id="408" fill="hold">
                            <p:stCondLst>
                              <p:cond delay="50500"/>
                            </p:stCondLst>
                            <p:childTnLst>
                              <p:par>
                                <p:cTn id="409" presetID="10" presetClass="entr" presetSubtype="0" fill="hold" nodeType="afterEffect">
                                  <p:stCondLst>
                                    <p:cond delay="0"/>
                                  </p:stCondLst>
                                  <p:childTnLst>
                                    <p:set>
                                      <p:cBhvr>
                                        <p:cTn id="410" dur="1" fill="hold">
                                          <p:stCondLst>
                                            <p:cond delay="0"/>
                                          </p:stCondLst>
                                        </p:cTn>
                                        <p:tgtEl>
                                          <p:spTgt spid="162">
                                            <p:txEl>
                                              <p:pRg st="8" end="8"/>
                                            </p:txEl>
                                          </p:spTgt>
                                        </p:tgtEl>
                                        <p:attrNameLst>
                                          <p:attrName>style.visibility</p:attrName>
                                        </p:attrNameLst>
                                      </p:cBhvr>
                                      <p:to>
                                        <p:strVal val="visible"/>
                                      </p:to>
                                    </p:set>
                                    <p:animEffect transition="in" filter="fade">
                                      <p:cBhvr>
                                        <p:cTn id="411" dur="500"/>
                                        <p:tgtEl>
                                          <p:spTgt spid="16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61"/>
          <p:cNvSpPr>
            <a:spLocks noGrp="1"/>
          </p:cNvSpPr>
          <p:nvPr>
            <p:ph type="pic" idx="2"/>
          </p:nvPr>
        </p:nvSpPr>
        <p:spPr>
          <a:xfrm>
            <a:off x="5220836" y="2707971"/>
            <a:ext cx="1779390" cy="2930829"/>
          </a:xfrm>
          <a:prstGeom prst="rect">
            <a:avLst/>
          </a:prstGeom>
          <a:noFill/>
          <a:ln>
            <a:noFill/>
          </a:ln>
        </p:spPr>
      </p:sp>
    </p:spTree>
  </p:cSld>
  <p:clrMapOvr>
    <a:masterClrMapping/>
  </p:clrMapOvr>
  <p:transition spd="slow">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165"/>
        <p:cNvGrpSpPr/>
        <p:nvPr/>
      </p:nvGrpSpPr>
      <p:grpSpPr>
        <a:xfrm>
          <a:off x="0" y="0"/>
          <a:ext cx="0" cy="0"/>
          <a:chOff x="0" y="0"/>
          <a:chExt cx="0" cy="0"/>
        </a:xfrm>
      </p:grpSpPr>
      <p:sp>
        <p:nvSpPr>
          <p:cNvPr id="166" name="Google Shape;166;p63"/>
          <p:cNvSpPr txBox="1">
            <a:spLocks noGrp="1"/>
          </p:cNvSpPr>
          <p:nvPr>
            <p:ph type="body" idx="1"/>
          </p:nvPr>
        </p:nvSpPr>
        <p:spPr>
          <a:xfrm>
            <a:off x="6360330" y="2648635"/>
            <a:ext cx="854795"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7" name="Google Shape;167;p63"/>
          <p:cNvSpPr txBox="1">
            <a:spLocks noGrp="1"/>
          </p:cNvSpPr>
          <p:nvPr>
            <p:ph type="body" idx="2"/>
          </p:nvPr>
        </p:nvSpPr>
        <p:spPr>
          <a:xfrm>
            <a:off x="6360326" y="2880869"/>
            <a:ext cx="980880" cy="36738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8" name="Google Shape;168;p63"/>
          <p:cNvSpPr>
            <a:spLocks noGrp="1"/>
          </p:cNvSpPr>
          <p:nvPr>
            <p:ph type="pic" idx="3"/>
          </p:nvPr>
        </p:nvSpPr>
        <p:spPr>
          <a:xfrm>
            <a:off x="8047344" y="5075480"/>
            <a:ext cx="804672" cy="832104"/>
          </a:xfrm>
          <a:prstGeom prst="rect">
            <a:avLst/>
          </a:prstGeom>
          <a:noFill/>
          <a:ln>
            <a:noFill/>
          </a:ln>
        </p:spPr>
      </p:sp>
      <p:sp>
        <p:nvSpPr>
          <p:cNvPr id="169" name="Google Shape;169;p63"/>
          <p:cNvSpPr>
            <a:spLocks noGrp="1"/>
          </p:cNvSpPr>
          <p:nvPr>
            <p:ph type="pic" idx="4"/>
          </p:nvPr>
        </p:nvSpPr>
        <p:spPr>
          <a:xfrm>
            <a:off x="5291635" y="5079505"/>
            <a:ext cx="804672" cy="832104"/>
          </a:xfrm>
          <a:prstGeom prst="rect">
            <a:avLst/>
          </a:prstGeom>
          <a:noFill/>
          <a:ln>
            <a:noFill/>
          </a:ln>
        </p:spPr>
      </p:sp>
      <p:sp>
        <p:nvSpPr>
          <p:cNvPr id="170" name="Google Shape;170;p63"/>
          <p:cNvSpPr>
            <a:spLocks noGrp="1"/>
          </p:cNvSpPr>
          <p:nvPr>
            <p:ph type="pic" idx="5"/>
          </p:nvPr>
        </p:nvSpPr>
        <p:spPr>
          <a:xfrm>
            <a:off x="5297581" y="2209800"/>
            <a:ext cx="804672" cy="832104"/>
          </a:xfrm>
          <a:prstGeom prst="rect">
            <a:avLst/>
          </a:prstGeom>
          <a:noFill/>
          <a:ln>
            <a:noFill/>
          </a:ln>
        </p:spPr>
      </p:sp>
      <p:sp>
        <p:nvSpPr>
          <p:cNvPr id="171" name="Google Shape;171;p63"/>
          <p:cNvSpPr>
            <a:spLocks noGrp="1"/>
          </p:cNvSpPr>
          <p:nvPr>
            <p:ph type="pic" idx="6"/>
          </p:nvPr>
        </p:nvSpPr>
        <p:spPr>
          <a:xfrm>
            <a:off x="3886567" y="3624314"/>
            <a:ext cx="804672" cy="832104"/>
          </a:xfrm>
          <a:prstGeom prst="rect">
            <a:avLst/>
          </a:prstGeom>
          <a:noFill/>
          <a:ln>
            <a:noFill/>
          </a:ln>
        </p:spPr>
      </p:sp>
      <p:sp>
        <p:nvSpPr>
          <p:cNvPr id="172" name="Google Shape;172;p63"/>
          <p:cNvSpPr>
            <a:spLocks noGrp="1"/>
          </p:cNvSpPr>
          <p:nvPr>
            <p:ph type="pic" idx="7"/>
          </p:nvPr>
        </p:nvSpPr>
        <p:spPr>
          <a:xfrm>
            <a:off x="2545567" y="5077963"/>
            <a:ext cx="804672" cy="832104"/>
          </a:xfrm>
          <a:prstGeom prst="rect">
            <a:avLst/>
          </a:prstGeom>
          <a:noFill/>
          <a:ln>
            <a:noFill/>
          </a:ln>
        </p:spPr>
      </p:sp>
      <p:sp>
        <p:nvSpPr>
          <p:cNvPr id="173" name="Google Shape;173;p63"/>
          <p:cNvSpPr/>
          <p:nvPr/>
        </p:nvSpPr>
        <p:spPr>
          <a:xfrm>
            <a:off x="8847336" y="5573766"/>
            <a:ext cx="119032" cy="334963"/>
          </a:xfrm>
          <a:prstGeom prst="rect">
            <a:avLst/>
          </a:prstGeom>
          <a:solidFill>
            <a:schemeClr val="accent4"/>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74" name="Google Shape;174;p63"/>
          <p:cNvSpPr/>
          <p:nvPr/>
        </p:nvSpPr>
        <p:spPr>
          <a:xfrm>
            <a:off x="6095990" y="5573766"/>
            <a:ext cx="119032" cy="334963"/>
          </a:xfrm>
          <a:prstGeom prst="rect">
            <a:avLst/>
          </a:prstGeom>
          <a:solidFill>
            <a:schemeClr val="accent2"/>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75" name="Google Shape;175;p63"/>
          <p:cNvSpPr/>
          <p:nvPr/>
        </p:nvSpPr>
        <p:spPr>
          <a:xfrm>
            <a:off x="3350749" y="5573766"/>
            <a:ext cx="119032" cy="334963"/>
          </a:xfrm>
          <a:prstGeom prst="rect">
            <a:avLst/>
          </a:prstGeom>
          <a:solidFill>
            <a:schemeClr val="accent3"/>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176" name="Google Shape;176;p63"/>
          <p:cNvSpPr/>
          <p:nvPr/>
        </p:nvSpPr>
        <p:spPr>
          <a:xfrm>
            <a:off x="4690232" y="4121455"/>
            <a:ext cx="119032" cy="334963"/>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1" i="0" u="none" strike="noStrike" cap="none">
              <a:solidFill>
                <a:srgbClr val="DAF2FF"/>
              </a:solidFill>
              <a:latin typeface="Open Sans"/>
              <a:ea typeface="Open Sans"/>
              <a:cs typeface="Open Sans"/>
              <a:sym typeface="Open Sans"/>
            </a:endParaRPr>
          </a:p>
        </p:txBody>
      </p:sp>
      <p:sp>
        <p:nvSpPr>
          <p:cNvPr id="177" name="Google Shape;177;p63"/>
          <p:cNvSpPr/>
          <p:nvPr/>
        </p:nvSpPr>
        <p:spPr>
          <a:xfrm>
            <a:off x="6095990" y="2701955"/>
            <a:ext cx="119032" cy="336676"/>
          </a:xfrm>
          <a:prstGeom prst="rect">
            <a:avLst/>
          </a:prstGeom>
          <a:solidFill>
            <a:srgbClr val="0B5394"/>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cxnSp>
        <p:nvCxnSpPr>
          <p:cNvPr id="178" name="Google Shape;178;p63"/>
          <p:cNvCxnSpPr/>
          <p:nvPr/>
        </p:nvCxnSpPr>
        <p:spPr>
          <a:xfrm rot="10800000">
            <a:off x="3234598" y="3347702"/>
            <a:ext cx="5756174" cy="1"/>
          </a:xfrm>
          <a:prstGeom prst="straightConnector1">
            <a:avLst/>
          </a:prstGeom>
          <a:noFill/>
          <a:ln w="19050" cap="flat" cmpd="sng">
            <a:solidFill>
              <a:srgbClr val="D8D8D8"/>
            </a:solidFill>
            <a:prstDash val="dashDot"/>
            <a:miter lim="400000"/>
            <a:headEnd type="none" w="sm" len="sm"/>
            <a:tailEnd type="none" w="sm" len="sm"/>
          </a:ln>
        </p:spPr>
      </p:cxnSp>
      <p:cxnSp>
        <p:nvCxnSpPr>
          <p:cNvPr id="179" name="Google Shape;179;p63"/>
          <p:cNvCxnSpPr/>
          <p:nvPr/>
        </p:nvCxnSpPr>
        <p:spPr>
          <a:xfrm rot="10800000">
            <a:off x="1942472" y="4783892"/>
            <a:ext cx="8340429" cy="1"/>
          </a:xfrm>
          <a:prstGeom prst="straightConnector1">
            <a:avLst/>
          </a:prstGeom>
          <a:noFill/>
          <a:ln w="19050" cap="flat" cmpd="sng">
            <a:solidFill>
              <a:srgbClr val="D8D8D8"/>
            </a:solidFill>
            <a:prstDash val="dashDot"/>
            <a:miter lim="400000"/>
            <a:headEnd type="none" w="sm" len="sm"/>
            <a:tailEnd type="none" w="sm" len="sm"/>
          </a:ln>
        </p:spPr>
      </p:cxnSp>
      <p:sp>
        <p:nvSpPr>
          <p:cNvPr id="180" name="Google Shape;180;p63"/>
          <p:cNvSpPr txBox="1">
            <a:spLocks noGrp="1"/>
          </p:cNvSpPr>
          <p:nvPr>
            <p:ph type="body" idx="8"/>
          </p:nvPr>
        </p:nvSpPr>
        <p:spPr>
          <a:xfrm>
            <a:off x="4955974" y="4065984"/>
            <a:ext cx="854795"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1" name="Google Shape;181;p63"/>
          <p:cNvSpPr txBox="1">
            <a:spLocks noGrp="1"/>
          </p:cNvSpPr>
          <p:nvPr>
            <p:ph type="body" idx="9"/>
          </p:nvPr>
        </p:nvSpPr>
        <p:spPr>
          <a:xfrm>
            <a:off x="4955971" y="4298219"/>
            <a:ext cx="980880" cy="36738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2" name="Google Shape;182;p63"/>
          <p:cNvSpPr txBox="1">
            <a:spLocks noGrp="1"/>
          </p:cNvSpPr>
          <p:nvPr>
            <p:ph type="body" idx="13"/>
          </p:nvPr>
        </p:nvSpPr>
        <p:spPr>
          <a:xfrm>
            <a:off x="3646355" y="5509012"/>
            <a:ext cx="854795"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3" name="Google Shape;183;p63"/>
          <p:cNvSpPr txBox="1">
            <a:spLocks noGrp="1"/>
          </p:cNvSpPr>
          <p:nvPr>
            <p:ph type="body" idx="14"/>
          </p:nvPr>
        </p:nvSpPr>
        <p:spPr>
          <a:xfrm>
            <a:off x="3646350" y="5741247"/>
            <a:ext cx="980880" cy="36738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4" name="Google Shape;184;p63"/>
          <p:cNvSpPr txBox="1">
            <a:spLocks noGrp="1"/>
          </p:cNvSpPr>
          <p:nvPr>
            <p:ph type="body" idx="15"/>
          </p:nvPr>
        </p:nvSpPr>
        <p:spPr>
          <a:xfrm>
            <a:off x="6376686" y="5519521"/>
            <a:ext cx="854795"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5" name="Google Shape;185;p63"/>
          <p:cNvSpPr txBox="1">
            <a:spLocks noGrp="1"/>
          </p:cNvSpPr>
          <p:nvPr>
            <p:ph type="body" idx="16"/>
          </p:nvPr>
        </p:nvSpPr>
        <p:spPr>
          <a:xfrm>
            <a:off x="6376682" y="5751756"/>
            <a:ext cx="980880" cy="36738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6" name="Google Shape;186;p63"/>
          <p:cNvSpPr txBox="1">
            <a:spLocks noGrp="1"/>
          </p:cNvSpPr>
          <p:nvPr>
            <p:ph type="body" idx="17"/>
          </p:nvPr>
        </p:nvSpPr>
        <p:spPr>
          <a:xfrm>
            <a:off x="9147612" y="5519521"/>
            <a:ext cx="854795"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7" name="Google Shape;187;p63"/>
          <p:cNvSpPr txBox="1">
            <a:spLocks noGrp="1"/>
          </p:cNvSpPr>
          <p:nvPr>
            <p:ph type="body" idx="18"/>
          </p:nvPr>
        </p:nvSpPr>
        <p:spPr>
          <a:xfrm>
            <a:off x="9147608" y="5751756"/>
            <a:ext cx="980880" cy="36738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8" name="Google Shape;188;p63"/>
          <p:cNvSpPr>
            <a:spLocks noGrp="1"/>
          </p:cNvSpPr>
          <p:nvPr>
            <p:ph type="pic" idx="19"/>
          </p:nvPr>
        </p:nvSpPr>
        <p:spPr>
          <a:xfrm>
            <a:off x="6519956" y="3624314"/>
            <a:ext cx="804672" cy="832104"/>
          </a:xfrm>
          <a:prstGeom prst="rect">
            <a:avLst/>
          </a:prstGeom>
          <a:noFill/>
          <a:ln>
            <a:noFill/>
          </a:ln>
        </p:spPr>
      </p:sp>
      <p:sp>
        <p:nvSpPr>
          <p:cNvPr id="189" name="Google Shape;189;p63"/>
          <p:cNvSpPr/>
          <p:nvPr/>
        </p:nvSpPr>
        <p:spPr>
          <a:xfrm>
            <a:off x="7323623" y="4121455"/>
            <a:ext cx="119032" cy="334963"/>
          </a:xfrm>
          <a:prstGeom prst="rect">
            <a:avLst/>
          </a:prstGeom>
          <a:solidFill>
            <a:srgbClr val="FFC000"/>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1" i="0" u="none" strike="noStrike" cap="none">
              <a:solidFill>
                <a:srgbClr val="DAF2FF"/>
              </a:solidFill>
              <a:latin typeface="Open Sans"/>
              <a:ea typeface="Open Sans"/>
              <a:cs typeface="Open Sans"/>
              <a:sym typeface="Open Sans"/>
            </a:endParaRPr>
          </a:p>
        </p:txBody>
      </p:sp>
      <p:sp>
        <p:nvSpPr>
          <p:cNvPr id="190" name="Google Shape;190;p63"/>
          <p:cNvSpPr txBox="1">
            <a:spLocks noGrp="1"/>
          </p:cNvSpPr>
          <p:nvPr>
            <p:ph type="body" idx="20"/>
          </p:nvPr>
        </p:nvSpPr>
        <p:spPr>
          <a:xfrm>
            <a:off x="7589362" y="4065984"/>
            <a:ext cx="854795"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1" name="Google Shape;191;p63"/>
          <p:cNvSpPr txBox="1">
            <a:spLocks noGrp="1"/>
          </p:cNvSpPr>
          <p:nvPr>
            <p:ph type="body" idx="21"/>
          </p:nvPr>
        </p:nvSpPr>
        <p:spPr>
          <a:xfrm>
            <a:off x="7589359" y="4298219"/>
            <a:ext cx="980880" cy="36738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7"/>
                                        </p:tgtEl>
                                        <p:attrNameLst>
                                          <p:attrName>style.visibility</p:attrName>
                                        </p:attrNameLst>
                                      </p:cBhvr>
                                      <p:to>
                                        <p:strVal val="visible"/>
                                      </p:to>
                                    </p:set>
                                    <p:animEffect transition="in" filter="fade">
                                      <p:cBhvr>
                                        <p:cTn id="11" dur="500"/>
                                        <p:tgtEl>
                                          <p:spTgt spid="17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6">
                                            <p:txEl>
                                              <p:pRg st="0" end="0"/>
                                            </p:txEl>
                                          </p:spTgt>
                                        </p:tgtEl>
                                        <p:attrNameLst>
                                          <p:attrName>style.visibility</p:attrName>
                                        </p:attrNameLst>
                                      </p:cBhvr>
                                      <p:to>
                                        <p:strVal val="visible"/>
                                      </p:to>
                                    </p:set>
                                    <p:animEffect transition="in" filter="fade">
                                      <p:cBhvr>
                                        <p:cTn id="15" dur="500"/>
                                        <p:tgtEl>
                                          <p:spTgt spid="166">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6">
                                            <p:txEl>
                                              <p:pRg st="1" end="1"/>
                                            </p:txEl>
                                          </p:spTgt>
                                        </p:tgtEl>
                                        <p:attrNameLst>
                                          <p:attrName>style.visibility</p:attrName>
                                        </p:attrNameLst>
                                      </p:cBhvr>
                                      <p:to>
                                        <p:strVal val="visible"/>
                                      </p:to>
                                    </p:set>
                                    <p:animEffect transition="in" filter="fade">
                                      <p:cBhvr>
                                        <p:cTn id="19" dur="500"/>
                                        <p:tgtEl>
                                          <p:spTgt spid="166">
                                            <p:txEl>
                                              <p:pRg st="1" end="1"/>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6">
                                            <p:txEl>
                                              <p:pRg st="2" end="2"/>
                                            </p:txEl>
                                          </p:spTgt>
                                        </p:tgtEl>
                                        <p:attrNameLst>
                                          <p:attrName>style.visibility</p:attrName>
                                        </p:attrNameLst>
                                      </p:cBhvr>
                                      <p:to>
                                        <p:strVal val="visible"/>
                                      </p:to>
                                    </p:set>
                                    <p:animEffect transition="in" filter="fade">
                                      <p:cBhvr>
                                        <p:cTn id="23" dur="500"/>
                                        <p:tgtEl>
                                          <p:spTgt spid="166">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6">
                                            <p:txEl>
                                              <p:pRg st="3" end="3"/>
                                            </p:txEl>
                                          </p:spTgt>
                                        </p:tgtEl>
                                        <p:attrNameLst>
                                          <p:attrName>style.visibility</p:attrName>
                                        </p:attrNameLst>
                                      </p:cBhvr>
                                      <p:to>
                                        <p:strVal val="visible"/>
                                      </p:to>
                                    </p:set>
                                    <p:animEffect transition="in" filter="fade">
                                      <p:cBhvr>
                                        <p:cTn id="27" dur="500"/>
                                        <p:tgtEl>
                                          <p:spTgt spid="166">
                                            <p:txEl>
                                              <p:pRg st="3" end="3"/>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66">
                                            <p:txEl>
                                              <p:pRg st="4" end="4"/>
                                            </p:txEl>
                                          </p:spTgt>
                                        </p:tgtEl>
                                        <p:attrNameLst>
                                          <p:attrName>style.visibility</p:attrName>
                                        </p:attrNameLst>
                                      </p:cBhvr>
                                      <p:to>
                                        <p:strVal val="visible"/>
                                      </p:to>
                                    </p:set>
                                    <p:animEffect transition="in" filter="fade">
                                      <p:cBhvr>
                                        <p:cTn id="31" dur="500"/>
                                        <p:tgtEl>
                                          <p:spTgt spid="166">
                                            <p:txEl>
                                              <p:pRg st="4" end="4"/>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66">
                                            <p:txEl>
                                              <p:pRg st="5" end="5"/>
                                            </p:txEl>
                                          </p:spTgt>
                                        </p:tgtEl>
                                        <p:attrNameLst>
                                          <p:attrName>style.visibility</p:attrName>
                                        </p:attrNameLst>
                                      </p:cBhvr>
                                      <p:to>
                                        <p:strVal val="visible"/>
                                      </p:to>
                                    </p:set>
                                    <p:animEffect transition="in" filter="fade">
                                      <p:cBhvr>
                                        <p:cTn id="35" dur="500"/>
                                        <p:tgtEl>
                                          <p:spTgt spid="166">
                                            <p:txEl>
                                              <p:pRg st="5" end="5"/>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6">
                                            <p:txEl>
                                              <p:pRg st="6" end="6"/>
                                            </p:txEl>
                                          </p:spTgt>
                                        </p:tgtEl>
                                        <p:attrNameLst>
                                          <p:attrName>style.visibility</p:attrName>
                                        </p:attrNameLst>
                                      </p:cBhvr>
                                      <p:to>
                                        <p:strVal val="visible"/>
                                      </p:to>
                                    </p:set>
                                    <p:animEffect transition="in" filter="fade">
                                      <p:cBhvr>
                                        <p:cTn id="39" dur="500"/>
                                        <p:tgtEl>
                                          <p:spTgt spid="166">
                                            <p:txEl>
                                              <p:pRg st="6" end="6"/>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6">
                                            <p:txEl>
                                              <p:pRg st="7" end="7"/>
                                            </p:txEl>
                                          </p:spTgt>
                                        </p:tgtEl>
                                        <p:attrNameLst>
                                          <p:attrName>style.visibility</p:attrName>
                                        </p:attrNameLst>
                                      </p:cBhvr>
                                      <p:to>
                                        <p:strVal val="visible"/>
                                      </p:to>
                                    </p:set>
                                    <p:animEffect transition="in" filter="fade">
                                      <p:cBhvr>
                                        <p:cTn id="43" dur="500"/>
                                        <p:tgtEl>
                                          <p:spTgt spid="166">
                                            <p:txEl>
                                              <p:pRg st="7" end="7"/>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66">
                                            <p:txEl>
                                              <p:pRg st="8" end="8"/>
                                            </p:txEl>
                                          </p:spTgt>
                                        </p:tgtEl>
                                        <p:attrNameLst>
                                          <p:attrName>style.visibility</p:attrName>
                                        </p:attrNameLst>
                                      </p:cBhvr>
                                      <p:to>
                                        <p:strVal val="visible"/>
                                      </p:to>
                                    </p:set>
                                    <p:animEffect transition="in" filter="fade">
                                      <p:cBhvr>
                                        <p:cTn id="47" dur="500"/>
                                        <p:tgtEl>
                                          <p:spTgt spid="166">
                                            <p:txEl>
                                              <p:pRg st="8" end="8"/>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7">
                                            <p:txEl>
                                              <p:pRg st="0" end="0"/>
                                            </p:txEl>
                                          </p:spTgt>
                                        </p:tgtEl>
                                        <p:attrNameLst>
                                          <p:attrName>style.visibility</p:attrName>
                                        </p:attrNameLst>
                                      </p:cBhvr>
                                      <p:to>
                                        <p:strVal val="visible"/>
                                      </p:to>
                                    </p:set>
                                    <p:animEffect transition="in" filter="fade">
                                      <p:cBhvr>
                                        <p:cTn id="51" dur="500"/>
                                        <p:tgtEl>
                                          <p:spTgt spid="167">
                                            <p:txEl>
                                              <p:pRg st="0" end="0"/>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67">
                                            <p:txEl>
                                              <p:pRg st="1" end="1"/>
                                            </p:txEl>
                                          </p:spTgt>
                                        </p:tgtEl>
                                        <p:attrNameLst>
                                          <p:attrName>style.visibility</p:attrName>
                                        </p:attrNameLst>
                                      </p:cBhvr>
                                      <p:to>
                                        <p:strVal val="visible"/>
                                      </p:to>
                                    </p:set>
                                    <p:animEffect transition="in" filter="fade">
                                      <p:cBhvr>
                                        <p:cTn id="55" dur="500"/>
                                        <p:tgtEl>
                                          <p:spTgt spid="167">
                                            <p:txEl>
                                              <p:pRg st="1" end="1"/>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67">
                                            <p:txEl>
                                              <p:pRg st="2" end="2"/>
                                            </p:txEl>
                                          </p:spTgt>
                                        </p:tgtEl>
                                        <p:attrNameLst>
                                          <p:attrName>style.visibility</p:attrName>
                                        </p:attrNameLst>
                                      </p:cBhvr>
                                      <p:to>
                                        <p:strVal val="visible"/>
                                      </p:to>
                                    </p:set>
                                    <p:animEffect transition="in" filter="fade">
                                      <p:cBhvr>
                                        <p:cTn id="59" dur="500"/>
                                        <p:tgtEl>
                                          <p:spTgt spid="167">
                                            <p:txEl>
                                              <p:pRg st="2" end="2"/>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7">
                                            <p:txEl>
                                              <p:pRg st="3" end="3"/>
                                            </p:txEl>
                                          </p:spTgt>
                                        </p:tgtEl>
                                        <p:attrNameLst>
                                          <p:attrName>style.visibility</p:attrName>
                                        </p:attrNameLst>
                                      </p:cBhvr>
                                      <p:to>
                                        <p:strVal val="visible"/>
                                      </p:to>
                                    </p:set>
                                    <p:animEffect transition="in" filter="fade">
                                      <p:cBhvr>
                                        <p:cTn id="63" dur="500"/>
                                        <p:tgtEl>
                                          <p:spTgt spid="167">
                                            <p:txEl>
                                              <p:pRg st="3" end="3"/>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167">
                                            <p:txEl>
                                              <p:pRg st="4" end="4"/>
                                            </p:txEl>
                                          </p:spTgt>
                                        </p:tgtEl>
                                        <p:attrNameLst>
                                          <p:attrName>style.visibility</p:attrName>
                                        </p:attrNameLst>
                                      </p:cBhvr>
                                      <p:to>
                                        <p:strVal val="visible"/>
                                      </p:to>
                                    </p:set>
                                    <p:animEffect transition="in" filter="fade">
                                      <p:cBhvr>
                                        <p:cTn id="67" dur="500"/>
                                        <p:tgtEl>
                                          <p:spTgt spid="167">
                                            <p:txEl>
                                              <p:pRg st="4" end="4"/>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167">
                                            <p:txEl>
                                              <p:pRg st="5" end="5"/>
                                            </p:txEl>
                                          </p:spTgt>
                                        </p:tgtEl>
                                        <p:attrNameLst>
                                          <p:attrName>style.visibility</p:attrName>
                                        </p:attrNameLst>
                                      </p:cBhvr>
                                      <p:to>
                                        <p:strVal val="visible"/>
                                      </p:to>
                                    </p:set>
                                    <p:animEffect transition="in" filter="fade">
                                      <p:cBhvr>
                                        <p:cTn id="71" dur="500"/>
                                        <p:tgtEl>
                                          <p:spTgt spid="167">
                                            <p:txEl>
                                              <p:pRg st="5" end="5"/>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167">
                                            <p:txEl>
                                              <p:pRg st="6" end="6"/>
                                            </p:txEl>
                                          </p:spTgt>
                                        </p:tgtEl>
                                        <p:attrNameLst>
                                          <p:attrName>style.visibility</p:attrName>
                                        </p:attrNameLst>
                                      </p:cBhvr>
                                      <p:to>
                                        <p:strVal val="visible"/>
                                      </p:to>
                                    </p:set>
                                    <p:animEffect transition="in" filter="fade">
                                      <p:cBhvr>
                                        <p:cTn id="75" dur="500"/>
                                        <p:tgtEl>
                                          <p:spTgt spid="167">
                                            <p:txEl>
                                              <p:pRg st="6" end="6"/>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167">
                                            <p:txEl>
                                              <p:pRg st="7" end="7"/>
                                            </p:txEl>
                                          </p:spTgt>
                                        </p:tgtEl>
                                        <p:attrNameLst>
                                          <p:attrName>style.visibility</p:attrName>
                                        </p:attrNameLst>
                                      </p:cBhvr>
                                      <p:to>
                                        <p:strVal val="visible"/>
                                      </p:to>
                                    </p:set>
                                    <p:animEffect transition="in" filter="fade">
                                      <p:cBhvr>
                                        <p:cTn id="79" dur="500"/>
                                        <p:tgtEl>
                                          <p:spTgt spid="167">
                                            <p:txEl>
                                              <p:pRg st="7" end="7"/>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67">
                                            <p:txEl>
                                              <p:pRg st="8" end="8"/>
                                            </p:txEl>
                                          </p:spTgt>
                                        </p:tgtEl>
                                        <p:attrNameLst>
                                          <p:attrName>style.visibility</p:attrName>
                                        </p:attrNameLst>
                                      </p:cBhvr>
                                      <p:to>
                                        <p:strVal val="visible"/>
                                      </p:to>
                                    </p:set>
                                    <p:animEffect transition="in" filter="fade">
                                      <p:cBhvr>
                                        <p:cTn id="83" dur="500"/>
                                        <p:tgtEl>
                                          <p:spTgt spid="167">
                                            <p:txEl>
                                              <p:pRg st="8" end="8"/>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178"/>
                                        </p:tgtEl>
                                        <p:attrNameLst>
                                          <p:attrName>style.visibility</p:attrName>
                                        </p:attrNameLst>
                                      </p:cBhvr>
                                      <p:to>
                                        <p:strVal val="visible"/>
                                      </p:to>
                                    </p:set>
                                    <p:animEffect transition="in" filter="fade">
                                      <p:cBhvr>
                                        <p:cTn id="87" dur="500"/>
                                        <p:tgtEl>
                                          <p:spTgt spid="178"/>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171"/>
                                        </p:tgtEl>
                                        <p:attrNameLst>
                                          <p:attrName>style.visibility</p:attrName>
                                        </p:attrNameLst>
                                      </p:cBhvr>
                                      <p:to>
                                        <p:strVal val="visible"/>
                                      </p:to>
                                    </p:set>
                                    <p:animEffect transition="in" filter="fade">
                                      <p:cBhvr>
                                        <p:cTn id="91" dur="500"/>
                                        <p:tgtEl>
                                          <p:spTgt spid="171"/>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176"/>
                                        </p:tgtEl>
                                        <p:attrNameLst>
                                          <p:attrName>style.visibility</p:attrName>
                                        </p:attrNameLst>
                                      </p:cBhvr>
                                      <p:to>
                                        <p:strVal val="visible"/>
                                      </p:to>
                                    </p:set>
                                    <p:animEffect transition="in" filter="fade">
                                      <p:cBhvr>
                                        <p:cTn id="95" dur="500"/>
                                        <p:tgtEl>
                                          <p:spTgt spid="176"/>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180">
                                            <p:txEl>
                                              <p:pRg st="0" end="0"/>
                                            </p:txEl>
                                          </p:spTgt>
                                        </p:tgtEl>
                                        <p:attrNameLst>
                                          <p:attrName>style.visibility</p:attrName>
                                        </p:attrNameLst>
                                      </p:cBhvr>
                                      <p:to>
                                        <p:strVal val="visible"/>
                                      </p:to>
                                    </p:set>
                                    <p:animEffect transition="in" filter="fade">
                                      <p:cBhvr>
                                        <p:cTn id="99" dur="500"/>
                                        <p:tgtEl>
                                          <p:spTgt spid="180">
                                            <p:txEl>
                                              <p:pRg st="0" end="0"/>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80">
                                            <p:txEl>
                                              <p:pRg st="1" end="1"/>
                                            </p:txEl>
                                          </p:spTgt>
                                        </p:tgtEl>
                                        <p:attrNameLst>
                                          <p:attrName>style.visibility</p:attrName>
                                        </p:attrNameLst>
                                      </p:cBhvr>
                                      <p:to>
                                        <p:strVal val="visible"/>
                                      </p:to>
                                    </p:set>
                                    <p:animEffect transition="in" filter="fade">
                                      <p:cBhvr>
                                        <p:cTn id="103" dur="500"/>
                                        <p:tgtEl>
                                          <p:spTgt spid="180">
                                            <p:txEl>
                                              <p:pRg st="1" end="1"/>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180">
                                            <p:txEl>
                                              <p:pRg st="2" end="2"/>
                                            </p:txEl>
                                          </p:spTgt>
                                        </p:tgtEl>
                                        <p:attrNameLst>
                                          <p:attrName>style.visibility</p:attrName>
                                        </p:attrNameLst>
                                      </p:cBhvr>
                                      <p:to>
                                        <p:strVal val="visible"/>
                                      </p:to>
                                    </p:set>
                                    <p:animEffect transition="in" filter="fade">
                                      <p:cBhvr>
                                        <p:cTn id="107" dur="500"/>
                                        <p:tgtEl>
                                          <p:spTgt spid="180">
                                            <p:txEl>
                                              <p:pRg st="2" end="2"/>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180">
                                            <p:txEl>
                                              <p:pRg st="3" end="3"/>
                                            </p:txEl>
                                          </p:spTgt>
                                        </p:tgtEl>
                                        <p:attrNameLst>
                                          <p:attrName>style.visibility</p:attrName>
                                        </p:attrNameLst>
                                      </p:cBhvr>
                                      <p:to>
                                        <p:strVal val="visible"/>
                                      </p:to>
                                    </p:set>
                                    <p:animEffect transition="in" filter="fade">
                                      <p:cBhvr>
                                        <p:cTn id="111" dur="500"/>
                                        <p:tgtEl>
                                          <p:spTgt spid="180">
                                            <p:txEl>
                                              <p:pRg st="3" end="3"/>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180">
                                            <p:txEl>
                                              <p:pRg st="4" end="4"/>
                                            </p:txEl>
                                          </p:spTgt>
                                        </p:tgtEl>
                                        <p:attrNameLst>
                                          <p:attrName>style.visibility</p:attrName>
                                        </p:attrNameLst>
                                      </p:cBhvr>
                                      <p:to>
                                        <p:strVal val="visible"/>
                                      </p:to>
                                    </p:set>
                                    <p:animEffect transition="in" filter="fade">
                                      <p:cBhvr>
                                        <p:cTn id="115" dur="500"/>
                                        <p:tgtEl>
                                          <p:spTgt spid="180">
                                            <p:txEl>
                                              <p:pRg st="4" end="4"/>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180">
                                            <p:txEl>
                                              <p:pRg st="5" end="5"/>
                                            </p:txEl>
                                          </p:spTgt>
                                        </p:tgtEl>
                                        <p:attrNameLst>
                                          <p:attrName>style.visibility</p:attrName>
                                        </p:attrNameLst>
                                      </p:cBhvr>
                                      <p:to>
                                        <p:strVal val="visible"/>
                                      </p:to>
                                    </p:set>
                                    <p:animEffect transition="in" filter="fade">
                                      <p:cBhvr>
                                        <p:cTn id="119" dur="500"/>
                                        <p:tgtEl>
                                          <p:spTgt spid="180">
                                            <p:txEl>
                                              <p:pRg st="5" end="5"/>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180">
                                            <p:txEl>
                                              <p:pRg st="6" end="6"/>
                                            </p:txEl>
                                          </p:spTgt>
                                        </p:tgtEl>
                                        <p:attrNameLst>
                                          <p:attrName>style.visibility</p:attrName>
                                        </p:attrNameLst>
                                      </p:cBhvr>
                                      <p:to>
                                        <p:strVal val="visible"/>
                                      </p:to>
                                    </p:set>
                                    <p:animEffect transition="in" filter="fade">
                                      <p:cBhvr>
                                        <p:cTn id="123" dur="500"/>
                                        <p:tgtEl>
                                          <p:spTgt spid="180">
                                            <p:txEl>
                                              <p:pRg st="6" end="6"/>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80">
                                            <p:txEl>
                                              <p:pRg st="7" end="7"/>
                                            </p:txEl>
                                          </p:spTgt>
                                        </p:tgtEl>
                                        <p:attrNameLst>
                                          <p:attrName>style.visibility</p:attrName>
                                        </p:attrNameLst>
                                      </p:cBhvr>
                                      <p:to>
                                        <p:strVal val="visible"/>
                                      </p:to>
                                    </p:set>
                                    <p:animEffect transition="in" filter="fade">
                                      <p:cBhvr>
                                        <p:cTn id="127" dur="500"/>
                                        <p:tgtEl>
                                          <p:spTgt spid="180">
                                            <p:txEl>
                                              <p:pRg st="7" end="7"/>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180">
                                            <p:txEl>
                                              <p:pRg st="8" end="8"/>
                                            </p:txEl>
                                          </p:spTgt>
                                        </p:tgtEl>
                                        <p:attrNameLst>
                                          <p:attrName>style.visibility</p:attrName>
                                        </p:attrNameLst>
                                      </p:cBhvr>
                                      <p:to>
                                        <p:strVal val="visible"/>
                                      </p:to>
                                    </p:set>
                                    <p:animEffect transition="in" filter="fade">
                                      <p:cBhvr>
                                        <p:cTn id="131" dur="500"/>
                                        <p:tgtEl>
                                          <p:spTgt spid="180">
                                            <p:txEl>
                                              <p:pRg st="8" end="8"/>
                                            </p:txEl>
                                          </p:spTgt>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181">
                                            <p:txEl>
                                              <p:pRg st="0" end="0"/>
                                            </p:txEl>
                                          </p:spTgt>
                                        </p:tgtEl>
                                        <p:attrNameLst>
                                          <p:attrName>style.visibility</p:attrName>
                                        </p:attrNameLst>
                                      </p:cBhvr>
                                      <p:to>
                                        <p:strVal val="visible"/>
                                      </p:to>
                                    </p:set>
                                    <p:animEffect transition="in" filter="fade">
                                      <p:cBhvr>
                                        <p:cTn id="135" dur="500"/>
                                        <p:tgtEl>
                                          <p:spTgt spid="181">
                                            <p:txEl>
                                              <p:pRg st="0" end="0"/>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181">
                                            <p:txEl>
                                              <p:pRg st="1" end="1"/>
                                            </p:txEl>
                                          </p:spTgt>
                                        </p:tgtEl>
                                        <p:attrNameLst>
                                          <p:attrName>style.visibility</p:attrName>
                                        </p:attrNameLst>
                                      </p:cBhvr>
                                      <p:to>
                                        <p:strVal val="visible"/>
                                      </p:to>
                                    </p:set>
                                    <p:animEffect transition="in" filter="fade">
                                      <p:cBhvr>
                                        <p:cTn id="139" dur="500"/>
                                        <p:tgtEl>
                                          <p:spTgt spid="181">
                                            <p:txEl>
                                              <p:pRg st="1" end="1"/>
                                            </p:txEl>
                                          </p:spTgt>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181">
                                            <p:txEl>
                                              <p:pRg st="2" end="2"/>
                                            </p:txEl>
                                          </p:spTgt>
                                        </p:tgtEl>
                                        <p:attrNameLst>
                                          <p:attrName>style.visibility</p:attrName>
                                        </p:attrNameLst>
                                      </p:cBhvr>
                                      <p:to>
                                        <p:strVal val="visible"/>
                                      </p:to>
                                    </p:set>
                                    <p:animEffect transition="in" filter="fade">
                                      <p:cBhvr>
                                        <p:cTn id="143" dur="500"/>
                                        <p:tgtEl>
                                          <p:spTgt spid="181">
                                            <p:txEl>
                                              <p:pRg st="2" end="2"/>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181">
                                            <p:txEl>
                                              <p:pRg st="3" end="3"/>
                                            </p:txEl>
                                          </p:spTgt>
                                        </p:tgtEl>
                                        <p:attrNameLst>
                                          <p:attrName>style.visibility</p:attrName>
                                        </p:attrNameLst>
                                      </p:cBhvr>
                                      <p:to>
                                        <p:strVal val="visible"/>
                                      </p:to>
                                    </p:set>
                                    <p:animEffect transition="in" filter="fade">
                                      <p:cBhvr>
                                        <p:cTn id="147" dur="500"/>
                                        <p:tgtEl>
                                          <p:spTgt spid="181">
                                            <p:txEl>
                                              <p:pRg st="3" end="3"/>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181">
                                            <p:txEl>
                                              <p:pRg st="4" end="4"/>
                                            </p:txEl>
                                          </p:spTgt>
                                        </p:tgtEl>
                                        <p:attrNameLst>
                                          <p:attrName>style.visibility</p:attrName>
                                        </p:attrNameLst>
                                      </p:cBhvr>
                                      <p:to>
                                        <p:strVal val="visible"/>
                                      </p:to>
                                    </p:set>
                                    <p:animEffect transition="in" filter="fade">
                                      <p:cBhvr>
                                        <p:cTn id="151" dur="500"/>
                                        <p:tgtEl>
                                          <p:spTgt spid="181">
                                            <p:txEl>
                                              <p:pRg st="4" end="4"/>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181">
                                            <p:txEl>
                                              <p:pRg st="5" end="5"/>
                                            </p:txEl>
                                          </p:spTgt>
                                        </p:tgtEl>
                                        <p:attrNameLst>
                                          <p:attrName>style.visibility</p:attrName>
                                        </p:attrNameLst>
                                      </p:cBhvr>
                                      <p:to>
                                        <p:strVal val="visible"/>
                                      </p:to>
                                    </p:set>
                                    <p:animEffect transition="in" filter="fade">
                                      <p:cBhvr>
                                        <p:cTn id="155" dur="500"/>
                                        <p:tgtEl>
                                          <p:spTgt spid="181">
                                            <p:txEl>
                                              <p:pRg st="5" end="5"/>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181">
                                            <p:txEl>
                                              <p:pRg st="6" end="6"/>
                                            </p:txEl>
                                          </p:spTgt>
                                        </p:tgtEl>
                                        <p:attrNameLst>
                                          <p:attrName>style.visibility</p:attrName>
                                        </p:attrNameLst>
                                      </p:cBhvr>
                                      <p:to>
                                        <p:strVal val="visible"/>
                                      </p:to>
                                    </p:set>
                                    <p:animEffect transition="in" filter="fade">
                                      <p:cBhvr>
                                        <p:cTn id="159" dur="500"/>
                                        <p:tgtEl>
                                          <p:spTgt spid="181">
                                            <p:txEl>
                                              <p:pRg st="6" end="6"/>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181">
                                            <p:txEl>
                                              <p:pRg st="7" end="7"/>
                                            </p:txEl>
                                          </p:spTgt>
                                        </p:tgtEl>
                                        <p:attrNameLst>
                                          <p:attrName>style.visibility</p:attrName>
                                        </p:attrNameLst>
                                      </p:cBhvr>
                                      <p:to>
                                        <p:strVal val="visible"/>
                                      </p:to>
                                    </p:set>
                                    <p:animEffect transition="in" filter="fade">
                                      <p:cBhvr>
                                        <p:cTn id="163" dur="500"/>
                                        <p:tgtEl>
                                          <p:spTgt spid="181">
                                            <p:txEl>
                                              <p:pRg st="7" end="7"/>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181">
                                            <p:txEl>
                                              <p:pRg st="8" end="8"/>
                                            </p:txEl>
                                          </p:spTgt>
                                        </p:tgtEl>
                                        <p:attrNameLst>
                                          <p:attrName>style.visibility</p:attrName>
                                        </p:attrNameLst>
                                      </p:cBhvr>
                                      <p:to>
                                        <p:strVal val="visible"/>
                                      </p:to>
                                    </p:set>
                                    <p:animEffect transition="in" filter="fade">
                                      <p:cBhvr>
                                        <p:cTn id="167" dur="500"/>
                                        <p:tgtEl>
                                          <p:spTgt spid="181">
                                            <p:txEl>
                                              <p:pRg st="8" end="8"/>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179"/>
                                        </p:tgtEl>
                                        <p:attrNameLst>
                                          <p:attrName>style.visibility</p:attrName>
                                        </p:attrNameLst>
                                      </p:cBhvr>
                                      <p:to>
                                        <p:strVal val="visible"/>
                                      </p:to>
                                    </p:set>
                                    <p:animEffect transition="in" filter="fade">
                                      <p:cBhvr>
                                        <p:cTn id="171" dur="500"/>
                                        <p:tgtEl>
                                          <p:spTgt spid="179"/>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172"/>
                                        </p:tgtEl>
                                        <p:attrNameLst>
                                          <p:attrName>style.visibility</p:attrName>
                                        </p:attrNameLst>
                                      </p:cBhvr>
                                      <p:to>
                                        <p:strVal val="visible"/>
                                      </p:to>
                                    </p:set>
                                    <p:animEffect transition="in" filter="fade">
                                      <p:cBhvr>
                                        <p:cTn id="175" dur="500"/>
                                        <p:tgtEl>
                                          <p:spTgt spid="172"/>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175"/>
                                        </p:tgtEl>
                                        <p:attrNameLst>
                                          <p:attrName>style.visibility</p:attrName>
                                        </p:attrNameLst>
                                      </p:cBhvr>
                                      <p:to>
                                        <p:strVal val="visible"/>
                                      </p:to>
                                    </p:set>
                                    <p:animEffect transition="in" filter="fade">
                                      <p:cBhvr>
                                        <p:cTn id="179" dur="500"/>
                                        <p:tgtEl>
                                          <p:spTgt spid="175"/>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182">
                                            <p:txEl>
                                              <p:pRg st="0" end="0"/>
                                            </p:txEl>
                                          </p:spTgt>
                                        </p:tgtEl>
                                        <p:attrNameLst>
                                          <p:attrName>style.visibility</p:attrName>
                                        </p:attrNameLst>
                                      </p:cBhvr>
                                      <p:to>
                                        <p:strVal val="visible"/>
                                      </p:to>
                                    </p:set>
                                    <p:animEffect transition="in" filter="fade">
                                      <p:cBhvr>
                                        <p:cTn id="183" dur="500"/>
                                        <p:tgtEl>
                                          <p:spTgt spid="182">
                                            <p:txEl>
                                              <p:pRg st="0" end="0"/>
                                            </p:txEl>
                                          </p:spTgt>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182">
                                            <p:txEl>
                                              <p:pRg st="1" end="1"/>
                                            </p:txEl>
                                          </p:spTgt>
                                        </p:tgtEl>
                                        <p:attrNameLst>
                                          <p:attrName>style.visibility</p:attrName>
                                        </p:attrNameLst>
                                      </p:cBhvr>
                                      <p:to>
                                        <p:strVal val="visible"/>
                                      </p:to>
                                    </p:set>
                                    <p:animEffect transition="in" filter="fade">
                                      <p:cBhvr>
                                        <p:cTn id="187" dur="500"/>
                                        <p:tgtEl>
                                          <p:spTgt spid="182">
                                            <p:txEl>
                                              <p:pRg st="1" end="1"/>
                                            </p:txEl>
                                          </p:spTgt>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182">
                                            <p:txEl>
                                              <p:pRg st="2" end="2"/>
                                            </p:txEl>
                                          </p:spTgt>
                                        </p:tgtEl>
                                        <p:attrNameLst>
                                          <p:attrName>style.visibility</p:attrName>
                                        </p:attrNameLst>
                                      </p:cBhvr>
                                      <p:to>
                                        <p:strVal val="visible"/>
                                      </p:to>
                                    </p:set>
                                    <p:animEffect transition="in" filter="fade">
                                      <p:cBhvr>
                                        <p:cTn id="191" dur="500"/>
                                        <p:tgtEl>
                                          <p:spTgt spid="182">
                                            <p:txEl>
                                              <p:pRg st="2" end="2"/>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182">
                                            <p:txEl>
                                              <p:pRg st="3" end="3"/>
                                            </p:txEl>
                                          </p:spTgt>
                                        </p:tgtEl>
                                        <p:attrNameLst>
                                          <p:attrName>style.visibility</p:attrName>
                                        </p:attrNameLst>
                                      </p:cBhvr>
                                      <p:to>
                                        <p:strVal val="visible"/>
                                      </p:to>
                                    </p:set>
                                    <p:animEffect transition="in" filter="fade">
                                      <p:cBhvr>
                                        <p:cTn id="195" dur="500"/>
                                        <p:tgtEl>
                                          <p:spTgt spid="182">
                                            <p:txEl>
                                              <p:pRg st="3" end="3"/>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182">
                                            <p:txEl>
                                              <p:pRg st="4" end="4"/>
                                            </p:txEl>
                                          </p:spTgt>
                                        </p:tgtEl>
                                        <p:attrNameLst>
                                          <p:attrName>style.visibility</p:attrName>
                                        </p:attrNameLst>
                                      </p:cBhvr>
                                      <p:to>
                                        <p:strVal val="visible"/>
                                      </p:to>
                                    </p:set>
                                    <p:animEffect transition="in" filter="fade">
                                      <p:cBhvr>
                                        <p:cTn id="199" dur="500"/>
                                        <p:tgtEl>
                                          <p:spTgt spid="182">
                                            <p:txEl>
                                              <p:pRg st="4" end="4"/>
                                            </p:txEl>
                                          </p:spTgt>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182">
                                            <p:txEl>
                                              <p:pRg st="5" end="5"/>
                                            </p:txEl>
                                          </p:spTgt>
                                        </p:tgtEl>
                                        <p:attrNameLst>
                                          <p:attrName>style.visibility</p:attrName>
                                        </p:attrNameLst>
                                      </p:cBhvr>
                                      <p:to>
                                        <p:strVal val="visible"/>
                                      </p:to>
                                    </p:set>
                                    <p:animEffect transition="in" filter="fade">
                                      <p:cBhvr>
                                        <p:cTn id="203" dur="500"/>
                                        <p:tgtEl>
                                          <p:spTgt spid="182">
                                            <p:txEl>
                                              <p:pRg st="5" end="5"/>
                                            </p:txEl>
                                          </p:spTgt>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182">
                                            <p:txEl>
                                              <p:pRg st="6" end="6"/>
                                            </p:txEl>
                                          </p:spTgt>
                                        </p:tgtEl>
                                        <p:attrNameLst>
                                          <p:attrName>style.visibility</p:attrName>
                                        </p:attrNameLst>
                                      </p:cBhvr>
                                      <p:to>
                                        <p:strVal val="visible"/>
                                      </p:to>
                                    </p:set>
                                    <p:animEffect transition="in" filter="fade">
                                      <p:cBhvr>
                                        <p:cTn id="207" dur="500"/>
                                        <p:tgtEl>
                                          <p:spTgt spid="182">
                                            <p:txEl>
                                              <p:pRg st="6" end="6"/>
                                            </p:txEl>
                                          </p:spTgt>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182">
                                            <p:txEl>
                                              <p:pRg st="7" end="7"/>
                                            </p:txEl>
                                          </p:spTgt>
                                        </p:tgtEl>
                                        <p:attrNameLst>
                                          <p:attrName>style.visibility</p:attrName>
                                        </p:attrNameLst>
                                      </p:cBhvr>
                                      <p:to>
                                        <p:strVal val="visible"/>
                                      </p:to>
                                    </p:set>
                                    <p:animEffect transition="in" filter="fade">
                                      <p:cBhvr>
                                        <p:cTn id="211" dur="500"/>
                                        <p:tgtEl>
                                          <p:spTgt spid="182">
                                            <p:txEl>
                                              <p:pRg st="7" end="7"/>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182">
                                            <p:txEl>
                                              <p:pRg st="8" end="8"/>
                                            </p:txEl>
                                          </p:spTgt>
                                        </p:tgtEl>
                                        <p:attrNameLst>
                                          <p:attrName>style.visibility</p:attrName>
                                        </p:attrNameLst>
                                      </p:cBhvr>
                                      <p:to>
                                        <p:strVal val="visible"/>
                                      </p:to>
                                    </p:set>
                                    <p:animEffect transition="in" filter="fade">
                                      <p:cBhvr>
                                        <p:cTn id="215" dur="500"/>
                                        <p:tgtEl>
                                          <p:spTgt spid="182">
                                            <p:txEl>
                                              <p:pRg st="8" end="8"/>
                                            </p:txEl>
                                          </p:spTgt>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183">
                                            <p:txEl>
                                              <p:pRg st="0" end="0"/>
                                            </p:txEl>
                                          </p:spTgt>
                                        </p:tgtEl>
                                        <p:attrNameLst>
                                          <p:attrName>style.visibility</p:attrName>
                                        </p:attrNameLst>
                                      </p:cBhvr>
                                      <p:to>
                                        <p:strVal val="visible"/>
                                      </p:to>
                                    </p:set>
                                    <p:animEffect transition="in" filter="fade">
                                      <p:cBhvr>
                                        <p:cTn id="219" dur="500"/>
                                        <p:tgtEl>
                                          <p:spTgt spid="183">
                                            <p:txEl>
                                              <p:pRg st="0" end="0"/>
                                            </p:txEl>
                                          </p:spTgt>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183">
                                            <p:txEl>
                                              <p:pRg st="1" end="1"/>
                                            </p:txEl>
                                          </p:spTgt>
                                        </p:tgtEl>
                                        <p:attrNameLst>
                                          <p:attrName>style.visibility</p:attrName>
                                        </p:attrNameLst>
                                      </p:cBhvr>
                                      <p:to>
                                        <p:strVal val="visible"/>
                                      </p:to>
                                    </p:set>
                                    <p:animEffect transition="in" filter="fade">
                                      <p:cBhvr>
                                        <p:cTn id="223" dur="500"/>
                                        <p:tgtEl>
                                          <p:spTgt spid="183">
                                            <p:txEl>
                                              <p:pRg st="1" end="1"/>
                                            </p:txEl>
                                          </p:spTgt>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183">
                                            <p:txEl>
                                              <p:pRg st="2" end="2"/>
                                            </p:txEl>
                                          </p:spTgt>
                                        </p:tgtEl>
                                        <p:attrNameLst>
                                          <p:attrName>style.visibility</p:attrName>
                                        </p:attrNameLst>
                                      </p:cBhvr>
                                      <p:to>
                                        <p:strVal val="visible"/>
                                      </p:to>
                                    </p:set>
                                    <p:animEffect transition="in" filter="fade">
                                      <p:cBhvr>
                                        <p:cTn id="227" dur="500"/>
                                        <p:tgtEl>
                                          <p:spTgt spid="183">
                                            <p:txEl>
                                              <p:pRg st="2" end="2"/>
                                            </p:txEl>
                                          </p:spTgt>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183">
                                            <p:txEl>
                                              <p:pRg st="3" end="3"/>
                                            </p:txEl>
                                          </p:spTgt>
                                        </p:tgtEl>
                                        <p:attrNameLst>
                                          <p:attrName>style.visibility</p:attrName>
                                        </p:attrNameLst>
                                      </p:cBhvr>
                                      <p:to>
                                        <p:strVal val="visible"/>
                                      </p:to>
                                    </p:set>
                                    <p:animEffect transition="in" filter="fade">
                                      <p:cBhvr>
                                        <p:cTn id="231" dur="500"/>
                                        <p:tgtEl>
                                          <p:spTgt spid="183">
                                            <p:txEl>
                                              <p:pRg st="3" end="3"/>
                                            </p:txEl>
                                          </p:spTgt>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183">
                                            <p:txEl>
                                              <p:pRg st="4" end="4"/>
                                            </p:txEl>
                                          </p:spTgt>
                                        </p:tgtEl>
                                        <p:attrNameLst>
                                          <p:attrName>style.visibility</p:attrName>
                                        </p:attrNameLst>
                                      </p:cBhvr>
                                      <p:to>
                                        <p:strVal val="visible"/>
                                      </p:to>
                                    </p:set>
                                    <p:animEffect transition="in" filter="fade">
                                      <p:cBhvr>
                                        <p:cTn id="235" dur="500"/>
                                        <p:tgtEl>
                                          <p:spTgt spid="183">
                                            <p:txEl>
                                              <p:pRg st="4" end="4"/>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183">
                                            <p:txEl>
                                              <p:pRg st="5" end="5"/>
                                            </p:txEl>
                                          </p:spTgt>
                                        </p:tgtEl>
                                        <p:attrNameLst>
                                          <p:attrName>style.visibility</p:attrName>
                                        </p:attrNameLst>
                                      </p:cBhvr>
                                      <p:to>
                                        <p:strVal val="visible"/>
                                      </p:to>
                                    </p:set>
                                    <p:animEffect transition="in" filter="fade">
                                      <p:cBhvr>
                                        <p:cTn id="239" dur="500"/>
                                        <p:tgtEl>
                                          <p:spTgt spid="183">
                                            <p:txEl>
                                              <p:pRg st="5" end="5"/>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183">
                                            <p:txEl>
                                              <p:pRg st="6" end="6"/>
                                            </p:txEl>
                                          </p:spTgt>
                                        </p:tgtEl>
                                        <p:attrNameLst>
                                          <p:attrName>style.visibility</p:attrName>
                                        </p:attrNameLst>
                                      </p:cBhvr>
                                      <p:to>
                                        <p:strVal val="visible"/>
                                      </p:to>
                                    </p:set>
                                    <p:animEffect transition="in" filter="fade">
                                      <p:cBhvr>
                                        <p:cTn id="243" dur="500"/>
                                        <p:tgtEl>
                                          <p:spTgt spid="183">
                                            <p:txEl>
                                              <p:pRg st="6" end="6"/>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183">
                                            <p:txEl>
                                              <p:pRg st="7" end="7"/>
                                            </p:txEl>
                                          </p:spTgt>
                                        </p:tgtEl>
                                        <p:attrNameLst>
                                          <p:attrName>style.visibility</p:attrName>
                                        </p:attrNameLst>
                                      </p:cBhvr>
                                      <p:to>
                                        <p:strVal val="visible"/>
                                      </p:to>
                                    </p:set>
                                    <p:animEffect transition="in" filter="fade">
                                      <p:cBhvr>
                                        <p:cTn id="247" dur="500"/>
                                        <p:tgtEl>
                                          <p:spTgt spid="183">
                                            <p:txEl>
                                              <p:pRg st="7" end="7"/>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183">
                                            <p:txEl>
                                              <p:pRg st="8" end="8"/>
                                            </p:txEl>
                                          </p:spTgt>
                                        </p:tgtEl>
                                        <p:attrNameLst>
                                          <p:attrName>style.visibility</p:attrName>
                                        </p:attrNameLst>
                                      </p:cBhvr>
                                      <p:to>
                                        <p:strVal val="visible"/>
                                      </p:to>
                                    </p:set>
                                    <p:animEffect transition="in" filter="fade">
                                      <p:cBhvr>
                                        <p:cTn id="251" dur="500"/>
                                        <p:tgtEl>
                                          <p:spTgt spid="183">
                                            <p:txEl>
                                              <p:pRg st="8" end="8"/>
                                            </p:txEl>
                                          </p:spTgt>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169"/>
                                        </p:tgtEl>
                                        <p:attrNameLst>
                                          <p:attrName>style.visibility</p:attrName>
                                        </p:attrNameLst>
                                      </p:cBhvr>
                                      <p:to>
                                        <p:strVal val="visible"/>
                                      </p:to>
                                    </p:set>
                                    <p:animEffect transition="in" filter="fade">
                                      <p:cBhvr>
                                        <p:cTn id="255" dur="500"/>
                                        <p:tgtEl>
                                          <p:spTgt spid="169"/>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174"/>
                                        </p:tgtEl>
                                        <p:attrNameLst>
                                          <p:attrName>style.visibility</p:attrName>
                                        </p:attrNameLst>
                                      </p:cBhvr>
                                      <p:to>
                                        <p:strVal val="visible"/>
                                      </p:to>
                                    </p:set>
                                    <p:animEffect transition="in" filter="fade">
                                      <p:cBhvr>
                                        <p:cTn id="259" dur="500"/>
                                        <p:tgtEl>
                                          <p:spTgt spid="174"/>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184">
                                            <p:txEl>
                                              <p:pRg st="0" end="0"/>
                                            </p:txEl>
                                          </p:spTgt>
                                        </p:tgtEl>
                                        <p:attrNameLst>
                                          <p:attrName>style.visibility</p:attrName>
                                        </p:attrNameLst>
                                      </p:cBhvr>
                                      <p:to>
                                        <p:strVal val="visible"/>
                                      </p:to>
                                    </p:set>
                                    <p:animEffect transition="in" filter="fade">
                                      <p:cBhvr>
                                        <p:cTn id="263" dur="500"/>
                                        <p:tgtEl>
                                          <p:spTgt spid="184">
                                            <p:txEl>
                                              <p:pRg st="0" end="0"/>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184">
                                            <p:txEl>
                                              <p:pRg st="1" end="1"/>
                                            </p:txEl>
                                          </p:spTgt>
                                        </p:tgtEl>
                                        <p:attrNameLst>
                                          <p:attrName>style.visibility</p:attrName>
                                        </p:attrNameLst>
                                      </p:cBhvr>
                                      <p:to>
                                        <p:strVal val="visible"/>
                                      </p:to>
                                    </p:set>
                                    <p:animEffect transition="in" filter="fade">
                                      <p:cBhvr>
                                        <p:cTn id="267" dur="500"/>
                                        <p:tgtEl>
                                          <p:spTgt spid="184">
                                            <p:txEl>
                                              <p:pRg st="1" end="1"/>
                                            </p:txEl>
                                          </p:spTgt>
                                        </p:tgtEl>
                                      </p:cBhvr>
                                    </p:animEffect>
                                  </p:childTnLst>
                                </p:cTn>
                              </p:par>
                            </p:childTnLst>
                          </p:cTn>
                        </p:par>
                        <p:par>
                          <p:cTn id="268" fill="hold">
                            <p:stCondLst>
                              <p:cond delay="33000"/>
                            </p:stCondLst>
                            <p:childTnLst>
                              <p:par>
                                <p:cTn id="269" presetID="10" presetClass="entr" presetSubtype="0" fill="hold" nodeType="afterEffect">
                                  <p:stCondLst>
                                    <p:cond delay="0"/>
                                  </p:stCondLst>
                                  <p:childTnLst>
                                    <p:set>
                                      <p:cBhvr>
                                        <p:cTn id="270" dur="1" fill="hold">
                                          <p:stCondLst>
                                            <p:cond delay="0"/>
                                          </p:stCondLst>
                                        </p:cTn>
                                        <p:tgtEl>
                                          <p:spTgt spid="184">
                                            <p:txEl>
                                              <p:pRg st="2" end="2"/>
                                            </p:txEl>
                                          </p:spTgt>
                                        </p:tgtEl>
                                        <p:attrNameLst>
                                          <p:attrName>style.visibility</p:attrName>
                                        </p:attrNameLst>
                                      </p:cBhvr>
                                      <p:to>
                                        <p:strVal val="visible"/>
                                      </p:to>
                                    </p:set>
                                    <p:animEffect transition="in" filter="fade">
                                      <p:cBhvr>
                                        <p:cTn id="271" dur="500"/>
                                        <p:tgtEl>
                                          <p:spTgt spid="184">
                                            <p:txEl>
                                              <p:pRg st="2" end="2"/>
                                            </p:txEl>
                                          </p:spTgt>
                                        </p:tgtEl>
                                      </p:cBhvr>
                                    </p:animEffect>
                                  </p:childTnLst>
                                </p:cTn>
                              </p:par>
                            </p:childTnLst>
                          </p:cTn>
                        </p:par>
                        <p:par>
                          <p:cTn id="272" fill="hold">
                            <p:stCondLst>
                              <p:cond delay="33500"/>
                            </p:stCondLst>
                            <p:childTnLst>
                              <p:par>
                                <p:cTn id="273" presetID="10" presetClass="entr" presetSubtype="0" fill="hold" nodeType="afterEffect">
                                  <p:stCondLst>
                                    <p:cond delay="0"/>
                                  </p:stCondLst>
                                  <p:childTnLst>
                                    <p:set>
                                      <p:cBhvr>
                                        <p:cTn id="274" dur="1" fill="hold">
                                          <p:stCondLst>
                                            <p:cond delay="0"/>
                                          </p:stCondLst>
                                        </p:cTn>
                                        <p:tgtEl>
                                          <p:spTgt spid="184">
                                            <p:txEl>
                                              <p:pRg st="3" end="3"/>
                                            </p:txEl>
                                          </p:spTgt>
                                        </p:tgtEl>
                                        <p:attrNameLst>
                                          <p:attrName>style.visibility</p:attrName>
                                        </p:attrNameLst>
                                      </p:cBhvr>
                                      <p:to>
                                        <p:strVal val="visible"/>
                                      </p:to>
                                    </p:set>
                                    <p:animEffect transition="in" filter="fade">
                                      <p:cBhvr>
                                        <p:cTn id="275" dur="500"/>
                                        <p:tgtEl>
                                          <p:spTgt spid="184">
                                            <p:txEl>
                                              <p:pRg st="3" end="3"/>
                                            </p:txEl>
                                          </p:spTgt>
                                        </p:tgtEl>
                                      </p:cBhvr>
                                    </p:animEffect>
                                  </p:childTnLst>
                                </p:cTn>
                              </p:par>
                            </p:childTnLst>
                          </p:cTn>
                        </p:par>
                        <p:par>
                          <p:cTn id="276" fill="hold">
                            <p:stCondLst>
                              <p:cond delay="34000"/>
                            </p:stCondLst>
                            <p:childTnLst>
                              <p:par>
                                <p:cTn id="277" presetID="10" presetClass="entr" presetSubtype="0" fill="hold" nodeType="afterEffect">
                                  <p:stCondLst>
                                    <p:cond delay="0"/>
                                  </p:stCondLst>
                                  <p:childTnLst>
                                    <p:set>
                                      <p:cBhvr>
                                        <p:cTn id="278" dur="1" fill="hold">
                                          <p:stCondLst>
                                            <p:cond delay="0"/>
                                          </p:stCondLst>
                                        </p:cTn>
                                        <p:tgtEl>
                                          <p:spTgt spid="184">
                                            <p:txEl>
                                              <p:pRg st="4" end="4"/>
                                            </p:txEl>
                                          </p:spTgt>
                                        </p:tgtEl>
                                        <p:attrNameLst>
                                          <p:attrName>style.visibility</p:attrName>
                                        </p:attrNameLst>
                                      </p:cBhvr>
                                      <p:to>
                                        <p:strVal val="visible"/>
                                      </p:to>
                                    </p:set>
                                    <p:animEffect transition="in" filter="fade">
                                      <p:cBhvr>
                                        <p:cTn id="279" dur="500"/>
                                        <p:tgtEl>
                                          <p:spTgt spid="184">
                                            <p:txEl>
                                              <p:pRg st="4" end="4"/>
                                            </p:txEl>
                                          </p:spTgt>
                                        </p:tgtEl>
                                      </p:cBhvr>
                                    </p:animEffect>
                                  </p:childTnLst>
                                </p:cTn>
                              </p:par>
                            </p:childTnLst>
                          </p:cTn>
                        </p:par>
                        <p:par>
                          <p:cTn id="280" fill="hold">
                            <p:stCondLst>
                              <p:cond delay="34500"/>
                            </p:stCondLst>
                            <p:childTnLst>
                              <p:par>
                                <p:cTn id="281" presetID="10" presetClass="entr" presetSubtype="0" fill="hold" nodeType="afterEffect">
                                  <p:stCondLst>
                                    <p:cond delay="0"/>
                                  </p:stCondLst>
                                  <p:childTnLst>
                                    <p:set>
                                      <p:cBhvr>
                                        <p:cTn id="282" dur="1" fill="hold">
                                          <p:stCondLst>
                                            <p:cond delay="0"/>
                                          </p:stCondLst>
                                        </p:cTn>
                                        <p:tgtEl>
                                          <p:spTgt spid="184">
                                            <p:txEl>
                                              <p:pRg st="5" end="5"/>
                                            </p:txEl>
                                          </p:spTgt>
                                        </p:tgtEl>
                                        <p:attrNameLst>
                                          <p:attrName>style.visibility</p:attrName>
                                        </p:attrNameLst>
                                      </p:cBhvr>
                                      <p:to>
                                        <p:strVal val="visible"/>
                                      </p:to>
                                    </p:set>
                                    <p:animEffect transition="in" filter="fade">
                                      <p:cBhvr>
                                        <p:cTn id="283" dur="500"/>
                                        <p:tgtEl>
                                          <p:spTgt spid="184">
                                            <p:txEl>
                                              <p:pRg st="5" end="5"/>
                                            </p:txEl>
                                          </p:spTgt>
                                        </p:tgtEl>
                                      </p:cBhvr>
                                    </p:animEffect>
                                  </p:childTnLst>
                                </p:cTn>
                              </p:par>
                            </p:childTnLst>
                          </p:cTn>
                        </p:par>
                        <p:par>
                          <p:cTn id="284" fill="hold">
                            <p:stCondLst>
                              <p:cond delay="35000"/>
                            </p:stCondLst>
                            <p:childTnLst>
                              <p:par>
                                <p:cTn id="285" presetID="10" presetClass="entr" presetSubtype="0" fill="hold" nodeType="afterEffect">
                                  <p:stCondLst>
                                    <p:cond delay="0"/>
                                  </p:stCondLst>
                                  <p:childTnLst>
                                    <p:set>
                                      <p:cBhvr>
                                        <p:cTn id="286" dur="1" fill="hold">
                                          <p:stCondLst>
                                            <p:cond delay="0"/>
                                          </p:stCondLst>
                                        </p:cTn>
                                        <p:tgtEl>
                                          <p:spTgt spid="184">
                                            <p:txEl>
                                              <p:pRg st="6" end="6"/>
                                            </p:txEl>
                                          </p:spTgt>
                                        </p:tgtEl>
                                        <p:attrNameLst>
                                          <p:attrName>style.visibility</p:attrName>
                                        </p:attrNameLst>
                                      </p:cBhvr>
                                      <p:to>
                                        <p:strVal val="visible"/>
                                      </p:to>
                                    </p:set>
                                    <p:animEffect transition="in" filter="fade">
                                      <p:cBhvr>
                                        <p:cTn id="287" dur="500"/>
                                        <p:tgtEl>
                                          <p:spTgt spid="184">
                                            <p:txEl>
                                              <p:pRg st="6" end="6"/>
                                            </p:txEl>
                                          </p:spTgt>
                                        </p:tgtEl>
                                      </p:cBhvr>
                                    </p:animEffect>
                                  </p:childTnLst>
                                </p:cTn>
                              </p:par>
                            </p:childTnLst>
                          </p:cTn>
                        </p:par>
                        <p:par>
                          <p:cTn id="288" fill="hold">
                            <p:stCondLst>
                              <p:cond delay="35500"/>
                            </p:stCondLst>
                            <p:childTnLst>
                              <p:par>
                                <p:cTn id="289" presetID="10" presetClass="entr" presetSubtype="0" fill="hold" nodeType="afterEffect">
                                  <p:stCondLst>
                                    <p:cond delay="0"/>
                                  </p:stCondLst>
                                  <p:childTnLst>
                                    <p:set>
                                      <p:cBhvr>
                                        <p:cTn id="290" dur="1" fill="hold">
                                          <p:stCondLst>
                                            <p:cond delay="0"/>
                                          </p:stCondLst>
                                        </p:cTn>
                                        <p:tgtEl>
                                          <p:spTgt spid="184">
                                            <p:txEl>
                                              <p:pRg st="7" end="7"/>
                                            </p:txEl>
                                          </p:spTgt>
                                        </p:tgtEl>
                                        <p:attrNameLst>
                                          <p:attrName>style.visibility</p:attrName>
                                        </p:attrNameLst>
                                      </p:cBhvr>
                                      <p:to>
                                        <p:strVal val="visible"/>
                                      </p:to>
                                    </p:set>
                                    <p:animEffect transition="in" filter="fade">
                                      <p:cBhvr>
                                        <p:cTn id="291" dur="500"/>
                                        <p:tgtEl>
                                          <p:spTgt spid="184">
                                            <p:txEl>
                                              <p:pRg st="7" end="7"/>
                                            </p:txEl>
                                          </p:spTgt>
                                        </p:tgtEl>
                                      </p:cBhvr>
                                    </p:animEffect>
                                  </p:childTnLst>
                                </p:cTn>
                              </p:par>
                            </p:childTnLst>
                          </p:cTn>
                        </p:par>
                        <p:par>
                          <p:cTn id="292" fill="hold">
                            <p:stCondLst>
                              <p:cond delay="36000"/>
                            </p:stCondLst>
                            <p:childTnLst>
                              <p:par>
                                <p:cTn id="293" presetID="10" presetClass="entr" presetSubtype="0" fill="hold" nodeType="afterEffect">
                                  <p:stCondLst>
                                    <p:cond delay="0"/>
                                  </p:stCondLst>
                                  <p:childTnLst>
                                    <p:set>
                                      <p:cBhvr>
                                        <p:cTn id="294" dur="1" fill="hold">
                                          <p:stCondLst>
                                            <p:cond delay="0"/>
                                          </p:stCondLst>
                                        </p:cTn>
                                        <p:tgtEl>
                                          <p:spTgt spid="184">
                                            <p:txEl>
                                              <p:pRg st="8" end="8"/>
                                            </p:txEl>
                                          </p:spTgt>
                                        </p:tgtEl>
                                        <p:attrNameLst>
                                          <p:attrName>style.visibility</p:attrName>
                                        </p:attrNameLst>
                                      </p:cBhvr>
                                      <p:to>
                                        <p:strVal val="visible"/>
                                      </p:to>
                                    </p:set>
                                    <p:animEffect transition="in" filter="fade">
                                      <p:cBhvr>
                                        <p:cTn id="295" dur="500"/>
                                        <p:tgtEl>
                                          <p:spTgt spid="184">
                                            <p:txEl>
                                              <p:pRg st="8" end="8"/>
                                            </p:txEl>
                                          </p:spTgt>
                                        </p:tgtEl>
                                      </p:cBhvr>
                                    </p:animEffect>
                                  </p:childTnLst>
                                </p:cTn>
                              </p:par>
                            </p:childTnLst>
                          </p:cTn>
                        </p:par>
                        <p:par>
                          <p:cTn id="296" fill="hold">
                            <p:stCondLst>
                              <p:cond delay="36500"/>
                            </p:stCondLst>
                            <p:childTnLst>
                              <p:par>
                                <p:cTn id="297" presetID="10" presetClass="entr" presetSubtype="0" fill="hold" nodeType="afterEffect">
                                  <p:stCondLst>
                                    <p:cond delay="0"/>
                                  </p:stCondLst>
                                  <p:childTnLst>
                                    <p:set>
                                      <p:cBhvr>
                                        <p:cTn id="298" dur="1" fill="hold">
                                          <p:stCondLst>
                                            <p:cond delay="0"/>
                                          </p:stCondLst>
                                        </p:cTn>
                                        <p:tgtEl>
                                          <p:spTgt spid="185">
                                            <p:txEl>
                                              <p:pRg st="0" end="0"/>
                                            </p:txEl>
                                          </p:spTgt>
                                        </p:tgtEl>
                                        <p:attrNameLst>
                                          <p:attrName>style.visibility</p:attrName>
                                        </p:attrNameLst>
                                      </p:cBhvr>
                                      <p:to>
                                        <p:strVal val="visible"/>
                                      </p:to>
                                    </p:set>
                                    <p:animEffect transition="in" filter="fade">
                                      <p:cBhvr>
                                        <p:cTn id="299" dur="500"/>
                                        <p:tgtEl>
                                          <p:spTgt spid="185">
                                            <p:txEl>
                                              <p:pRg st="0" end="0"/>
                                            </p:txEl>
                                          </p:spTgt>
                                        </p:tgtEl>
                                      </p:cBhvr>
                                    </p:animEffect>
                                  </p:childTnLst>
                                </p:cTn>
                              </p:par>
                            </p:childTnLst>
                          </p:cTn>
                        </p:par>
                        <p:par>
                          <p:cTn id="300" fill="hold">
                            <p:stCondLst>
                              <p:cond delay="37000"/>
                            </p:stCondLst>
                            <p:childTnLst>
                              <p:par>
                                <p:cTn id="301" presetID="10" presetClass="entr" presetSubtype="0" fill="hold" nodeType="afterEffect">
                                  <p:stCondLst>
                                    <p:cond delay="0"/>
                                  </p:stCondLst>
                                  <p:childTnLst>
                                    <p:set>
                                      <p:cBhvr>
                                        <p:cTn id="302" dur="1" fill="hold">
                                          <p:stCondLst>
                                            <p:cond delay="0"/>
                                          </p:stCondLst>
                                        </p:cTn>
                                        <p:tgtEl>
                                          <p:spTgt spid="185">
                                            <p:txEl>
                                              <p:pRg st="1" end="1"/>
                                            </p:txEl>
                                          </p:spTgt>
                                        </p:tgtEl>
                                        <p:attrNameLst>
                                          <p:attrName>style.visibility</p:attrName>
                                        </p:attrNameLst>
                                      </p:cBhvr>
                                      <p:to>
                                        <p:strVal val="visible"/>
                                      </p:to>
                                    </p:set>
                                    <p:animEffect transition="in" filter="fade">
                                      <p:cBhvr>
                                        <p:cTn id="303" dur="500"/>
                                        <p:tgtEl>
                                          <p:spTgt spid="185">
                                            <p:txEl>
                                              <p:pRg st="1" end="1"/>
                                            </p:txEl>
                                          </p:spTgt>
                                        </p:tgtEl>
                                      </p:cBhvr>
                                    </p:animEffect>
                                  </p:childTnLst>
                                </p:cTn>
                              </p:par>
                            </p:childTnLst>
                          </p:cTn>
                        </p:par>
                        <p:par>
                          <p:cTn id="304" fill="hold">
                            <p:stCondLst>
                              <p:cond delay="37500"/>
                            </p:stCondLst>
                            <p:childTnLst>
                              <p:par>
                                <p:cTn id="305" presetID="10" presetClass="entr" presetSubtype="0" fill="hold" nodeType="afterEffect">
                                  <p:stCondLst>
                                    <p:cond delay="0"/>
                                  </p:stCondLst>
                                  <p:childTnLst>
                                    <p:set>
                                      <p:cBhvr>
                                        <p:cTn id="306" dur="1" fill="hold">
                                          <p:stCondLst>
                                            <p:cond delay="0"/>
                                          </p:stCondLst>
                                        </p:cTn>
                                        <p:tgtEl>
                                          <p:spTgt spid="185">
                                            <p:txEl>
                                              <p:pRg st="2" end="2"/>
                                            </p:txEl>
                                          </p:spTgt>
                                        </p:tgtEl>
                                        <p:attrNameLst>
                                          <p:attrName>style.visibility</p:attrName>
                                        </p:attrNameLst>
                                      </p:cBhvr>
                                      <p:to>
                                        <p:strVal val="visible"/>
                                      </p:to>
                                    </p:set>
                                    <p:animEffect transition="in" filter="fade">
                                      <p:cBhvr>
                                        <p:cTn id="307" dur="500"/>
                                        <p:tgtEl>
                                          <p:spTgt spid="185">
                                            <p:txEl>
                                              <p:pRg st="2" end="2"/>
                                            </p:txEl>
                                          </p:spTgt>
                                        </p:tgtEl>
                                      </p:cBhvr>
                                    </p:animEffect>
                                  </p:childTnLst>
                                </p:cTn>
                              </p:par>
                            </p:childTnLst>
                          </p:cTn>
                        </p:par>
                        <p:par>
                          <p:cTn id="308" fill="hold">
                            <p:stCondLst>
                              <p:cond delay="38000"/>
                            </p:stCondLst>
                            <p:childTnLst>
                              <p:par>
                                <p:cTn id="309" presetID="10" presetClass="entr" presetSubtype="0" fill="hold" nodeType="afterEffect">
                                  <p:stCondLst>
                                    <p:cond delay="0"/>
                                  </p:stCondLst>
                                  <p:childTnLst>
                                    <p:set>
                                      <p:cBhvr>
                                        <p:cTn id="310" dur="1" fill="hold">
                                          <p:stCondLst>
                                            <p:cond delay="0"/>
                                          </p:stCondLst>
                                        </p:cTn>
                                        <p:tgtEl>
                                          <p:spTgt spid="185">
                                            <p:txEl>
                                              <p:pRg st="3" end="3"/>
                                            </p:txEl>
                                          </p:spTgt>
                                        </p:tgtEl>
                                        <p:attrNameLst>
                                          <p:attrName>style.visibility</p:attrName>
                                        </p:attrNameLst>
                                      </p:cBhvr>
                                      <p:to>
                                        <p:strVal val="visible"/>
                                      </p:to>
                                    </p:set>
                                    <p:animEffect transition="in" filter="fade">
                                      <p:cBhvr>
                                        <p:cTn id="311" dur="500"/>
                                        <p:tgtEl>
                                          <p:spTgt spid="185">
                                            <p:txEl>
                                              <p:pRg st="3" end="3"/>
                                            </p:txEl>
                                          </p:spTgt>
                                        </p:tgtEl>
                                      </p:cBhvr>
                                    </p:animEffect>
                                  </p:childTnLst>
                                </p:cTn>
                              </p:par>
                            </p:childTnLst>
                          </p:cTn>
                        </p:par>
                        <p:par>
                          <p:cTn id="312" fill="hold">
                            <p:stCondLst>
                              <p:cond delay="38500"/>
                            </p:stCondLst>
                            <p:childTnLst>
                              <p:par>
                                <p:cTn id="313" presetID="10" presetClass="entr" presetSubtype="0" fill="hold" nodeType="afterEffect">
                                  <p:stCondLst>
                                    <p:cond delay="0"/>
                                  </p:stCondLst>
                                  <p:childTnLst>
                                    <p:set>
                                      <p:cBhvr>
                                        <p:cTn id="314" dur="1" fill="hold">
                                          <p:stCondLst>
                                            <p:cond delay="0"/>
                                          </p:stCondLst>
                                        </p:cTn>
                                        <p:tgtEl>
                                          <p:spTgt spid="185">
                                            <p:txEl>
                                              <p:pRg st="4" end="4"/>
                                            </p:txEl>
                                          </p:spTgt>
                                        </p:tgtEl>
                                        <p:attrNameLst>
                                          <p:attrName>style.visibility</p:attrName>
                                        </p:attrNameLst>
                                      </p:cBhvr>
                                      <p:to>
                                        <p:strVal val="visible"/>
                                      </p:to>
                                    </p:set>
                                    <p:animEffect transition="in" filter="fade">
                                      <p:cBhvr>
                                        <p:cTn id="315" dur="500"/>
                                        <p:tgtEl>
                                          <p:spTgt spid="185">
                                            <p:txEl>
                                              <p:pRg st="4" end="4"/>
                                            </p:txEl>
                                          </p:spTgt>
                                        </p:tgtEl>
                                      </p:cBhvr>
                                    </p:animEffect>
                                  </p:childTnLst>
                                </p:cTn>
                              </p:par>
                            </p:childTnLst>
                          </p:cTn>
                        </p:par>
                        <p:par>
                          <p:cTn id="316" fill="hold">
                            <p:stCondLst>
                              <p:cond delay="39000"/>
                            </p:stCondLst>
                            <p:childTnLst>
                              <p:par>
                                <p:cTn id="317" presetID="10" presetClass="entr" presetSubtype="0" fill="hold" nodeType="afterEffect">
                                  <p:stCondLst>
                                    <p:cond delay="0"/>
                                  </p:stCondLst>
                                  <p:childTnLst>
                                    <p:set>
                                      <p:cBhvr>
                                        <p:cTn id="318" dur="1" fill="hold">
                                          <p:stCondLst>
                                            <p:cond delay="0"/>
                                          </p:stCondLst>
                                        </p:cTn>
                                        <p:tgtEl>
                                          <p:spTgt spid="185">
                                            <p:txEl>
                                              <p:pRg st="5" end="5"/>
                                            </p:txEl>
                                          </p:spTgt>
                                        </p:tgtEl>
                                        <p:attrNameLst>
                                          <p:attrName>style.visibility</p:attrName>
                                        </p:attrNameLst>
                                      </p:cBhvr>
                                      <p:to>
                                        <p:strVal val="visible"/>
                                      </p:to>
                                    </p:set>
                                    <p:animEffect transition="in" filter="fade">
                                      <p:cBhvr>
                                        <p:cTn id="319" dur="500"/>
                                        <p:tgtEl>
                                          <p:spTgt spid="185">
                                            <p:txEl>
                                              <p:pRg st="5" end="5"/>
                                            </p:txEl>
                                          </p:spTgt>
                                        </p:tgtEl>
                                      </p:cBhvr>
                                    </p:animEffect>
                                  </p:childTnLst>
                                </p:cTn>
                              </p:par>
                            </p:childTnLst>
                          </p:cTn>
                        </p:par>
                        <p:par>
                          <p:cTn id="320" fill="hold">
                            <p:stCondLst>
                              <p:cond delay="39500"/>
                            </p:stCondLst>
                            <p:childTnLst>
                              <p:par>
                                <p:cTn id="321" presetID="10" presetClass="entr" presetSubtype="0" fill="hold" nodeType="afterEffect">
                                  <p:stCondLst>
                                    <p:cond delay="0"/>
                                  </p:stCondLst>
                                  <p:childTnLst>
                                    <p:set>
                                      <p:cBhvr>
                                        <p:cTn id="322" dur="1" fill="hold">
                                          <p:stCondLst>
                                            <p:cond delay="0"/>
                                          </p:stCondLst>
                                        </p:cTn>
                                        <p:tgtEl>
                                          <p:spTgt spid="185">
                                            <p:txEl>
                                              <p:pRg st="6" end="6"/>
                                            </p:txEl>
                                          </p:spTgt>
                                        </p:tgtEl>
                                        <p:attrNameLst>
                                          <p:attrName>style.visibility</p:attrName>
                                        </p:attrNameLst>
                                      </p:cBhvr>
                                      <p:to>
                                        <p:strVal val="visible"/>
                                      </p:to>
                                    </p:set>
                                    <p:animEffect transition="in" filter="fade">
                                      <p:cBhvr>
                                        <p:cTn id="323" dur="500"/>
                                        <p:tgtEl>
                                          <p:spTgt spid="185">
                                            <p:txEl>
                                              <p:pRg st="6" end="6"/>
                                            </p:txEl>
                                          </p:spTgt>
                                        </p:tgtEl>
                                      </p:cBhvr>
                                    </p:animEffect>
                                  </p:childTnLst>
                                </p:cTn>
                              </p:par>
                            </p:childTnLst>
                          </p:cTn>
                        </p:par>
                        <p:par>
                          <p:cTn id="324" fill="hold">
                            <p:stCondLst>
                              <p:cond delay="40000"/>
                            </p:stCondLst>
                            <p:childTnLst>
                              <p:par>
                                <p:cTn id="325" presetID="10" presetClass="entr" presetSubtype="0" fill="hold" nodeType="afterEffect">
                                  <p:stCondLst>
                                    <p:cond delay="0"/>
                                  </p:stCondLst>
                                  <p:childTnLst>
                                    <p:set>
                                      <p:cBhvr>
                                        <p:cTn id="326" dur="1" fill="hold">
                                          <p:stCondLst>
                                            <p:cond delay="0"/>
                                          </p:stCondLst>
                                        </p:cTn>
                                        <p:tgtEl>
                                          <p:spTgt spid="185">
                                            <p:txEl>
                                              <p:pRg st="7" end="7"/>
                                            </p:txEl>
                                          </p:spTgt>
                                        </p:tgtEl>
                                        <p:attrNameLst>
                                          <p:attrName>style.visibility</p:attrName>
                                        </p:attrNameLst>
                                      </p:cBhvr>
                                      <p:to>
                                        <p:strVal val="visible"/>
                                      </p:to>
                                    </p:set>
                                    <p:animEffect transition="in" filter="fade">
                                      <p:cBhvr>
                                        <p:cTn id="327" dur="500"/>
                                        <p:tgtEl>
                                          <p:spTgt spid="185">
                                            <p:txEl>
                                              <p:pRg st="7" end="7"/>
                                            </p:txEl>
                                          </p:spTgt>
                                        </p:tgtEl>
                                      </p:cBhvr>
                                    </p:animEffect>
                                  </p:childTnLst>
                                </p:cTn>
                              </p:par>
                            </p:childTnLst>
                          </p:cTn>
                        </p:par>
                        <p:par>
                          <p:cTn id="328" fill="hold">
                            <p:stCondLst>
                              <p:cond delay="40500"/>
                            </p:stCondLst>
                            <p:childTnLst>
                              <p:par>
                                <p:cTn id="329" presetID="10" presetClass="entr" presetSubtype="0" fill="hold" nodeType="afterEffect">
                                  <p:stCondLst>
                                    <p:cond delay="0"/>
                                  </p:stCondLst>
                                  <p:childTnLst>
                                    <p:set>
                                      <p:cBhvr>
                                        <p:cTn id="330" dur="1" fill="hold">
                                          <p:stCondLst>
                                            <p:cond delay="0"/>
                                          </p:stCondLst>
                                        </p:cTn>
                                        <p:tgtEl>
                                          <p:spTgt spid="185">
                                            <p:txEl>
                                              <p:pRg st="8" end="8"/>
                                            </p:txEl>
                                          </p:spTgt>
                                        </p:tgtEl>
                                        <p:attrNameLst>
                                          <p:attrName>style.visibility</p:attrName>
                                        </p:attrNameLst>
                                      </p:cBhvr>
                                      <p:to>
                                        <p:strVal val="visible"/>
                                      </p:to>
                                    </p:set>
                                    <p:animEffect transition="in" filter="fade">
                                      <p:cBhvr>
                                        <p:cTn id="331" dur="500"/>
                                        <p:tgtEl>
                                          <p:spTgt spid="185">
                                            <p:txEl>
                                              <p:pRg st="8" end="8"/>
                                            </p:txEl>
                                          </p:spTgt>
                                        </p:tgtEl>
                                      </p:cBhvr>
                                    </p:animEffect>
                                  </p:childTnLst>
                                </p:cTn>
                              </p:par>
                            </p:childTnLst>
                          </p:cTn>
                        </p:par>
                        <p:par>
                          <p:cTn id="332" fill="hold">
                            <p:stCondLst>
                              <p:cond delay="41000"/>
                            </p:stCondLst>
                            <p:childTnLst>
                              <p:par>
                                <p:cTn id="333" presetID="10" presetClass="entr" presetSubtype="0" fill="hold" nodeType="afterEffect">
                                  <p:stCondLst>
                                    <p:cond delay="0"/>
                                  </p:stCondLst>
                                  <p:childTnLst>
                                    <p:set>
                                      <p:cBhvr>
                                        <p:cTn id="334" dur="1" fill="hold">
                                          <p:stCondLst>
                                            <p:cond delay="0"/>
                                          </p:stCondLst>
                                        </p:cTn>
                                        <p:tgtEl>
                                          <p:spTgt spid="168"/>
                                        </p:tgtEl>
                                        <p:attrNameLst>
                                          <p:attrName>style.visibility</p:attrName>
                                        </p:attrNameLst>
                                      </p:cBhvr>
                                      <p:to>
                                        <p:strVal val="visible"/>
                                      </p:to>
                                    </p:set>
                                    <p:animEffect transition="in" filter="fade">
                                      <p:cBhvr>
                                        <p:cTn id="335" dur="500"/>
                                        <p:tgtEl>
                                          <p:spTgt spid="168"/>
                                        </p:tgtEl>
                                      </p:cBhvr>
                                    </p:animEffect>
                                  </p:childTnLst>
                                </p:cTn>
                              </p:par>
                            </p:childTnLst>
                          </p:cTn>
                        </p:par>
                        <p:par>
                          <p:cTn id="336" fill="hold">
                            <p:stCondLst>
                              <p:cond delay="41500"/>
                            </p:stCondLst>
                            <p:childTnLst>
                              <p:par>
                                <p:cTn id="337" presetID="10" presetClass="entr" presetSubtype="0" fill="hold" nodeType="afterEffect">
                                  <p:stCondLst>
                                    <p:cond delay="0"/>
                                  </p:stCondLst>
                                  <p:childTnLst>
                                    <p:set>
                                      <p:cBhvr>
                                        <p:cTn id="338" dur="1" fill="hold">
                                          <p:stCondLst>
                                            <p:cond delay="0"/>
                                          </p:stCondLst>
                                        </p:cTn>
                                        <p:tgtEl>
                                          <p:spTgt spid="173"/>
                                        </p:tgtEl>
                                        <p:attrNameLst>
                                          <p:attrName>style.visibility</p:attrName>
                                        </p:attrNameLst>
                                      </p:cBhvr>
                                      <p:to>
                                        <p:strVal val="visible"/>
                                      </p:to>
                                    </p:set>
                                    <p:animEffect transition="in" filter="fade">
                                      <p:cBhvr>
                                        <p:cTn id="339" dur="500"/>
                                        <p:tgtEl>
                                          <p:spTgt spid="173"/>
                                        </p:tgtEl>
                                      </p:cBhvr>
                                    </p:animEffect>
                                  </p:childTnLst>
                                </p:cTn>
                              </p:par>
                            </p:childTnLst>
                          </p:cTn>
                        </p:par>
                        <p:par>
                          <p:cTn id="340" fill="hold">
                            <p:stCondLst>
                              <p:cond delay="42000"/>
                            </p:stCondLst>
                            <p:childTnLst>
                              <p:par>
                                <p:cTn id="341" presetID="10" presetClass="entr" presetSubtype="0" fill="hold" nodeType="afterEffect">
                                  <p:stCondLst>
                                    <p:cond delay="0"/>
                                  </p:stCondLst>
                                  <p:childTnLst>
                                    <p:set>
                                      <p:cBhvr>
                                        <p:cTn id="342" dur="1" fill="hold">
                                          <p:stCondLst>
                                            <p:cond delay="0"/>
                                          </p:stCondLst>
                                        </p:cTn>
                                        <p:tgtEl>
                                          <p:spTgt spid="186">
                                            <p:txEl>
                                              <p:pRg st="0" end="0"/>
                                            </p:txEl>
                                          </p:spTgt>
                                        </p:tgtEl>
                                        <p:attrNameLst>
                                          <p:attrName>style.visibility</p:attrName>
                                        </p:attrNameLst>
                                      </p:cBhvr>
                                      <p:to>
                                        <p:strVal val="visible"/>
                                      </p:to>
                                    </p:set>
                                    <p:animEffect transition="in" filter="fade">
                                      <p:cBhvr>
                                        <p:cTn id="343" dur="500"/>
                                        <p:tgtEl>
                                          <p:spTgt spid="186">
                                            <p:txEl>
                                              <p:pRg st="0" end="0"/>
                                            </p:txEl>
                                          </p:spTgt>
                                        </p:tgtEl>
                                      </p:cBhvr>
                                    </p:animEffect>
                                  </p:childTnLst>
                                </p:cTn>
                              </p:par>
                            </p:childTnLst>
                          </p:cTn>
                        </p:par>
                        <p:par>
                          <p:cTn id="344" fill="hold">
                            <p:stCondLst>
                              <p:cond delay="42500"/>
                            </p:stCondLst>
                            <p:childTnLst>
                              <p:par>
                                <p:cTn id="345" presetID="10" presetClass="entr" presetSubtype="0" fill="hold" nodeType="afterEffect">
                                  <p:stCondLst>
                                    <p:cond delay="0"/>
                                  </p:stCondLst>
                                  <p:childTnLst>
                                    <p:set>
                                      <p:cBhvr>
                                        <p:cTn id="346" dur="1" fill="hold">
                                          <p:stCondLst>
                                            <p:cond delay="0"/>
                                          </p:stCondLst>
                                        </p:cTn>
                                        <p:tgtEl>
                                          <p:spTgt spid="186">
                                            <p:txEl>
                                              <p:pRg st="1" end="1"/>
                                            </p:txEl>
                                          </p:spTgt>
                                        </p:tgtEl>
                                        <p:attrNameLst>
                                          <p:attrName>style.visibility</p:attrName>
                                        </p:attrNameLst>
                                      </p:cBhvr>
                                      <p:to>
                                        <p:strVal val="visible"/>
                                      </p:to>
                                    </p:set>
                                    <p:animEffect transition="in" filter="fade">
                                      <p:cBhvr>
                                        <p:cTn id="347" dur="500"/>
                                        <p:tgtEl>
                                          <p:spTgt spid="186">
                                            <p:txEl>
                                              <p:pRg st="1" end="1"/>
                                            </p:txEl>
                                          </p:spTgt>
                                        </p:tgtEl>
                                      </p:cBhvr>
                                    </p:animEffect>
                                  </p:childTnLst>
                                </p:cTn>
                              </p:par>
                            </p:childTnLst>
                          </p:cTn>
                        </p:par>
                        <p:par>
                          <p:cTn id="348" fill="hold">
                            <p:stCondLst>
                              <p:cond delay="43000"/>
                            </p:stCondLst>
                            <p:childTnLst>
                              <p:par>
                                <p:cTn id="349" presetID="10" presetClass="entr" presetSubtype="0" fill="hold" nodeType="afterEffect">
                                  <p:stCondLst>
                                    <p:cond delay="0"/>
                                  </p:stCondLst>
                                  <p:childTnLst>
                                    <p:set>
                                      <p:cBhvr>
                                        <p:cTn id="350" dur="1" fill="hold">
                                          <p:stCondLst>
                                            <p:cond delay="0"/>
                                          </p:stCondLst>
                                        </p:cTn>
                                        <p:tgtEl>
                                          <p:spTgt spid="186">
                                            <p:txEl>
                                              <p:pRg st="2" end="2"/>
                                            </p:txEl>
                                          </p:spTgt>
                                        </p:tgtEl>
                                        <p:attrNameLst>
                                          <p:attrName>style.visibility</p:attrName>
                                        </p:attrNameLst>
                                      </p:cBhvr>
                                      <p:to>
                                        <p:strVal val="visible"/>
                                      </p:to>
                                    </p:set>
                                    <p:animEffect transition="in" filter="fade">
                                      <p:cBhvr>
                                        <p:cTn id="351" dur="500"/>
                                        <p:tgtEl>
                                          <p:spTgt spid="186">
                                            <p:txEl>
                                              <p:pRg st="2" end="2"/>
                                            </p:txEl>
                                          </p:spTgt>
                                        </p:tgtEl>
                                      </p:cBhvr>
                                    </p:animEffect>
                                  </p:childTnLst>
                                </p:cTn>
                              </p:par>
                            </p:childTnLst>
                          </p:cTn>
                        </p:par>
                        <p:par>
                          <p:cTn id="352" fill="hold">
                            <p:stCondLst>
                              <p:cond delay="43500"/>
                            </p:stCondLst>
                            <p:childTnLst>
                              <p:par>
                                <p:cTn id="353" presetID="10" presetClass="entr" presetSubtype="0" fill="hold" nodeType="afterEffect">
                                  <p:stCondLst>
                                    <p:cond delay="0"/>
                                  </p:stCondLst>
                                  <p:childTnLst>
                                    <p:set>
                                      <p:cBhvr>
                                        <p:cTn id="354" dur="1" fill="hold">
                                          <p:stCondLst>
                                            <p:cond delay="0"/>
                                          </p:stCondLst>
                                        </p:cTn>
                                        <p:tgtEl>
                                          <p:spTgt spid="186">
                                            <p:txEl>
                                              <p:pRg st="3" end="3"/>
                                            </p:txEl>
                                          </p:spTgt>
                                        </p:tgtEl>
                                        <p:attrNameLst>
                                          <p:attrName>style.visibility</p:attrName>
                                        </p:attrNameLst>
                                      </p:cBhvr>
                                      <p:to>
                                        <p:strVal val="visible"/>
                                      </p:to>
                                    </p:set>
                                    <p:animEffect transition="in" filter="fade">
                                      <p:cBhvr>
                                        <p:cTn id="355" dur="500"/>
                                        <p:tgtEl>
                                          <p:spTgt spid="186">
                                            <p:txEl>
                                              <p:pRg st="3" end="3"/>
                                            </p:txEl>
                                          </p:spTgt>
                                        </p:tgtEl>
                                      </p:cBhvr>
                                    </p:animEffect>
                                  </p:childTnLst>
                                </p:cTn>
                              </p:par>
                            </p:childTnLst>
                          </p:cTn>
                        </p:par>
                        <p:par>
                          <p:cTn id="356" fill="hold">
                            <p:stCondLst>
                              <p:cond delay="44000"/>
                            </p:stCondLst>
                            <p:childTnLst>
                              <p:par>
                                <p:cTn id="357" presetID="10" presetClass="entr" presetSubtype="0" fill="hold" nodeType="afterEffect">
                                  <p:stCondLst>
                                    <p:cond delay="0"/>
                                  </p:stCondLst>
                                  <p:childTnLst>
                                    <p:set>
                                      <p:cBhvr>
                                        <p:cTn id="358" dur="1" fill="hold">
                                          <p:stCondLst>
                                            <p:cond delay="0"/>
                                          </p:stCondLst>
                                        </p:cTn>
                                        <p:tgtEl>
                                          <p:spTgt spid="186">
                                            <p:txEl>
                                              <p:pRg st="4" end="4"/>
                                            </p:txEl>
                                          </p:spTgt>
                                        </p:tgtEl>
                                        <p:attrNameLst>
                                          <p:attrName>style.visibility</p:attrName>
                                        </p:attrNameLst>
                                      </p:cBhvr>
                                      <p:to>
                                        <p:strVal val="visible"/>
                                      </p:to>
                                    </p:set>
                                    <p:animEffect transition="in" filter="fade">
                                      <p:cBhvr>
                                        <p:cTn id="359" dur="500"/>
                                        <p:tgtEl>
                                          <p:spTgt spid="186">
                                            <p:txEl>
                                              <p:pRg st="4" end="4"/>
                                            </p:txEl>
                                          </p:spTgt>
                                        </p:tgtEl>
                                      </p:cBhvr>
                                    </p:animEffect>
                                  </p:childTnLst>
                                </p:cTn>
                              </p:par>
                            </p:childTnLst>
                          </p:cTn>
                        </p:par>
                        <p:par>
                          <p:cTn id="360" fill="hold">
                            <p:stCondLst>
                              <p:cond delay="44500"/>
                            </p:stCondLst>
                            <p:childTnLst>
                              <p:par>
                                <p:cTn id="361" presetID="10" presetClass="entr" presetSubtype="0" fill="hold" nodeType="afterEffect">
                                  <p:stCondLst>
                                    <p:cond delay="0"/>
                                  </p:stCondLst>
                                  <p:childTnLst>
                                    <p:set>
                                      <p:cBhvr>
                                        <p:cTn id="362" dur="1" fill="hold">
                                          <p:stCondLst>
                                            <p:cond delay="0"/>
                                          </p:stCondLst>
                                        </p:cTn>
                                        <p:tgtEl>
                                          <p:spTgt spid="186">
                                            <p:txEl>
                                              <p:pRg st="5" end="5"/>
                                            </p:txEl>
                                          </p:spTgt>
                                        </p:tgtEl>
                                        <p:attrNameLst>
                                          <p:attrName>style.visibility</p:attrName>
                                        </p:attrNameLst>
                                      </p:cBhvr>
                                      <p:to>
                                        <p:strVal val="visible"/>
                                      </p:to>
                                    </p:set>
                                    <p:animEffect transition="in" filter="fade">
                                      <p:cBhvr>
                                        <p:cTn id="363" dur="500"/>
                                        <p:tgtEl>
                                          <p:spTgt spid="186">
                                            <p:txEl>
                                              <p:pRg st="5" end="5"/>
                                            </p:txEl>
                                          </p:spTgt>
                                        </p:tgtEl>
                                      </p:cBhvr>
                                    </p:animEffect>
                                  </p:childTnLst>
                                </p:cTn>
                              </p:par>
                            </p:childTnLst>
                          </p:cTn>
                        </p:par>
                        <p:par>
                          <p:cTn id="364" fill="hold">
                            <p:stCondLst>
                              <p:cond delay="45000"/>
                            </p:stCondLst>
                            <p:childTnLst>
                              <p:par>
                                <p:cTn id="365" presetID="10" presetClass="entr" presetSubtype="0" fill="hold" nodeType="afterEffect">
                                  <p:stCondLst>
                                    <p:cond delay="0"/>
                                  </p:stCondLst>
                                  <p:childTnLst>
                                    <p:set>
                                      <p:cBhvr>
                                        <p:cTn id="366" dur="1" fill="hold">
                                          <p:stCondLst>
                                            <p:cond delay="0"/>
                                          </p:stCondLst>
                                        </p:cTn>
                                        <p:tgtEl>
                                          <p:spTgt spid="186">
                                            <p:txEl>
                                              <p:pRg st="6" end="6"/>
                                            </p:txEl>
                                          </p:spTgt>
                                        </p:tgtEl>
                                        <p:attrNameLst>
                                          <p:attrName>style.visibility</p:attrName>
                                        </p:attrNameLst>
                                      </p:cBhvr>
                                      <p:to>
                                        <p:strVal val="visible"/>
                                      </p:to>
                                    </p:set>
                                    <p:animEffect transition="in" filter="fade">
                                      <p:cBhvr>
                                        <p:cTn id="367" dur="500"/>
                                        <p:tgtEl>
                                          <p:spTgt spid="186">
                                            <p:txEl>
                                              <p:pRg st="6" end="6"/>
                                            </p:txEl>
                                          </p:spTgt>
                                        </p:tgtEl>
                                      </p:cBhvr>
                                    </p:animEffect>
                                  </p:childTnLst>
                                </p:cTn>
                              </p:par>
                            </p:childTnLst>
                          </p:cTn>
                        </p:par>
                        <p:par>
                          <p:cTn id="368" fill="hold">
                            <p:stCondLst>
                              <p:cond delay="45500"/>
                            </p:stCondLst>
                            <p:childTnLst>
                              <p:par>
                                <p:cTn id="369" presetID="10" presetClass="entr" presetSubtype="0" fill="hold" nodeType="afterEffect">
                                  <p:stCondLst>
                                    <p:cond delay="0"/>
                                  </p:stCondLst>
                                  <p:childTnLst>
                                    <p:set>
                                      <p:cBhvr>
                                        <p:cTn id="370" dur="1" fill="hold">
                                          <p:stCondLst>
                                            <p:cond delay="0"/>
                                          </p:stCondLst>
                                        </p:cTn>
                                        <p:tgtEl>
                                          <p:spTgt spid="186">
                                            <p:txEl>
                                              <p:pRg st="7" end="7"/>
                                            </p:txEl>
                                          </p:spTgt>
                                        </p:tgtEl>
                                        <p:attrNameLst>
                                          <p:attrName>style.visibility</p:attrName>
                                        </p:attrNameLst>
                                      </p:cBhvr>
                                      <p:to>
                                        <p:strVal val="visible"/>
                                      </p:to>
                                    </p:set>
                                    <p:animEffect transition="in" filter="fade">
                                      <p:cBhvr>
                                        <p:cTn id="371" dur="500"/>
                                        <p:tgtEl>
                                          <p:spTgt spid="186">
                                            <p:txEl>
                                              <p:pRg st="7" end="7"/>
                                            </p:txEl>
                                          </p:spTgt>
                                        </p:tgtEl>
                                      </p:cBhvr>
                                    </p:animEffect>
                                  </p:childTnLst>
                                </p:cTn>
                              </p:par>
                            </p:childTnLst>
                          </p:cTn>
                        </p:par>
                        <p:par>
                          <p:cTn id="372" fill="hold">
                            <p:stCondLst>
                              <p:cond delay="46000"/>
                            </p:stCondLst>
                            <p:childTnLst>
                              <p:par>
                                <p:cTn id="373" presetID="10" presetClass="entr" presetSubtype="0" fill="hold" nodeType="afterEffect">
                                  <p:stCondLst>
                                    <p:cond delay="0"/>
                                  </p:stCondLst>
                                  <p:childTnLst>
                                    <p:set>
                                      <p:cBhvr>
                                        <p:cTn id="374" dur="1" fill="hold">
                                          <p:stCondLst>
                                            <p:cond delay="0"/>
                                          </p:stCondLst>
                                        </p:cTn>
                                        <p:tgtEl>
                                          <p:spTgt spid="186">
                                            <p:txEl>
                                              <p:pRg st="8" end="8"/>
                                            </p:txEl>
                                          </p:spTgt>
                                        </p:tgtEl>
                                        <p:attrNameLst>
                                          <p:attrName>style.visibility</p:attrName>
                                        </p:attrNameLst>
                                      </p:cBhvr>
                                      <p:to>
                                        <p:strVal val="visible"/>
                                      </p:to>
                                    </p:set>
                                    <p:animEffect transition="in" filter="fade">
                                      <p:cBhvr>
                                        <p:cTn id="375" dur="500"/>
                                        <p:tgtEl>
                                          <p:spTgt spid="186">
                                            <p:txEl>
                                              <p:pRg st="8" end="8"/>
                                            </p:txEl>
                                          </p:spTgt>
                                        </p:tgtEl>
                                      </p:cBhvr>
                                    </p:animEffect>
                                  </p:childTnLst>
                                </p:cTn>
                              </p:par>
                            </p:childTnLst>
                          </p:cTn>
                        </p:par>
                        <p:par>
                          <p:cTn id="376" fill="hold">
                            <p:stCondLst>
                              <p:cond delay="46500"/>
                            </p:stCondLst>
                            <p:childTnLst>
                              <p:par>
                                <p:cTn id="377" presetID="10" presetClass="entr" presetSubtype="0" fill="hold" nodeType="afterEffect">
                                  <p:stCondLst>
                                    <p:cond delay="0"/>
                                  </p:stCondLst>
                                  <p:childTnLst>
                                    <p:set>
                                      <p:cBhvr>
                                        <p:cTn id="378" dur="1" fill="hold">
                                          <p:stCondLst>
                                            <p:cond delay="0"/>
                                          </p:stCondLst>
                                        </p:cTn>
                                        <p:tgtEl>
                                          <p:spTgt spid="187">
                                            <p:txEl>
                                              <p:pRg st="0" end="0"/>
                                            </p:txEl>
                                          </p:spTgt>
                                        </p:tgtEl>
                                        <p:attrNameLst>
                                          <p:attrName>style.visibility</p:attrName>
                                        </p:attrNameLst>
                                      </p:cBhvr>
                                      <p:to>
                                        <p:strVal val="visible"/>
                                      </p:to>
                                    </p:set>
                                    <p:animEffect transition="in" filter="fade">
                                      <p:cBhvr>
                                        <p:cTn id="379" dur="500"/>
                                        <p:tgtEl>
                                          <p:spTgt spid="187">
                                            <p:txEl>
                                              <p:pRg st="0" end="0"/>
                                            </p:txEl>
                                          </p:spTgt>
                                        </p:tgtEl>
                                      </p:cBhvr>
                                    </p:animEffect>
                                  </p:childTnLst>
                                </p:cTn>
                              </p:par>
                            </p:childTnLst>
                          </p:cTn>
                        </p:par>
                        <p:par>
                          <p:cTn id="380" fill="hold">
                            <p:stCondLst>
                              <p:cond delay="47000"/>
                            </p:stCondLst>
                            <p:childTnLst>
                              <p:par>
                                <p:cTn id="381" presetID="10" presetClass="entr" presetSubtype="0" fill="hold" nodeType="afterEffect">
                                  <p:stCondLst>
                                    <p:cond delay="0"/>
                                  </p:stCondLst>
                                  <p:childTnLst>
                                    <p:set>
                                      <p:cBhvr>
                                        <p:cTn id="382" dur="1" fill="hold">
                                          <p:stCondLst>
                                            <p:cond delay="0"/>
                                          </p:stCondLst>
                                        </p:cTn>
                                        <p:tgtEl>
                                          <p:spTgt spid="187">
                                            <p:txEl>
                                              <p:pRg st="1" end="1"/>
                                            </p:txEl>
                                          </p:spTgt>
                                        </p:tgtEl>
                                        <p:attrNameLst>
                                          <p:attrName>style.visibility</p:attrName>
                                        </p:attrNameLst>
                                      </p:cBhvr>
                                      <p:to>
                                        <p:strVal val="visible"/>
                                      </p:to>
                                    </p:set>
                                    <p:animEffect transition="in" filter="fade">
                                      <p:cBhvr>
                                        <p:cTn id="383" dur="500"/>
                                        <p:tgtEl>
                                          <p:spTgt spid="187">
                                            <p:txEl>
                                              <p:pRg st="1" end="1"/>
                                            </p:txEl>
                                          </p:spTgt>
                                        </p:tgtEl>
                                      </p:cBhvr>
                                    </p:animEffect>
                                  </p:childTnLst>
                                </p:cTn>
                              </p:par>
                            </p:childTnLst>
                          </p:cTn>
                        </p:par>
                        <p:par>
                          <p:cTn id="384" fill="hold">
                            <p:stCondLst>
                              <p:cond delay="47500"/>
                            </p:stCondLst>
                            <p:childTnLst>
                              <p:par>
                                <p:cTn id="385" presetID="10" presetClass="entr" presetSubtype="0" fill="hold" nodeType="afterEffect">
                                  <p:stCondLst>
                                    <p:cond delay="0"/>
                                  </p:stCondLst>
                                  <p:childTnLst>
                                    <p:set>
                                      <p:cBhvr>
                                        <p:cTn id="386" dur="1" fill="hold">
                                          <p:stCondLst>
                                            <p:cond delay="0"/>
                                          </p:stCondLst>
                                        </p:cTn>
                                        <p:tgtEl>
                                          <p:spTgt spid="187">
                                            <p:txEl>
                                              <p:pRg st="2" end="2"/>
                                            </p:txEl>
                                          </p:spTgt>
                                        </p:tgtEl>
                                        <p:attrNameLst>
                                          <p:attrName>style.visibility</p:attrName>
                                        </p:attrNameLst>
                                      </p:cBhvr>
                                      <p:to>
                                        <p:strVal val="visible"/>
                                      </p:to>
                                    </p:set>
                                    <p:animEffect transition="in" filter="fade">
                                      <p:cBhvr>
                                        <p:cTn id="387" dur="500"/>
                                        <p:tgtEl>
                                          <p:spTgt spid="187">
                                            <p:txEl>
                                              <p:pRg st="2" end="2"/>
                                            </p:txEl>
                                          </p:spTgt>
                                        </p:tgtEl>
                                      </p:cBhvr>
                                    </p:animEffect>
                                  </p:childTnLst>
                                </p:cTn>
                              </p:par>
                            </p:childTnLst>
                          </p:cTn>
                        </p:par>
                        <p:par>
                          <p:cTn id="388" fill="hold">
                            <p:stCondLst>
                              <p:cond delay="48000"/>
                            </p:stCondLst>
                            <p:childTnLst>
                              <p:par>
                                <p:cTn id="389" presetID="10" presetClass="entr" presetSubtype="0" fill="hold" nodeType="afterEffect">
                                  <p:stCondLst>
                                    <p:cond delay="0"/>
                                  </p:stCondLst>
                                  <p:childTnLst>
                                    <p:set>
                                      <p:cBhvr>
                                        <p:cTn id="390" dur="1" fill="hold">
                                          <p:stCondLst>
                                            <p:cond delay="0"/>
                                          </p:stCondLst>
                                        </p:cTn>
                                        <p:tgtEl>
                                          <p:spTgt spid="187">
                                            <p:txEl>
                                              <p:pRg st="3" end="3"/>
                                            </p:txEl>
                                          </p:spTgt>
                                        </p:tgtEl>
                                        <p:attrNameLst>
                                          <p:attrName>style.visibility</p:attrName>
                                        </p:attrNameLst>
                                      </p:cBhvr>
                                      <p:to>
                                        <p:strVal val="visible"/>
                                      </p:to>
                                    </p:set>
                                    <p:animEffect transition="in" filter="fade">
                                      <p:cBhvr>
                                        <p:cTn id="391" dur="500"/>
                                        <p:tgtEl>
                                          <p:spTgt spid="187">
                                            <p:txEl>
                                              <p:pRg st="3" end="3"/>
                                            </p:txEl>
                                          </p:spTgt>
                                        </p:tgtEl>
                                      </p:cBhvr>
                                    </p:animEffect>
                                  </p:childTnLst>
                                </p:cTn>
                              </p:par>
                            </p:childTnLst>
                          </p:cTn>
                        </p:par>
                        <p:par>
                          <p:cTn id="392" fill="hold">
                            <p:stCondLst>
                              <p:cond delay="48500"/>
                            </p:stCondLst>
                            <p:childTnLst>
                              <p:par>
                                <p:cTn id="393" presetID="10" presetClass="entr" presetSubtype="0" fill="hold" nodeType="afterEffect">
                                  <p:stCondLst>
                                    <p:cond delay="0"/>
                                  </p:stCondLst>
                                  <p:childTnLst>
                                    <p:set>
                                      <p:cBhvr>
                                        <p:cTn id="394" dur="1" fill="hold">
                                          <p:stCondLst>
                                            <p:cond delay="0"/>
                                          </p:stCondLst>
                                        </p:cTn>
                                        <p:tgtEl>
                                          <p:spTgt spid="187">
                                            <p:txEl>
                                              <p:pRg st="4" end="4"/>
                                            </p:txEl>
                                          </p:spTgt>
                                        </p:tgtEl>
                                        <p:attrNameLst>
                                          <p:attrName>style.visibility</p:attrName>
                                        </p:attrNameLst>
                                      </p:cBhvr>
                                      <p:to>
                                        <p:strVal val="visible"/>
                                      </p:to>
                                    </p:set>
                                    <p:animEffect transition="in" filter="fade">
                                      <p:cBhvr>
                                        <p:cTn id="395" dur="500"/>
                                        <p:tgtEl>
                                          <p:spTgt spid="187">
                                            <p:txEl>
                                              <p:pRg st="4" end="4"/>
                                            </p:txEl>
                                          </p:spTgt>
                                        </p:tgtEl>
                                      </p:cBhvr>
                                    </p:animEffect>
                                  </p:childTnLst>
                                </p:cTn>
                              </p:par>
                            </p:childTnLst>
                          </p:cTn>
                        </p:par>
                        <p:par>
                          <p:cTn id="396" fill="hold">
                            <p:stCondLst>
                              <p:cond delay="49000"/>
                            </p:stCondLst>
                            <p:childTnLst>
                              <p:par>
                                <p:cTn id="397" presetID="10" presetClass="entr" presetSubtype="0" fill="hold" nodeType="afterEffect">
                                  <p:stCondLst>
                                    <p:cond delay="0"/>
                                  </p:stCondLst>
                                  <p:childTnLst>
                                    <p:set>
                                      <p:cBhvr>
                                        <p:cTn id="398" dur="1" fill="hold">
                                          <p:stCondLst>
                                            <p:cond delay="0"/>
                                          </p:stCondLst>
                                        </p:cTn>
                                        <p:tgtEl>
                                          <p:spTgt spid="187">
                                            <p:txEl>
                                              <p:pRg st="5" end="5"/>
                                            </p:txEl>
                                          </p:spTgt>
                                        </p:tgtEl>
                                        <p:attrNameLst>
                                          <p:attrName>style.visibility</p:attrName>
                                        </p:attrNameLst>
                                      </p:cBhvr>
                                      <p:to>
                                        <p:strVal val="visible"/>
                                      </p:to>
                                    </p:set>
                                    <p:animEffect transition="in" filter="fade">
                                      <p:cBhvr>
                                        <p:cTn id="399" dur="500"/>
                                        <p:tgtEl>
                                          <p:spTgt spid="187">
                                            <p:txEl>
                                              <p:pRg st="5" end="5"/>
                                            </p:txEl>
                                          </p:spTgt>
                                        </p:tgtEl>
                                      </p:cBhvr>
                                    </p:animEffect>
                                  </p:childTnLst>
                                </p:cTn>
                              </p:par>
                            </p:childTnLst>
                          </p:cTn>
                        </p:par>
                        <p:par>
                          <p:cTn id="400" fill="hold">
                            <p:stCondLst>
                              <p:cond delay="49500"/>
                            </p:stCondLst>
                            <p:childTnLst>
                              <p:par>
                                <p:cTn id="401" presetID="10" presetClass="entr" presetSubtype="0" fill="hold" nodeType="afterEffect">
                                  <p:stCondLst>
                                    <p:cond delay="0"/>
                                  </p:stCondLst>
                                  <p:childTnLst>
                                    <p:set>
                                      <p:cBhvr>
                                        <p:cTn id="402" dur="1" fill="hold">
                                          <p:stCondLst>
                                            <p:cond delay="0"/>
                                          </p:stCondLst>
                                        </p:cTn>
                                        <p:tgtEl>
                                          <p:spTgt spid="187">
                                            <p:txEl>
                                              <p:pRg st="6" end="6"/>
                                            </p:txEl>
                                          </p:spTgt>
                                        </p:tgtEl>
                                        <p:attrNameLst>
                                          <p:attrName>style.visibility</p:attrName>
                                        </p:attrNameLst>
                                      </p:cBhvr>
                                      <p:to>
                                        <p:strVal val="visible"/>
                                      </p:to>
                                    </p:set>
                                    <p:animEffect transition="in" filter="fade">
                                      <p:cBhvr>
                                        <p:cTn id="403" dur="500"/>
                                        <p:tgtEl>
                                          <p:spTgt spid="187">
                                            <p:txEl>
                                              <p:pRg st="6" end="6"/>
                                            </p:txEl>
                                          </p:spTgt>
                                        </p:tgtEl>
                                      </p:cBhvr>
                                    </p:animEffect>
                                  </p:childTnLst>
                                </p:cTn>
                              </p:par>
                            </p:childTnLst>
                          </p:cTn>
                        </p:par>
                        <p:par>
                          <p:cTn id="404" fill="hold">
                            <p:stCondLst>
                              <p:cond delay="50000"/>
                            </p:stCondLst>
                            <p:childTnLst>
                              <p:par>
                                <p:cTn id="405" presetID="10" presetClass="entr" presetSubtype="0" fill="hold" nodeType="afterEffect">
                                  <p:stCondLst>
                                    <p:cond delay="0"/>
                                  </p:stCondLst>
                                  <p:childTnLst>
                                    <p:set>
                                      <p:cBhvr>
                                        <p:cTn id="406" dur="1" fill="hold">
                                          <p:stCondLst>
                                            <p:cond delay="0"/>
                                          </p:stCondLst>
                                        </p:cTn>
                                        <p:tgtEl>
                                          <p:spTgt spid="187">
                                            <p:txEl>
                                              <p:pRg st="7" end="7"/>
                                            </p:txEl>
                                          </p:spTgt>
                                        </p:tgtEl>
                                        <p:attrNameLst>
                                          <p:attrName>style.visibility</p:attrName>
                                        </p:attrNameLst>
                                      </p:cBhvr>
                                      <p:to>
                                        <p:strVal val="visible"/>
                                      </p:to>
                                    </p:set>
                                    <p:animEffect transition="in" filter="fade">
                                      <p:cBhvr>
                                        <p:cTn id="407" dur="500"/>
                                        <p:tgtEl>
                                          <p:spTgt spid="187">
                                            <p:txEl>
                                              <p:pRg st="7" end="7"/>
                                            </p:txEl>
                                          </p:spTgt>
                                        </p:tgtEl>
                                      </p:cBhvr>
                                    </p:animEffect>
                                  </p:childTnLst>
                                </p:cTn>
                              </p:par>
                            </p:childTnLst>
                          </p:cTn>
                        </p:par>
                        <p:par>
                          <p:cTn id="408" fill="hold">
                            <p:stCondLst>
                              <p:cond delay="50500"/>
                            </p:stCondLst>
                            <p:childTnLst>
                              <p:par>
                                <p:cTn id="409" presetID="10" presetClass="entr" presetSubtype="0" fill="hold" nodeType="afterEffect">
                                  <p:stCondLst>
                                    <p:cond delay="0"/>
                                  </p:stCondLst>
                                  <p:childTnLst>
                                    <p:set>
                                      <p:cBhvr>
                                        <p:cTn id="410" dur="1" fill="hold">
                                          <p:stCondLst>
                                            <p:cond delay="0"/>
                                          </p:stCondLst>
                                        </p:cTn>
                                        <p:tgtEl>
                                          <p:spTgt spid="187">
                                            <p:txEl>
                                              <p:pRg st="8" end="8"/>
                                            </p:txEl>
                                          </p:spTgt>
                                        </p:tgtEl>
                                        <p:attrNameLst>
                                          <p:attrName>style.visibility</p:attrName>
                                        </p:attrNameLst>
                                      </p:cBhvr>
                                      <p:to>
                                        <p:strVal val="visible"/>
                                      </p:to>
                                    </p:set>
                                    <p:animEffect transition="in" filter="fade">
                                      <p:cBhvr>
                                        <p:cTn id="411" dur="500"/>
                                        <p:tgtEl>
                                          <p:spTgt spid="187">
                                            <p:txEl>
                                              <p:pRg st="8" end="8"/>
                                            </p:txEl>
                                          </p:spTgt>
                                        </p:tgtEl>
                                      </p:cBhvr>
                                    </p:animEffect>
                                  </p:childTnLst>
                                </p:cTn>
                              </p:par>
                            </p:childTnLst>
                          </p:cTn>
                        </p:par>
                        <p:par>
                          <p:cTn id="412" fill="hold">
                            <p:stCondLst>
                              <p:cond delay="51000"/>
                            </p:stCondLst>
                            <p:childTnLst>
                              <p:par>
                                <p:cTn id="413" presetID="10" presetClass="entr" presetSubtype="0" fill="hold" nodeType="afterEffect">
                                  <p:stCondLst>
                                    <p:cond delay="0"/>
                                  </p:stCondLst>
                                  <p:childTnLst>
                                    <p:set>
                                      <p:cBhvr>
                                        <p:cTn id="414" dur="1" fill="hold">
                                          <p:stCondLst>
                                            <p:cond delay="0"/>
                                          </p:stCondLst>
                                        </p:cTn>
                                        <p:tgtEl>
                                          <p:spTgt spid="188"/>
                                        </p:tgtEl>
                                        <p:attrNameLst>
                                          <p:attrName>style.visibility</p:attrName>
                                        </p:attrNameLst>
                                      </p:cBhvr>
                                      <p:to>
                                        <p:strVal val="visible"/>
                                      </p:to>
                                    </p:set>
                                    <p:animEffect transition="in" filter="fade">
                                      <p:cBhvr>
                                        <p:cTn id="415" dur="500"/>
                                        <p:tgtEl>
                                          <p:spTgt spid="188"/>
                                        </p:tgtEl>
                                      </p:cBhvr>
                                    </p:animEffect>
                                  </p:childTnLst>
                                </p:cTn>
                              </p:par>
                            </p:childTnLst>
                          </p:cTn>
                        </p:par>
                        <p:par>
                          <p:cTn id="416" fill="hold">
                            <p:stCondLst>
                              <p:cond delay="51500"/>
                            </p:stCondLst>
                            <p:childTnLst>
                              <p:par>
                                <p:cTn id="417" presetID="10" presetClass="entr" presetSubtype="0" fill="hold" nodeType="afterEffect">
                                  <p:stCondLst>
                                    <p:cond delay="0"/>
                                  </p:stCondLst>
                                  <p:childTnLst>
                                    <p:set>
                                      <p:cBhvr>
                                        <p:cTn id="418" dur="1" fill="hold">
                                          <p:stCondLst>
                                            <p:cond delay="0"/>
                                          </p:stCondLst>
                                        </p:cTn>
                                        <p:tgtEl>
                                          <p:spTgt spid="189"/>
                                        </p:tgtEl>
                                        <p:attrNameLst>
                                          <p:attrName>style.visibility</p:attrName>
                                        </p:attrNameLst>
                                      </p:cBhvr>
                                      <p:to>
                                        <p:strVal val="visible"/>
                                      </p:to>
                                    </p:set>
                                    <p:animEffect transition="in" filter="fade">
                                      <p:cBhvr>
                                        <p:cTn id="419" dur="500"/>
                                        <p:tgtEl>
                                          <p:spTgt spid="189"/>
                                        </p:tgtEl>
                                      </p:cBhvr>
                                    </p:animEffect>
                                  </p:childTnLst>
                                </p:cTn>
                              </p:par>
                            </p:childTnLst>
                          </p:cTn>
                        </p:par>
                        <p:par>
                          <p:cTn id="420" fill="hold">
                            <p:stCondLst>
                              <p:cond delay="52000"/>
                            </p:stCondLst>
                            <p:childTnLst>
                              <p:par>
                                <p:cTn id="421" presetID="10" presetClass="entr" presetSubtype="0" fill="hold" nodeType="afterEffect">
                                  <p:stCondLst>
                                    <p:cond delay="0"/>
                                  </p:stCondLst>
                                  <p:childTnLst>
                                    <p:set>
                                      <p:cBhvr>
                                        <p:cTn id="422" dur="1" fill="hold">
                                          <p:stCondLst>
                                            <p:cond delay="0"/>
                                          </p:stCondLst>
                                        </p:cTn>
                                        <p:tgtEl>
                                          <p:spTgt spid="190">
                                            <p:txEl>
                                              <p:pRg st="0" end="0"/>
                                            </p:txEl>
                                          </p:spTgt>
                                        </p:tgtEl>
                                        <p:attrNameLst>
                                          <p:attrName>style.visibility</p:attrName>
                                        </p:attrNameLst>
                                      </p:cBhvr>
                                      <p:to>
                                        <p:strVal val="visible"/>
                                      </p:to>
                                    </p:set>
                                    <p:animEffect transition="in" filter="fade">
                                      <p:cBhvr>
                                        <p:cTn id="423" dur="500"/>
                                        <p:tgtEl>
                                          <p:spTgt spid="190">
                                            <p:txEl>
                                              <p:pRg st="0" end="0"/>
                                            </p:txEl>
                                          </p:spTgt>
                                        </p:tgtEl>
                                      </p:cBhvr>
                                    </p:animEffect>
                                  </p:childTnLst>
                                </p:cTn>
                              </p:par>
                            </p:childTnLst>
                          </p:cTn>
                        </p:par>
                        <p:par>
                          <p:cTn id="424" fill="hold">
                            <p:stCondLst>
                              <p:cond delay="52500"/>
                            </p:stCondLst>
                            <p:childTnLst>
                              <p:par>
                                <p:cTn id="425" presetID="10" presetClass="entr" presetSubtype="0" fill="hold" nodeType="afterEffect">
                                  <p:stCondLst>
                                    <p:cond delay="0"/>
                                  </p:stCondLst>
                                  <p:childTnLst>
                                    <p:set>
                                      <p:cBhvr>
                                        <p:cTn id="426" dur="1" fill="hold">
                                          <p:stCondLst>
                                            <p:cond delay="0"/>
                                          </p:stCondLst>
                                        </p:cTn>
                                        <p:tgtEl>
                                          <p:spTgt spid="190">
                                            <p:txEl>
                                              <p:pRg st="1" end="1"/>
                                            </p:txEl>
                                          </p:spTgt>
                                        </p:tgtEl>
                                        <p:attrNameLst>
                                          <p:attrName>style.visibility</p:attrName>
                                        </p:attrNameLst>
                                      </p:cBhvr>
                                      <p:to>
                                        <p:strVal val="visible"/>
                                      </p:to>
                                    </p:set>
                                    <p:animEffect transition="in" filter="fade">
                                      <p:cBhvr>
                                        <p:cTn id="427" dur="500"/>
                                        <p:tgtEl>
                                          <p:spTgt spid="190">
                                            <p:txEl>
                                              <p:pRg st="1" end="1"/>
                                            </p:txEl>
                                          </p:spTgt>
                                        </p:tgtEl>
                                      </p:cBhvr>
                                    </p:animEffect>
                                  </p:childTnLst>
                                </p:cTn>
                              </p:par>
                            </p:childTnLst>
                          </p:cTn>
                        </p:par>
                        <p:par>
                          <p:cTn id="428" fill="hold">
                            <p:stCondLst>
                              <p:cond delay="53000"/>
                            </p:stCondLst>
                            <p:childTnLst>
                              <p:par>
                                <p:cTn id="429" presetID="10" presetClass="entr" presetSubtype="0" fill="hold" nodeType="afterEffect">
                                  <p:stCondLst>
                                    <p:cond delay="0"/>
                                  </p:stCondLst>
                                  <p:childTnLst>
                                    <p:set>
                                      <p:cBhvr>
                                        <p:cTn id="430" dur="1" fill="hold">
                                          <p:stCondLst>
                                            <p:cond delay="0"/>
                                          </p:stCondLst>
                                        </p:cTn>
                                        <p:tgtEl>
                                          <p:spTgt spid="190">
                                            <p:txEl>
                                              <p:pRg st="2" end="2"/>
                                            </p:txEl>
                                          </p:spTgt>
                                        </p:tgtEl>
                                        <p:attrNameLst>
                                          <p:attrName>style.visibility</p:attrName>
                                        </p:attrNameLst>
                                      </p:cBhvr>
                                      <p:to>
                                        <p:strVal val="visible"/>
                                      </p:to>
                                    </p:set>
                                    <p:animEffect transition="in" filter="fade">
                                      <p:cBhvr>
                                        <p:cTn id="431" dur="500"/>
                                        <p:tgtEl>
                                          <p:spTgt spid="190">
                                            <p:txEl>
                                              <p:pRg st="2" end="2"/>
                                            </p:txEl>
                                          </p:spTgt>
                                        </p:tgtEl>
                                      </p:cBhvr>
                                    </p:animEffect>
                                  </p:childTnLst>
                                </p:cTn>
                              </p:par>
                            </p:childTnLst>
                          </p:cTn>
                        </p:par>
                        <p:par>
                          <p:cTn id="432" fill="hold">
                            <p:stCondLst>
                              <p:cond delay="53500"/>
                            </p:stCondLst>
                            <p:childTnLst>
                              <p:par>
                                <p:cTn id="433" presetID="10" presetClass="entr" presetSubtype="0" fill="hold" nodeType="afterEffect">
                                  <p:stCondLst>
                                    <p:cond delay="0"/>
                                  </p:stCondLst>
                                  <p:childTnLst>
                                    <p:set>
                                      <p:cBhvr>
                                        <p:cTn id="434" dur="1" fill="hold">
                                          <p:stCondLst>
                                            <p:cond delay="0"/>
                                          </p:stCondLst>
                                        </p:cTn>
                                        <p:tgtEl>
                                          <p:spTgt spid="190">
                                            <p:txEl>
                                              <p:pRg st="3" end="3"/>
                                            </p:txEl>
                                          </p:spTgt>
                                        </p:tgtEl>
                                        <p:attrNameLst>
                                          <p:attrName>style.visibility</p:attrName>
                                        </p:attrNameLst>
                                      </p:cBhvr>
                                      <p:to>
                                        <p:strVal val="visible"/>
                                      </p:to>
                                    </p:set>
                                    <p:animEffect transition="in" filter="fade">
                                      <p:cBhvr>
                                        <p:cTn id="435" dur="500"/>
                                        <p:tgtEl>
                                          <p:spTgt spid="190">
                                            <p:txEl>
                                              <p:pRg st="3" end="3"/>
                                            </p:txEl>
                                          </p:spTgt>
                                        </p:tgtEl>
                                      </p:cBhvr>
                                    </p:animEffect>
                                  </p:childTnLst>
                                </p:cTn>
                              </p:par>
                            </p:childTnLst>
                          </p:cTn>
                        </p:par>
                        <p:par>
                          <p:cTn id="436" fill="hold">
                            <p:stCondLst>
                              <p:cond delay="54000"/>
                            </p:stCondLst>
                            <p:childTnLst>
                              <p:par>
                                <p:cTn id="437" presetID="10" presetClass="entr" presetSubtype="0" fill="hold" nodeType="afterEffect">
                                  <p:stCondLst>
                                    <p:cond delay="0"/>
                                  </p:stCondLst>
                                  <p:childTnLst>
                                    <p:set>
                                      <p:cBhvr>
                                        <p:cTn id="438" dur="1" fill="hold">
                                          <p:stCondLst>
                                            <p:cond delay="0"/>
                                          </p:stCondLst>
                                        </p:cTn>
                                        <p:tgtEl>
                                          <p:spTgt spid="190">
                                            <p:txEl>
                                              <p:pRg st="4" end="4"/>
                                            </p:txEl>
                                          </p:spTgt>
                                        </p:tgtEl>
                                        <p:attrNameLst>
                                          <p:attrName>style.visibility</p:attrName>
                                        </p:attrNameLst>
                                      </p:cBhvr>
                                      <p:to>
                                        <p:strVal val="visible"/>
                                      </p:to>
                                    </p:set>
                                    <p:animEffect transition="in" filter="fade">
                                      <p:cBhvr>
                                        <p:cTn id="439" dur="500"/>
                                        <p:tgtEl>
                                          <p:spTgt spid="190">
                                            <p:txEl>
                                              <p:pRg st="4" end="4"/>
                                            </p:txEl>
                                          </p:spTgt>
                                        </p:tgtEl>
                                      </p:cBhvr>
                                    </p:animEffect>
                                  </p:childTnLst>
                                </p:cTn>
                              </p:par>
                            </p:childTnLst>
                          </p:cTn>
                        </p:par>
                        <p:par>
                          <p:cTn id="440" fill="hold">
                            <p:stCondLst>
                              <p:cond delay="54500"/>
                            </p:stCondLst>
                            <p:childTnLst>
                              <p:par>
                                <p:cTn id="441" presetID="10" presetClass="entr" presetSubtype="0" fill="hold" nodeType="afterEffect">
                                  <p:stCondLst>
                                    <p:cond delay="0"/>
                                  </p:stCondLst>
                                  <p:childTnLst>
                                    <p:set>
                                      <p:cBhvr>
                                        <p:cTn id="442" dur="1" fill="hold">
                                          <p:stCondLst>
                                            <p:cond delay="0"/>
                                          </p:stCondLst>
                                        </p:cTn>
                                        <p:tgtEl>
                                          <p:spTgt spid="190">
                                            <p:txEl>
                                              <p:pRg st="5" end="5"/>
                                            </p:txEl>
                                          </p:spTgt>
                                        </p:tgtEl>
                                        <p:attrNameLst>
                                          <p:attrName>style.visibility</p:attrName>
                                        </p:attrNameLst>
                                      </p:cBhvr>
                                      <p:to>
                                        <p:strVal val="visible"/>
                                      </p:to>
                                    </p:set>
                                    <p:animEffect transition="in" filter="fade">
                                      <p:cBhvr>
                                        <p:cTn id="443" dur="500"/>
                                        <p:tgtEl>
                                          <p:spTgt spid="190">
                                            <p:txEl>
                                              <p:pRg st="5" end="5"/>
                                            </p:txEl>
                                          </p:spTgt>
                                        </p:tgtEl>
                                      </p:cBhvr>
                                    </p:animEffect>
                                  </p:childTnLst>
                                </p:cTn>
                              </p:par>
                            </p:childTnLst>
                          </p:cTn>
                        </p:par>
                        <p:par>
                          <p:cTn id="444" fill="hold">
                            <p:stCondLst>
                              <p:cond delay="55000"/>
                            </p:stCondLst>
                            <p:childTnLst>
                              <p:par>
                                <p:cTn id="445" presetID="10" presetClass="entr" presetSubtype="0" fill="hold" nodeType="afterEffect">
                                  <p:stCondLst>
                                    <p:cond delay="0"/>
                                  </p:stCondLst>
                                  <p:childTnLst>
                                    <p:set>
                                      <p:cBhvr>
                                        <p:cTn id="446" dur="1" fill="hold">
                                          <p:stCondLst>
                                            <p:cond delay="0"/>
                                          </p:stCondLst>
                                        </p:cTn>
                                        <p:tgtEl>
                                          <p:spTgt spid="190">
                                            <p:txEl>
                                              <p:pRg st="6" end="6"/>
                                            </p:txEl>
                                          </p:spTgt>
                                        </p:tgtEl>
                                        <p:attrNameLst>
                                          <p:attrName>style.visibility</p:attrName>
                                        </p:attrNameLst>
                                      </p:cBhvr>
                                      <p:to>
                                        <p:strVal val="visible"/>
                                      </p:to>
                                    </p:set>
                                    <p:animEffect transition="in" filter="fade">
                                      <p:cBhvr>
                                        <p:cTn id="447" dur="500"/>
                                        <p:tgtEl>
                                          <p:spTgt spid="190">
                                            <p:txEl>
                                              <p:pRg st="6" end="6"/>
                                            </p:txEl>
                                          </p:spTgt>
                                        </p:tgtEl>
                                      </p:cBhvr>
                                    </p:animEffect>
                                  </p:childTnLst>
                                </p:cTn>
                              </p:par>
                            </p:childTnLst>
                          </p:cTn>
                        </p:par>
                        <p:par>
                          <p:cTn id="448" fill="hold">
                            <p:stCondLst>
                              <p:cond delay="55500"/>
                            </p:stCondLst>
                            <p:childTnLst>
                              <p:par>
                                <p:cTn id="449" presetID="10" presetClass="entr" presetSubtype="0" fill="hold" nodeType="afterEffect">
                                  <p:stCondLst>
                                    <p:cond delay="0"/>
                                  </p:stCondLst>
                                  <p:childTnLst>
                                    <p:set>
                                      <p:cBhvr>
                                        <p:cTn id="450" dur="1" fill="hold">
                                          <p:stCondLst>
                                            <p:cond delay="0"/>
                                          </p:stCondLst>
                                        </p:cTn>
                                        <p:tgtEl>
                                          <p:spTgt spid="190">
                                            <p:txEl>
                                              <p:pRg st="7" end="7"/>
                                            </p:txEl>
                                          </p:spTgt>
                                        </p:tgtEl>
                                        <p:attrNameLst>
                                          <p:attrName>style.visibility</p:attrName>
                                        </p:attrNameLst>
                                      </p:cBhvr>
                                      <p:to>
                                        <p:strVal val="visible"/>
                                      </p:to>
                                    </p:set>
                                    <p:animEffect transition="in" filter="fade">
                                      <p:cBhvr>
                                        <p:cTn id="451" dur="500"/>
                                        <p:tgtEl>
                                          <p:spTgt spid="190">
                                            <p:txEl>
                                              <p:pRg st="7" end="7"/>
                                            </p:txEl>
                                          </p:spTgt>
                                        </p:tgtEl>
                                      </p:cBhvr>
                                    </p:animEffect>
                                  </p:childTnLst>
                                </p:cTn>
                              </p:par>
                            </p:childTnLst>
                          </p:cTn>
                        </p:par>
                        <p:par>
                          <p:cTn id="452" fill="hold">
                            <p:stCondLst>
                              <p:cond delay="56000"/>
                            </p:stCondLst>
                            <p:childTnLst>
                              <p:par>
                                <p:cTn id="453" presetID="10" presetClass="entr" presetSubtype="0" fill="hold" nodeType="afterEffect">
                                  <p:stCondLst>
                                    <p:cond delay="0"/>
                                  </p:stCondLst>
                                  <p:childTnLst>
                                    <p:set>
                                      <p:cBhvr>
                                        <p:cTn id="454" dur="1" fill="hold">
                                          <p:stCondLst>
                                            <p:cond delay="0"/>
                                          </p:stCondLst>
                                        </p:cTn>
                                        <p:tgtEl>
                                          <p:spTgt spid="190">
                                            <p:txEl>
                                              <p:pRg st="8" end="8"/>
                                            </p:txEl>
                                          </p:spTgt>
                                        </p:tgtEl>
                                        <p:attrNameLst>
                                          <p:attrName>style.visibility</p:attrName>
                                        </p:attrNameLst>
                                      </p:cBhvr>
                                      <p:to>
                                        <p:strVal val="visible"/>
                                      </p:to>
                                    </p:set>
                                    <p:animEffect transition="in" filter="fade">
                                      <p:cBhvr>
                                        <p:cTn id="455" dur="500"/>
                                        <p:tgtEl>
                                          <p:spTgt spid="190">
                                            <p:txEl>
                                              <p:pRg st="8" end="8"/>
                                            </p:txEl>
                                          </p:spTgt>
                                        </p:tgtEl>
                                      </p:cBhvr>
                                    </p:animEffect>
                                  </p:childTnLst>
                                </p:cTn>
                              </p:par>
                            </p:childTnLst>
                          </p:cTn>
                        </p:par>
                        <p:par>
                          <p:cTn id="456" fill="hold">
                            <p:stCondLst>
                              <p:cond delay="56500"/>
                            </p:stCondLst>
                            <p:childTnLst>
                              <p:par>
                                <p:cTn id="457" presetID="10" presetClass="entr" presetSubtype="0" fill="hold" nodeType="afterEffect">
                                  <p:stCondLst>
                                    <p:cond delay="0"/>
                                  </p:stCondLst>
                                  <p:childTnLst>
                                    <p:set>
                                      <p:cBhvr>
                                        <p:cTn id="458" dur="1" fill="hold">
                                          <p:stCondLst>
                                            <p:cond delay="0"/>
                                          </p:stCondLst>
                                        </p:cTn>
                                        <p:tgtEl>
                                          <p:spTgt spid="191">
                                            <p:txEl>
                                              <p:pRg st="0" end="0"/>
                                            </p:txEl>
                                          </p:spTgt>
                                        </p:tgtEl>
                                        <p:attrNameLst>
                                          <p:attrName>style.visibility</p:attrName>
                                        </p:attrNameLst>
                                      </p:cBhvr>
                                      <p:to>
                                        <p:strVal val="visible"/>
                                      </p:to>
                                    </p:set>
                                    <p:animEffect transition="in" filter="fade">
                                      <p:cBhvr>
                                        <p:cTn id="459" dur="500"/>
                                        <p:tgtEl>
                                          <p:spTgt spid="191">
                                            <p:txEl>
                                              <p:pRg st="0" end="0"/>
                                            </p:txEl>
                                          </p:spTgt>
                                        </p:tgtEl>
                                      </p:cBhvr>
                                    </p:animEffect>
                                  </p:childTnLst>
                                </p:cTn>
                              </p:par>
                            </p:childTnLst>
                          </p:cTn>
                        </p:par>
                        <p:par>
                          <p:cTn id="460" fill="hold">
                            <p:stCondLst>
                              <p:cond delay="57000"/>
                            </p:stCondLst>
                            <p:childTnLst>
                              <p:par>
                                <p:cTn id="461" presetID="10" presetClass="entr" presetSubtype="0" fill="hold" nodeType="afterEffect">
                                  <p:stCondLst>
                                    <p:cond delay="0"/>
                                  </p:stCondLst>
                                  <p:childTnLst>
                                    <p:set>
                                      <p:cBhvr>
                                        <p:cTn id="462" dur="1" fill="hold">
                                          <p:stCondLst>
                                            <p:cond delay="0"/>
                                          </p:stCondLst>
                                        </p:cTn>
                                        <p:tgtEl>
                                          <p:spTgt spid="191">
                                            <p:txEl>
                                              <p:pRg st="1" end="1"/>
                                            </p:txEl>
                                          </p:spTgt>
                                        </p:tgtEl>
                                        <p:attrNameLst>
                                          <p:attrName>style.visibility</p:attrName>
                                        </p:attrNameLst>
                                      </p:cBhvr>
                                      <p:to>
                                        <p:strVal val="visible"/>
                                      </p:to>
                                    </p:set>
                                    <p:animEffect transition="in" filter="fade">
                                      <p:cBhvr>
                                        <p:cTn id="463" dur="500"/>
                                        <p:tgtEl>
                                          <p:spTgt spid="191">
                                            <p:txEl>
                                              <p:pRg st="1" end="1"/>
                                            </p:txEl>
                                          </p:spTgt>
                                        </p:tgtEl>
                                      </p:cBhvr>
                                    </p:animEffect>
                                  </p:childTnLst>
                                </p:cTn>
                              </p:par>
                            </p:childTnLst>
                          </p:cTn>
                        </p:par>
                        <p:par>
                          <p:cTn id="464" fill="hold">
                            <p:stCondLst>
                              <p:cond delay="57500"/>
                            </p:stCondLst>
                            <p:childTnLst>
                              <p:par>
                                <p:cTn id="465" presetID="10" presetClass="entr" presetSubtype="0" fill="hold" nodeType="afterEffect">
                                  <p:stCondLst>
                                    <p:cond delay="0"/>
                                  </p:stCondLst>
                                  <p:childTnLst>
                                    <p:set>
                                      <p:cBhvr>
                                        <p:cTn id="466" dur="1" fill="hold">
                                          <p:stCondLst>
                                            <p:cond delay="0"/>
                                          </p:stCondLst>
                                        </p:cTn>
                                        <p:tgtEl>
                                          <p:spTgt spid="191">
                                            <p:txEl>
                                              <p:pRg st="2" end="2"/>
                                            </p:txEl>
                                          </p:spTgt>
                                        </p:tgtEl>
                                        <p:attrNameLst>
                                          <p:attrName>style.visibility</p:attrName>
                                        </p:attrNameLst>
                                      </p:cBhvr>
                                      <p:to>
                                        <p:strVal val="visible"/>
                                      </p:to>
                                    </p:set>
                                    <p:animEffect transition="in" filter="fade">
                                      <p:cBhvr>
                                        <p:cTn id="467" dur="500"/>
                                        <p:tgtEl>
                                          <p:spTgt spid="191">
                                            <p:txEl>
                                              <p:pRg st="2" end="2"/>
                                            </p:txEl>
                                          </p:spTgt>
                                        </p:tgtEl>
                                      </p:cBhvr>
                                    </p:animEffect>
                                  </p:childTnLst>
                                </p:cTn>
                              </p:par>
                            </p:childTnLst>
                          </p:cTn>
                        </p:par>
                        <p:par>
                          <p:cTn id="468" fill="hold">
                            <p:stCondLst>
                              <p:cond delay="58000"/>
                            </p:stCondLst>
                            <p:childTnLst>
                              <p:par>
                                <p:cTn id="469" presetID="10" presetClass="entr" presetSubtype="0" fill="hold" nodeType="afterEffect">
                                  <p:stCondLst>
                                    <p:cond delay="0"/>
                                  </p:stCondLst>
                                  <p:childTnLst>
                                    <p:set>
                                      <p:cBhvr>
                                        <p:cTn id="470" dur="1" fill="hold">
                                          <p:stCondLst>
                                            <p:cond delay="0"/>
                                          </p:stCondLst>
                                        </p:cTn>
                                        <p:tgtEl>
                                          <p:spTgt spid="191">
                                            <p:txEl>
                                              <p:pRg st="3" end="3"/>
                                            </p:txEl>
                                          </p:spTgt>
                                        </p:tgtEl>
                                        <p:attrNameLst>
                                          <p:attrName>style.visibility</p:attrName>
                                        </p:attrNameLst>
                                      </p:cBhvr>
                                      <p:to>
                                        <p:strVal val="visible"/>
                                      </p:to>
                                    </p:set>
                                    <p:animEffect transition="in" filter="fade">
                                      <p:cBhvr>
                                        <p:cTn id="471" dur="500"/>
                                        <p:tgtEl>
                                          <p:spTgt spid="191">
                                            <p:txEl>
                                              <p:pRg st="3" end="3"/>
                                            </p:txEl>
                                          </p:spTgt>
                                        </p:tgtEl>
                                      </p:cBhvr>
                                    </p:animEffect>
                                  </p:childTnLst>
                                </p:cTn>
                              </p:par>
                            </p:childTnLst>
                          </p:cTn>
                        </p:par>
                        <p:par>
                          <p:cTn id="472" fill="hold">
                            <p:stCondLst>
                              <p:cond delay="58500"/>
                            </p:stCondLst>
                            <p:childTnLst>
                              <p:par>
                                <p:cTn id="473" presetID="10" presetClass="entr" presetSubtype="0" fill="hold" nodeType="afterEffect">
                                  <p:stCondLst>
                                    <p:cond delay="0"/>
                                  </p:stCondLst>
                                  <p:childTnLst>
                                    <p:set>
                                      <p:cBhvr>
                                        <p:cTn id="474" dur="1" fill="hold">
                                          <p:stCondLst>
                                            <p:cond delay="0"/>
                                          </p:stCondLst>
                                        </p:cTn>
                                        <p:tgtEl>
                                          <p:spTgt spid="191">
                                            <p:txEl>
                                              <p:pRg st="4" end="4"/>
                                            </p:txEl>
                                          </p:spTgt>
                                        </p:tgtEl>
                                        <p:attrNameLst>
                                          <p:attrName>style.visibility</p:attrName>
                                        </p:attrNameLst>
                                      </p:cBhvr>
                                      <p:to>
                                        <p:strVal val="visible"/>
                                      </p:to>
                                    </p:set>
                                    <p:animEffect transition="in" filter="fade">
                                      <p:cBhvr>
                                        <p:cTn id="475" dur="500"/>
                                        <p:tgtEl>
                                          <p:spTgt spid="191">
                                            <p:txEl>
                                              <p:pRg st="4" end="4"/>
                                            </p:txEl>
                                          </p:spTgt>
                                        </p:tgtEl>
                                      </p:cBhvr>
                                    </p:animEffect>
                                  </p:childTnLst>
                                </p:cTn>
                              </p:par>
                            </p:childTnLst>
                          </p:cTn>
                        </p:par>
                        <p:par>
                          <p:cTn id="476" fill="hold">
                            <p:stCondLst>
                              <p:cond delay="59000"/>
                            </p:stCondLst>
                            <p:childTnLst>
                              <p:par>
                                <p:cTn id="477" presetID="10" presetClass="entr" presetSubtype="0" fill="hold" nodeType="afterEffect">
                                  <p:stCondLst>
                                    <p:cond delay="0"/>
                                  </p:stCondLst>
                                  <p:childTnLst>
                                    <p:set>
                                      <p:cBhvr>
                                        <p:cTn id="478" dur="1" fill="hold">
                                          <p:stCondLst>
                                            <p:cond delay="0"/>
                                          </p:stCondLst>
                                        </p:cTn>
                                        <p:tgtEl>
                                          <p:spTgt spid="191">
                                            <p:txEl>
                                              <p:pRg st="5" end="5"/>
                                            </p:txEl>
                                          </p:spTgt>
                                        </p:tgtEl>
                                        <p:attrNameLst>
                                          <p:attrName>style.visibility</p:attrName>
                                        </p:attrNameLst>
                                      </p:cBhvr>
                                      <p:to>
                                        <p:strVal val="visible"/>
                                      </p:to>
                                    </p:set>
                                    <p:animEffect transition="in" filter="fade">
                                      <p:cBhvr>
                                        <p:cTn id="479" dur="500"/>
                                        <p:tgtEl>
                                          <p:spTgt spid="191">
                                            <p:txEl>
                                              <p:pRg st="5" end="5"/>
                                            </p:txEl>
                                          </p:spTgt>
                                        </p:tgtEl>
                                      </p:cBhvr>
                                    </p:animEffect>
                                  </p:childTnLst>
                                </p:cTn>
                              </p:par>
                            </p:childTnLst>
                          </p:cTn>
                        </p:par>
                        <p:par>
                          <p:cTn id="480" fill="hold">
                            <p:stCondLst>
                              <p:cond delay="59500"/>
                            </p:stCondLst>
                            <p:childTnLst>
                              <p:par>
                                <p:cTn id="481" presetID="10" presetClass="entr" presetSubtype="0" fill="hold" nodeType="afterEffect">
                                  <p:stCondLst>
                                    <p:cond delay="0"/>
                                  </p:stCondLst>
                                  <p:childTnLst>
                                    <p:set>
                                      <p:cBhvr>
                                        <p:cTn id="482" dur="1" fill="hold">
                                          <p:stCondLst>
                                            <p:cond delay="0"/>
                                          </p:stCondLst>
                                        </p:cTn>
                                        <p:tgtEl>
                                          <p:spTgt spid="191">
                                            <p:txEl>
                                              <p:pRg st="6" end="6"/>
                                            </p:txEl>
                                          </p:spTgt>
                                        </p:tgtEl>
                                        <p:attrNameLst>
                                          <p:attrName>style.visibility</p:attrName>
                                        </p:attrNameLst>
                                      </p:cBhvr>
                                      <p:to>
                                        <p:strVal val="visible"/>
                                      </p:to>
                                    </p:set>
                                    <p:animEffect transition="in" filter="fade">
                                      <p:cBhvr>
                                        <p:cTn id="483" dur="500"/>
                                        <p:tgtEl>
                                          <p:spTgt spid="191">
                                            <p:txEl>
                                              <p:pRg st="6" end="6"/>
                                            </p:txEl>
                                          </p:spTgt>
                                        </p:tgtEl>
                                      </p:cBhvr>
                                    </p:animEffect>
                                  </p:childTnLst>
                                </p:cTn>
                              </p:par>
                            </p:childTnLst>
                          </p:cTn>
                        </p:par>
                        <p:par>
                          <p:cTn id="484" fill="hold">
                            <p:stCondLst>
                              <p:cond delay="60000"/>
                            </p:stCondLst>
                            <p:childTnLst>
                              <p:par>
                                <p:cTn id="485" presetID="10" presetClass="entr" presetSubtype="0" fill="hold" nodeType="afterEffect">
                                  <p:stCondLst>
                                    <p:cond delay="0"/>
                                  </p:stCondLst>
                                  <p:childTnLst>
                                    <p:set>
                                      <p:cBhvr>
                                        <p:cTn id="486" dur="1" fill="hold">
                                          <p:stCondLst>
                                            <p:cond delay="0"/>
                                          </p:stCondLst>
                                        </p:cTn>
                                        <p:tgtEl>
                                          <p:spTgt spid="191">
                                            <p:txEl>
                                              <p:pRg st="7" end="7"/>
                                            </p:txEl>
                                          </p:spTgt>
                                        </p:tgtEl>
                                        <p:attrNameLst>
                                          <p:attrName>style.visibility</p:attrName>
                                        </p:attrNameLst>
                                      </p:cBhvr>
                                      <p:to>
                                        <p:strVal val="visible"/>
                                      </p:to>
                                    </p:set>
                                    <p:animEffect transition="in" filter="fade">
                                      <p:cBhvr>
                                        <p:cTn id="487" dur="500"/>
                                        <p:tgtEl>
                                          <p:spTgt spid="191">
                                            <p:txEl>
                                              <p:pRg st="7" end="7"/>
                                            </p:txEl>
                                          </p:spTgt>
                                        </p:tgtEl>
                                      </p:cBhvr>
                                    </p:animEffect>
                                  </p:childTnLst>
                                </p:cTn>
                              </p:par>
                            </p:childTnLst>
                          </p:cTn>
                        </p:par>
                        <p:par>
                          <p:cTn id="488" fill="hold">
                            <p:stCondLst>
                              <p:cond delay="60500"/>
                            </p:stCondLst>
                            <p:childTnLst>
                              <p:par>
                                <p:cTn id="489" presetID="10" presetClass="entr" presetSubtype="0" fill="hold" nodeType="afterEffect">
                                  <p:stCondLst>
                                    <p:cond delay="0"/>
                                  </p:stCondLst>
                                  <p:childTnLst>
                                    <p:set>
                                      <p:cBhvr>
                                        <p:cTn id="490" dur="1" fill="hold">
                                          <p:stCondLst>
                                            <p:cond delay="0"/>
                                          </p:stCondLst>
                                        </p:cTn>
                                        <p:tgtEl>
                                          <p:spTgt spid="191">
                                            <p:txEl>
                                              <p:pRg st="8" end="8"/>
                                            </p:txEl>
                                          </p:spTgt>
                                        </p:tgtEl>
                                        <p:attrNameLst>
                                          <p:attrName>style.visibility</p:attrName>
                                        </p:attrNameLst>
                                      </p:cBhvr>
                                      <p:to>
                                        <p:strVal val="visible"/>
                                      </p:to>
                                    </p:set>
                                    <p:animEffect transition="in" filter="fade">
                                      <p:cBhvr>
                                        <p:cTn id="491" dur="500"/>
                                        <p:tgtEl>
                                          <p:spTgt spid="1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9_Custom Layout">
  <p:cSld name="19_Custom Layout">
    <p:spTree>
      <p:nvGrpSpPr>
        <p:cNvPr id="1" name="Shape 192"/>
        <p:cNvGrpSpPr/>
        <p:nvPr/>
      </p:nvGrpSpPr>
      <p:grpSpPr>
        <a:xfrm>
          <a:off x="0" y="0"/>
          <a:ext cx="0" cy="0"/>
          <a:chOff x="0" y="0"/>
          <a:chExt cx="0" cy="0"/>
        </a:xfrm>
      </p:grpSpPr>
      <p:sp>
        <p:nvSpPr>
          <p:cNvPr id="193" name="Google Shape;193;p64"/>
          <p:cNvSpPr>
            <a:spLocks noGrp="1"/>
          </p:cNvSpPr>
          <p:nvPr>
            <p:ph type="pic" idx="2"/>
          </p:nvPr>
        </p:nvSpPr>
        <p:spPr>
          <a:xfrm>
            <a:off x="4611742" y="3002509"/>
            <a:ext cx="2843043" cy="3855493"/>
          </a:xfrm>
          <a:prstGeom prst="rect">
            <a:avLst/>
          </a:prstGeom>
          <a:noFill/>
          <a:ln>
            <a:noFill/>
          </a:ln>
        </p:spPr>
      </p:sp>
    </p:spTree>
  </p:cSld>
  <p:clrMapOvr>
    <a:masterClrMapping/>
  </p:clrMapOvr>
  <p:transition spd="slow">
    <p:push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94"/>
        <p:cNvGrpSpPr/>
        <p:nvPr/>
      </p:nvGrpSpPr>
      <p:grpSpPr>
        <a:xfrm>
          <a:off x="0" y="0"/>
          <a:ext cx="0" cy="0"/>
          <a:chOff x="0" y="0"/>
          <a:chExt cx="0" cy="0"/>
        </a:xfrm>
      </p:grpSpPr>
    </p:spTree>
  </p:cSld>
  <p:clrMapOvr>
    <a:masterClrMapping/>
  </p:clrMapOvr>
  <p:transition spd="slow">
    <p:push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95"/>
        <p:cNvGrpSpPr/>
        <p:nvPr/>
      </p:nvGrpSpPr>
      <p:grpSpPr>
        <a:xfrm>
          <a:off x="0" y="0"/>
          <a:ext cx="0" cy="0"/>
          <a:chOff x="0" y="0"/>
          <a:chExt cx="0" cy="0"/>
        </a:xfrm>
      </p:grpSpPr>
      <p:sp>
        <p:nvSpPr>
          <p:cNvPr id="196" name="Google Shape;196;p66"/>
          <p:cNvSpPr>
            <a:spLocks noGrp="1"/>
          </p:cNvSpPr>
          <p:nvPr>
            <p:ph type="pic" idx="2"/>
          </p:nvPr>
        </p:nvSpPr>
        <p:spPr>
          <a:xfrm>
            <a:off x="0" y="1143000"/>
            <a:ext cx="12188825" cy="2971800"/>
          </a:xfrm>
          <a:prstGeom prst="rect">
            <a:avLst/>
          </a:prstGeom>
          <a:noFill/>
          <a:ln>
            <a:noFill/>
          </a:ln>
        </p:spPr>
      </p:sp>
    </p:spTree>
  </p:cSld>
  <p:clrMapOvr>
    <a:masterClrMapping/>
  </p:clrMapOvr>
  <p:transition spd="slow">
    <p:push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197"/>
        <p:cNvGrpSpPr/>
        <p:nvPr/>
      </p:nvGrpSpPr>
      <p:grpSpPr>
        <a:xfrm>
          <a:off x="0" y="0"/>
          <a:ext cx="0" cy="0"/>
          <a:chOff x="0" y="0"/>
          <a:chExt cx="0" cy="0"/>
        </a:xfrm>
      </p:grpSpPr>
      <p:sp>
        <p:nvSpPr>
          <p:cNvPr id="198" name="Google Shape;198;p67"/>
          <p:cNvSpPr>
            <a:spLocks noGrp="1"/>
          </p:cNvSpPr>
          <p:nvPr>
            <p:ph type="pic" idx="2"/>
          </p:nvPr>
        </p:nvSpPr>
        <p:spPr>
          <a:xfrm>
            <a:off x="8270424" y="4343400"/>
            <a:ext cx="731330" cy="658368"/>
          </a:xfrm>
          <a:prstGeom prst="ellipse">
            <a:avLst/>
          </a:prstGeom>
          <a:noFill/>
          <a:ln>
            <a:noFill/>
          </a:ln>
        </p:spPr>
      </p:sp>
      <p:sp>
        <p:nvSpPr>
          <p:cNvPr id="199" name="Google Shape;199;p67"/>
          <p:cNvSpPr>
            <a:spLocks noGrp="1"/>
          </p:cNvSpPr>
          <p:nvPr>
            <p:ph type="pic" idx="3"/>
          </p:nvPr>
        </p:nvSpPr>
        <p:spPr>
          <a:xfrm>
            <a:off x="1518140" y="4343400"/>
            <a:ext cx="731330" cy="658368"/>
          </a:xfrm>
          <a:prstGeom prst="ellipse">
            <a:avLst/>
          </a:prstGeom>
          <a:noFill/>
          <a:ln>
            <a:noFill/>
          </a:ln>
        </p:spPr>
      </p:sp>
      <p:sp>
        <p:nvSpPr>
          <p:cNvPr id="200" name="Google Shape;200;p67"/>
          <p:cNvSpPr>
            <a:spLocks noGrp="1"/>
          </p:cNvSpPr>
          <p:nvPr>
            <p:ph type="pic" idx="4"/>
          </p:nvPr>
        </p:nvSpPr>
        <p:spPr>
          <a:xfrm>
            <a:off x="4894729" y="4343400"/>
            <a:ext cx="731330" cy="658368"/>
          </a:xfrm>
          <a:prstGeom prst="ellipse">
            <a:avLst/>
          </a:prstGeom>
          <a:noFill/>
          <a:ln>
            <a:noFill/>
          </a:ln>
        </p:spPr>
      </p:sp>
    </p:spTree>
  </p:cSld>
  <p:clrMapOvr>
    <a:masterClrMapping/>
  </p:clrMapOvr>
  <p:transition spd="slow">
    <p:push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01"/>
        <p:cNvGrpSpPr/>
        <p:nvPr/>
      </p:nvGrpSpPr>
      <p:grpSpPr>
        <a:xfrm>
          <a:off x="0" y="0"/>
          <a:ext cx="0" cy="0"/>
          <a:chOff x="0" y="0"/>
          <a:chExt cx="0" cy="0"/>
        </a:xfrm>
      </p:grpSpPr>
      <p:sp>
        <p:nvSpPr>
          <p:cNvPr id="202" name="Google Shape;202;p69"/>
          <p:cNvSpPr txBox="1">
            <a:spLocks noGrp="1"/>
          </p:cNvSpPr>
          <p:nvPr>
            <p:ph type="body" idx="1"/>
          </p:nvPr>
        </p:nvSpPr>
        <p:spPr>
          <a:xfrm>
            <a:off x="7884423" y="3086089"/>
            <a:ext cx="2515825" cy="721552"/>
          </a:xfrm>
          <a:prstGeom prst="rect">
            <a:avLst/>
          </a:prstGeom>
          <a:noFill/>
          <a:ln>
            <a:noFill/>
          </a:ln>
        </p:spPr>
        <p:txBody>
          <a:bodyPr spcFirstLastPara="1" wrap="square" lIns="0" tIns="0" rIns="0" bIns="0" anchor="t" anchorCtr="0">
            <a:normAutofit/>
          </a:bodyPr>
          <a:lstStyle>
            <a:lvl1pPr marL="457200" lvl="0" indent="-228600" algn="l">
              <a:lnSpc>
                <a:spcPct val="141666"/>
              </a:lnSpc>
              <a:spcBef>
                <a:spcPts val="240"/>
              </a:spcBef>
              <a:spcAft>
                <a:spcPts val="0"/>
              </a:spcAft>
              <a:buClr>
                <a:schemeClr val="dk2"/>
              </a:buClr>
              <a:buSzPts val="1200"/>
              <a:buNone/>
              <a:defRPr sz="1200">
                <a:solidFill>
                  <a:schemeClr val="dk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3" name="Google Shape;203;p69"/>
          <p:cNvSpPr txBox="1">
            <a:spLocks noGrp="1"/>
          </p:cNvSpPr>
          <p:nvPr>
            <p:ph type="body" idx="2"/>
          </p:nvPr>
        </p:nvSpPr>
        <p:spPr>
          <a:xfrm>
            <a:off x="8411560" y="2634645"/>
            <a:ext cx="1887115" cy="303488"/>
          </a:xfrm>
          <a:prstGeom prst="rect">
            <a:avLst/>
          </a:prstGeom>
          <a:noFill/>
          <a:ln>
            <a:noFill/>
          </a:ln>
        </p:spPr>
        <p:txBody>
          <a:bodyPr spcFirstLastPara="1" wrap="square" lIns="0" tIns="0" rIns="0" bIns="0" anchor="ctr" anchorCtr="0">
            <a:normAutofit/>
          </a:bodyPr>
          <a:lstStyle>
            <a:lvl1pPr marL="457200" lvl="0" indent="-228600" algn="l">
              <a:lnSpc>
                <a:spcPct val="106250"/>
              </a:lnSpc>
              <a:spcBef>
                <a:spcPts val="320"/>
              </a:spcBef>
              <a:spcAft>
                <a:spcPts val="0"/>
              </a:spcAft>
              <a:buClr>
                <a:schemeClr val="lt1"/>
              </a:buClr>
              <a:buSzPts val="1600"/>
              <a:buNone/>
              <a:defRPr sz="1600" b="1">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grpSp>
        <p:nvGrpSpPr>
          <p:cNvPr id="204" name="Google Shape;204;p69"/>
          <p:cNvGrpSpPr/>
          <p:nvPr/>
        </p:nvGrpSpPr>
        <p:grpSpPr>
          <a:xfrm>
            <a:off x="6821145" y="2619073"/>
            <a:ext cx="378241" cy="346346"/>
            <a:chOff x="1166868" y="2106605"/>
            <a:chExt cx="780242" cy="714264"/>
          </a:xfrm>
        </p:grpSpPr>
        <p:sp>
          <p:nvSpPr>
            <p:cNvPr id="205" name="Google Shape;205;p69"/>
            <p:cNvSpPr/>
            <p:nvPr/>
          </p:nvSpPr>
          <p:spPr>
            <a:xfrm>
              <a:off x="1166868" y="2106605"/>
              <a:ext cx="714263" cy="714264"/>
            </a:xfrm>
            <a:prstGeom prst="rect">
              <a:avLst/>
            </a:prstGeom>
            <a:solidFill>
              <a:schemeClr val="accent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06" name="Google Shape;206;p69"/>
            <p:cNvSpPr/>
            <p:nvPr/>
          </p:nvSpPr>
          <p:spPr>
            <a:xfrm>
              <a:off x="1353147" y="2189791"/>
              <a:ext cx="593963" cy="623019"/>
            </a:xfrm>
            <a:custGeom>
              <a:avLst/>
              <a:gdLst/>
              <a:ahLst/>
              <a:cxnLst/>
              <a:rect l="l" t="t"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a:noFill/>
            </a:ln>
          </p:spPr>
          <p:txBody>
            <a:bodyPr spcFirstLastPara="1" wrap="square" lIns="43650" tIns="43650" rIns="43650" bIns="4365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07" name="Google Shape;207;p69"/>
          <p:cNvGrpSpPr/>
          <p:nvPr/>
        </p:nvGrpSpPr>
        <p:grpSpPr>
          <a:xfrm>
            <a:off x="6821145" y="4395527"/>
            <a:ext cx="378241" cy="346346"/>
            <a:chOff x="1166868" y="2106605"/>
            <a:chExt cx="780242" cy="714264"/>
          </a:xfrm>
        </p:grpSpPr>
        <p:sp>
          <p:nvSpPr>
            <p:cNvPr id="208" name="Google Shape;208;p69"/>
            <p:cNvSpPr/>
            <p:nvPr/>
          </p:nvSpPr>
          <p:spPr>
            <a:xfrm>
              <a:off x="1166868" y="2106605"/>
              <a:ext cx="714263" cy="714264"/>
            </a:xfrm>
            <a:prstGeom prst="rect">
              <a:avLst/>
            </a:prstGeom>
            <a:solidFill>
              <a:schemeClr val="accent3"/>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09" name="Google Shape;209;p69"/>
            <p:cNvSpPr/>
            <p:nvPr/>
          </p:nvSpPr>
          <p:spPr>
            <a:xfrm>
              <a:off x="1353147" y="2189791"/>
              <a:ext cx="593963" cy="623019"/>
            </a:xfrm>
            <a:custGeom>
              <a:avLst/>
              <a:gdLst/>
              <a:ahLst/>
              <a:cxnLst/>
              <a:rect l="l" t="t"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a:noFill/>
            </a:ln>
          </p:spPr>
          <p:txBody>
            <a:bodyPr spcFirstLastPara="1" wrap="square" lIns="43650" tIns="43650" rIns="43650" bIns="4365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10" name="Google Shape;210;p69"/>
          <p:cNvGrpSpPr/>
          <p:nvPr/>
        </p:nvGrpSpPr>
        <p:grpSpPr>
          <a:xfrm>
            <a:off x="7884423" y="2619073"/>
            <a:ext cx="378241" cy="346346"/>
            <a:chOff x="1166868" y="2106605"/>
            <a:chExt cx="780242" cy="714264"/>
          </a:xfrm>
        </p:grpSpPr>
        <p:sp>
          <p:nvSpPr>
            <p:cNvPr id="211" name="Google Shape;211;p69"/>
            <p:cNvSpPr/>
            <p:nvPr/>
          </p:nvSpPr>
          <p:spPr>
            <a:xfrm>
              <a:off x="1166868" y="2106605"/>
              <a:ext cx="714263" cy="714264"/>
            </a:xfrm>
            <a:prstGeom prst="rect">
              <a:avLst/>
            </a:prstGeom>
            <a:solidFill>
              <a:schemeClr val="accent2"/>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12" name="Google Shape;212;p69"/>
            <p:cNvSpPr/>
            <p:nvPr/>
          </p:nvSpPr>
          <p:spPr>
            <a:xfrm>
              <a:off x="1353147" y="2189791"/>
              <a:ext cx="593963" cy="623019"/>
            </a:xfrm>
            <a:custGeom>
              <a:avLst/>
              <a:gdLst/>
              <a:ahLst/>
              <a:cxnLst/>
              <a:rect l="l" t="t"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a:noFill/>
            </a:ln>
          </p:spPr>
          <p:txBody>
            <a:bodyPr spcFirstLastPara="1" wrap="square" lIns="43650" tIns="43650" rIns="43650" bIns="4365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13" name="Google Shape;213;p69"/>
          <p:cNvGrpSpPr/>
          <p:nvPr/>
        </p:nvGrpSpPr>
        <p:grpSpPr>
          <a:xfrm>
            <a:off x="7884423" y="4395527"/>
            <a:ext cx="378241" cy="346346"/>
            <a:chOff x="1166868" y="2106605"/>
            <a:chExt cx="780242" cy="714264"/>
          </a:xfrm>
        </p:grpSpPr>
        <p:sp>
          <p:nvSpPr>
            <p:cNvPr id="214" name="Google Shape;214;p69"/>
            <p:cNvSpPr/>
            <p:nvPr/>
          </p:nvSpPr>
          <p:spPr>
            <a:xfrm>
              <a:off x="1166868" y="2106605"/>
              <a:ext cx="714263" cy="714264"/>
            </a:xfrm>
            <a:prstGeom prst="rect">
              <a:avLst/>
            </a:prstGeom>
            <a:solidFill>
              <a:schemeClr val="accent4"/>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15" name="Google Shape;215;p69"/>
            <p:cNvSpPr/>
            <p:nvPr/>
          </p:nvSpPr>
          <p:spPr>
            <a:xfrm>
              <a:off x="1353147" y="2189791"/>
              <a:ext cx="593963" cy="623019"/>
            </a:xfrm>
            <a:custGeom>
              <a:avLst/>
              <a:gdLst/>
              <a:ahLst/>
              <a:cxnLst/>
              <a:rect l="l" t="t"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a:noFill/>
            </a:ln>
          </p:spPr>
          <p:txBody>
            <a:bodyPr spcFirstLastPara="1" wrap="square" lIns="43650" tIns="43650" rIns="43650" bIns="4365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sp>
        <p:nvSpPr>
          <p:cNvPr id="216" name="Google Shape;216;p69"/>
          <p:cNvSpPr/>
          <p:nvPr/>
        </p:nvSpPr>
        <p:spPr>
          <a:xfrm>
            <a:off x="1618660" y="1973305"/>
            <a:ext cx="2328480" cy="4122695"/>
          </a:xfrm>
          <a:custGeom>
            <a:avLst/>
            <a:gdLst/>
            <a:ahLst/>
            <a:cxnLst/>
            <a:rect l="l" t="t" r="r" b="b"/>
            <a:pathLst>
              <a:path w="21600" h="21600" extrusionOk="0">
                <a:moveTo>
                  <a:pt x="19529" y="17270"/>
                </a:moveTo>
                <a:cubicBezTo>
                  <a:pt x="10800" y="17270"/>
                  <a:pt x="6436" y="17270"/>
                  <a:pt x="4253" y="17270"/>
                </a:cubicBezTo>
                <a:cubicBezTo>
                  <a:pt x="2071" y="17270"/>
                  <a:pt x="2071" y="17270"/>
                  <a:pt x="2071" y="17270"/>
                </a:cubicBezTo>
                <a:cubicBezTo>
                  <a:pt x="2071" y="9999"/>
                  <a:pt x="2071" y="6362"/>
                  <a:pt x="2071" y="4542"/>
                </a:cubicBezTo>
                <a:cubicBezTo>
                  <a:pt x="2071" y="2679"/>
                  <a:pt x="2071" y="2679"/>
                  <a:pt x="2071" y="2679"/>
                </a:cubicBezTo>
                <a:cubicBezTo>
                  <a:pt x="10800" y="2679"/>
                  <a:pt x="15164" y="2679"/>
                  <a:pt x="17347" y="2679"/>
                </a:cubicBezTo>
                <a:cubicBezTo>
                  <a:pt x="19529" y="2679"/>
                  <a:pt x="19529" y="2679"/>
                  <a:pt x="19529" y="2679"/>
                </a:cubicBezTo>
                <a:cubicBezTo>
                  <a:pt x="19529" y="3607"/>
                  <a:pt x="19529" y="4535"/>
                  <a:pt x="19529" y="5463"/>
                </a:cubicBezTo>
                <a:cubicBezTo>
                  <a:pt x="19529" y="8083"/>
                  <a:pt x="19529" y="10703"/>
                  <a:pt x="19529" y="13323"/>
                </a:cubicBezTo>
                <a:cubicBezTo>
                  <a:pt x="20564" y="13323"/>
                  <a:pt x="21082" y="13323"/>
                  <a:pt x="21341" y="13323"/>
                </a:cubicBezTo>
                <a:cubicBezTo>
                  <a:pt x="21600" y="13323"/>
                  <a:pt x="21600" y="13323"/>
                  <a:pt x="21600" y="13323"/>
                </a:cubicBezTo>
                <a:cubicBezTo>
                  <a:pt x="21600" y="9615"/>
                  <a:pt x="21600" y="5906"/>
                  <a:pt x="21600" y="2198"/>
                </a:cubicBezTo>
                <a:cubicBezTo>
                  <a:pt x="21600" y="2023"/>
                  <a:pt x="21600" y="1849"/>
                  <a:pt x="21600" y="1674"/>
                </a:cubicBezTo>
                <a:cubicBezTo>
                  <a:pt x="21600" y="837"/>
                  <a:pt x="20121" y="0"/>
                  <a:pt x="18641" y="0"/>
                </a:cubicBezTo>
                <a:cubicBezTo>
                  <a:pt x="2663" y="0"/>
                  <a:pt x="2663" y="0"/>
                  <a:pt x="2663" y="0"/>
                </a:cubicBezTo>
                <a:cubicBezTo>
                  <a:pt x="1184" y="0"/>
                  <a:pt x="0" y="837"/>
                  <a:pt x="0" y="1674"/>
                </a:cubicBezTo>
                <a:cubicBezTo>
                  <a:pt x="0" y="20093"/>
                  <a:pt x="0" y="20093"/>
                  <a:pt x="0" y="20093"/>
                </a:cubicBezTo>
                <a:cubicBezTo>
                  <a:pt x="0" y="20930"/>
                  <a:pt x="1184" y="21600"/>
                  <a:pt x="2663" y="21600"/>
                </a:cubicBezTo>
                <a:cubicBezTo>
                  <a:pt x="18641" y="21600"/>
                  <a:pt x="18641" y="21600"/>
                  <a:pt x="18641" y="21600"/>
                </a:cubicBezTo>
                <a:cubicBezTo>
                  <a:pt x="20121" y="21600"/>
                  <a:pt x="21600" y="20930"/>
                  <a:pt x="21600" y="20093"/>
                </a:cubicBezTo>
                <a:cubicBezTo>
                  <a:pt x="21600" y="13228"/>
                  <a:pt x="21600" y="13228"/>
                  <a:pt x="21600" y="13228"/>
                </a:cubicBezTo>
                <a:cubicBezTo>
                  <a:pt x="20564" y="13228"/>
                  <a:pt x="20047" y="13228"/>
                  <a:pt x="19788" y="13228"/>
                </a:cubicBezTo>
                <a:cubicBezTo>
                  <a:pt x="19529" y="13228"/>
                  <a:pt x="19529" y="13228"/>
                  <a:pt x="19529" y="13228"/>
                </a:cubicBezTo>
                <a:lnTo>
                  <a:pt x="19529" y="17270"/>
                </a:lnTo>
                <a:close/>
                <a:moveTo>
                  <a:pt x="16866" y="1005"/>
                </a:moveTo>
                <a:cubicBezTo>
                  <a:pt x="17162" y="1005"/>
                  <a:pt x="17753" y="1172"/>
                  <a:pt x="17753" y="1507"/>
                </a:cubicBezTo>
                <a:cubicBezTo>
                  <a:pt x="17753" y="1674"/>
                  <a:pt x="17162" y="1842"/>
                  <a:pt x="16866" y="1842"/>
                </a:cubicBezTo>
                <a:cubicBezTo>
                  <a:pt x="16570" y="1842"/>
                  <a:pt x="16274" y="1674"/>
                  <a:pt x="16274" y="1507"/>
                </a:cubicBezTo>
                <a:cubicBezTo>
                  <a:pt x="16274" y="1172"/>
                  <a:pt x="16570" y="1005"/>
                  <a:pt x="16866" y="1005"/>
                </a:cubicBezTo>
                <a:close/>
                <a:moveTo>
                  <a:pt x="7101" y="1172"/>
                </a:moveTo>
                <a:cubicBezTo>
                  <a:pt x="10800" y="1172"/>
                  <a:pt x="12649" y="1172"/>
                  <a:pt x="13574" y="1172"/>
                </a:cubicBezTo>
                <a:cubicBezTo>
                  <a:pt x="14499" y="1172"/>
                  <a:pt x="14499" y="1172"/>
                  <a:pt x="14499" y="1172"/>
                </a:cubicBezTo>
                <a:cubicBezTo>
                  <a:pt x="14499" y="1423"/>
                  <a:pt x="14499" y="1549"/>
                  <a:pt x="14499" y="1612"/>
                </a:cubicBezTo>
                <a:cubicBezTo>
                  <a:pt x="14499" y="1674"/>
                  <a:pt x="14499" y="1674"/>
                  <a:pt x="14499" y="1674"/>
                </a:cubicBezTo>
                <a:cubicBezTo>
                  <a:pt x="10800" y="1674"/>
                  <a:pt x="8951" y="1674"/>
                  <a:pt x="8026" y="1674"/>
                </a:cubicBezTo>
                <a:cubicBezTo>
                  <a:pt x="7101" y="1674"/>
                  <a:pt x="7101" y="1674"/>
                  <a:pt x="7101" y="1674"/>
                </a:cubicBezTo>
                <a:lnTo>
                  <a:pt x="7101" y="1172"/>
                </a:lnTo>
                <a:close/>
                <a:moveTo>
                  <a:pt x="14203" y="19926"/>
                </a:moveTo>
                <a:cubicBezTo>
                  <a:pt x="10800" y="19926"/>
                  <a:pt x="9099" y="19926"/>
                  <a:pt x="8248" y="19926"/>
                </a:cubicBezTo>
                <a:cubicBezTo>
                  <a:pt x="7397" y="19926"/>
                  <a:pt x="7397" y="19926"/>
                  <a:pt x="7397" y="19926"/>
                </a:cubicBezTo>
                <a:cubicBezTo>
                  <a:pt x="7397" y="19340"/>
                  <a:pt x="7397" y="19047"/>
                  <a:pt x="7397" y="18900"/>
                </a:cubicBezTo>
                <a:cubicBezTo>
                  <a:pt x="7397" y="18753"/>
                  <a:pt x="7397" y="18753"/>
                  <a:pt x="7397" y="18753"/>
                </a:cubicBezTo>
                <a:cubicBezTo>
                  <a:pt x="10800" y="18753"/>
                  <a:pt x="12501" y="18753"/>
                  <a:pt x="13352" y="18753"/>
                </a:cubicBezTo>
                <a:cubicBezTo>
                  <a:pt x="14203" y="18753"/>
                  <a:pt x="14203" y="18753"/>
                  <a:pt x="14203" y="18753"/>
                </a:cubicBezTo>
                <a:lnTo>
                  <a:pt x="14203" y="19926"/>
                </a:lnTo>
                <a:close/>
              </a:path>
            </a:pathLst>
          </a:custGeom>
          <a:solidFill>
            <a:schemeClr val="accent1"/>
          </a:solidFill>
          <a:ln>
            <a:noFill/>
          </a:ln>
        </p:spPr>
        <p:txBody>
          <a:bodyPr spcFirstLastPara="1" wrap="square" lIns="45700" tIns="45700" rIns="45700" bIns="45700" anchor="t"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17" name="Google Shape;217;p69"/>
          <p:cNvSpPr>
            <a:spLocks noGrp="1"/>
          </p:cNvSpPr>
          <p:nvPr>
            <p:ph type="pic" idx="3"/>
          </p:nvPr>
        </p:nvSpPr>
        <p:spPr>
          <a:xfrm>
            <a:off x="1828324" y="2453919"/>
            <a:ext cx="1920240" cy="2849218"/>
          </a:xfrm>
          <a:prstGeom prst="rect">
            <a:avLst/>
          </a:prstGeom>
          <a:noFill/>
          <a:ln>
            <a:noFill/>
          </a:ln>
        </p:spPr>
      </p:sp>
      <p:sp>
        <p:nvSpPr>
          <p:cNvPr id="218" name="Google Shape;218;p69"/>
          <p:cNvSpPr txBox="1">
            <a:spLocks noGrp="1"/>
          </p:cNvSpPr>
          <p:nvPr>
            <p:ph type="body" idx="4"/>
          </p:nvPr>
        </p:nvSpPr>
        <p:spPr>
          <a:xfrm>
            <a:off x="4695016" y="3086089"/>
            <a:ext cx="2472386" cy="721552"/>
          </a:xfrm>
          <a:prstGeom prst="rect">
            <a:avLst/>
          </a:prstGeom>
          <a:noFill/>
          <a:ln>
            <a:noFill/>
          </a:ln>
        </p:spPr>
        <p:txBody>
          <a:bodyPr spcFirstLastPara="1" wrap="square" lIns="0" tIns="0" rIns="0" bIns="0" anchor="t" anchorCtr="0">
            <a:normAutofit/>
          </a:bodyPr>
          <a:lstStyle>
            <a:lvl1pPr marL="457200" lvl="0" indent="-228600" algn="r">
              <a:lnSpc>
                <a:spcPct val="141666"/>
              </a:lnSpc>
              <a:spcBef>
                <a:spcPts val="240"/>
              </a:spcBef>
              <a:spcAft>
                <a:spcPts val="0"/>
              </a:spcAft>
              <a:buClr>
                <a:schemeClr val="dk2"/>
              </a:buClr>
              <a:buSzPts val="1200"/>
              <a:buNone/>
              <a:defRPr sz="1200">
                <a:solidFill>
                  <a:schemeClr val="dk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9" name="Google Shape;219;p69"/>
          <p:cNvSpPr txBox="1">
            <a:spLocks noGrp="1"/>
          </p:cNvSpPr>
          <p:nvPr>
            <p:ph type="body" idx="5"/>
          </p:nvPr>
        </p:nvSpPr>
        <p:spPr>
          <a:xfrm>
            <a:off x="4895767" y="2619405"/>
            <a:ext cx="1674911" cy="303488"/>
          </a:xfrm>
          <a:prstGeom prst="rect">
            <a:avLst/>
          </a:prstGeom>
          <a:noFill/>
          <a:ln>
            <a:noFill/>
          </a:ln>
        </p:spPr>
        <p:txBody>
          <a:bodyPr spcFirstLastPara="1" wrap="square" lIns="0" tIns="0" rIns="0" bIns="0" anchor="ctr" anchorCtr="0">
            <a:normAutofit/>
          </a:bodyPr>
          <a:lstStyle>
            <a:lvl1pPr marL="457200" lvl="0" indent="-228600" algn="r">
              <a:lnSpc>
                <a:spcPct val="106250"/>
              </a:lnSpc>
              <a:spcBef>
                <a:spcPts val="320"/>
              </a:spcBef>
              <a:spcAft>
                <a:spcPts val="0"/>
              </a:spcAft>
              <a:buClr>
                <a:schemeClr val="lt1"/>
              </a:buClr>
              <a:buSzPts val="1600"/>
              <a:buNone/>
              <a:defRPr sz="1600" b="1">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0" name="Google Shape;220;p69"/>
          <p:cNvSpPr txBox="1">
            <a:spLocks noGrp="1"/>
          </p:cNvSpPr>
          <p:nvPr>
            <p:ph type="body" idx="6"/>
          </p:nvPr>
        </p:nvSpPr>
        <p:spPr>
          <a:xfrm>
            <a:off x="4695016" y="4942361"/>
            <a:ext cx="2472386" cy="721552"/>
          </a:xfrm>
          <a:prstGeom prst="rect">
            <a:avLst/>
          </a:prstGeom>
          <a:noFill/>
          <a:ln>
            <a:noFill/>
          </a:ln>
        </p:spPr>
        <p:txBody>
          <a:bodyPr spcFirstLastPara="1" wrap="square" lIns="0" tIns="0" rIns="0" bIns="0" anchor="t" anchorCtr="0">
            <a:normAutofit/>
          </a:bodyPr>
          <a:lstStyle>
            <a:lvl1pPr marL="457200" lvl="0" indent="-228600" algn="r">
              <a:lnSpc>
                <a:spcPct val="141666"/>
              </a:lnSpc>
              <a:spcBef>
                <a:spcPts val="240"/>
              </a:spcBef>
              <a:spcAft>
                <a:spcPts val="0"/>
              </a:spcAft>
              <a:buClr>
                <a:schemeClr val="dk2"/>
              </a:buClr>
              <a:buSzPts val="1200"/>
              <a:buNone/>
              <a:defRPr sz="1200">
                <a:solidFill>
                  <a:schemeClr val="dk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1" name="Google Shape;221;p69"/>
          <p:cNvSpPr txBox="1">
            <a:spLocks noGrp="1"/>
          </p:cNvSpPr>
          <p:nvPr>
            <p:ph type="body" idx="7"/>
          </p:nvPr>
        </p:nvSpPr>
        <p:spPr>
          <a:xfrm>
            <a:off x="4895767" y="4422337"/>
            <a:ext cx="1674911" cy="303488"/>
          </a:xfrm>
          <a:prstGeom prst="rect">
            <a:avLst/>
          </a:prstGeom>
          <a:noFill/>
          <a:ln>
            <a:noFill/>
          </a:ln>
        </p:spPr>
        <p:txBody>
          <a:bodyPr spcFirstLastPara="1" wrap="square" lIns="0" tIns="0" rIns="0" bIns="0" anchor="ctr" anchorCtr="0">
            <a:normAutofit/>
          </a:bodyPr>
          <a:lstStyle>
            <a:lvl1pPr marL="457200" lvl="0" indent="-228600" algn="r">
              <a:lnSpc>
                <a:spcPct val="106250"/>
              </a:lnSpc>
              <a:spcBef>
                <a:spcPts val="320"/>
              </a:spcBef>
              <a:spcAft>
                <a:spcPts val="0"/>
              </a:spcAft>
              <a:buClr>
                <a:schemeClr val="lt1"/>
              </a:buClr>
              <a:buSzPts val="1600"/>
              <a:buNone/>
              <a:defRPr sz="1600" b="1">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2" name="Google Shape;222;p69"/>
          <p:cNvSpPr txBox="1">
            <a:spLocks noGrp="1"/>
          </p:cNvSpPr>
          <p:nvPr>
            <p:ph type="body" idx="8"/>
          </p:nvPr>
        </p:nvSpPr>
        <p:spPr>
          <a:xfrm>
            <a:off x="7884423" y="4953688"/>
            <a:ext cx="2515825" cy="721552"/>
          </a:xfrm>
          <a:prstGeom prst="rect">
            <a:avLst/>
          </a:prstGeom>
          <a:noFill/>
          <a:ln>
            <a:noFill/>
          </a:ln>
        </p:spPr>
        <p:txBody>
          <a:bodyPr spcFirstLastPara="1" wrap="square" lIns="0" tIns="0" rIns="0" bIns="0" anchor="t" anchorCtr="0">
            <a:normAutofit/>
          </a:bodyPr>
          <a:lstStyle>
            <a:lvl1pPr marL="457200" lvl="0" indent="-228600" algn="l">
              <a:lnSpc>
                <a:spcPct val="141666"/>
              </a:lnSpc>
              <a:spcBef>
                <a:spcPts val="240"/>
              </a:spcBef>
              <a:spcAft>
                <a:spcPts val="0"/>
              </a:spcAft>
              <a:buClr>
                <a:schemeClr val="dk2"/>
              </a:buClr>
              <a:buSzPts val="1200"/>
              <a:buNone/>
              <a:defRPr sz="1200">
                <a:solidFill>
                  <a:schemeClr val="dk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3" name="Google Shape;223;p69"/>
          <p:cNvSpPr txBox="1">
            <a:spLocks noGrp="1"/>
          </p:cNvSpPr>
          <p:nvPr>
            <p:ph type="body" idx="9"/>
          </p:nvPr>
        </p:nvSpPr>
        <p:spPr>
          <a:xfrm>
            <a:off x="8411560" y="4433664"/>
            <a:ext cx="1887115" cy="303488"/>
          </a:xfrm>
          <a:prstGeom prst="rect">
            <a:avLst/>
          </a:prstGeom>
          <a:noFill/>
          <a:ln>
            <a:noFill/>
          </a:ln>
        </p:spPr>
        <p:txBody>
          <a:bodyPr spcFirstLastPara="1" wrap="square" lIns="0" tIns="0" rIns="0" bIns="0" anchor="ctr" anchorCtr="0">
            <a:normAutofit/>
          </a:bodyPr>
          <a:lstStyle>
            <a:lvl1pPr marL="457200" lvl="0" indent="-228600" algn="l">
              <a:lnSpc>
                <a:spcPct val="106250"/>
              </a:lnSpc>
              <a:spcBef>
                <a:spcPts val="320"/>
              </a:spcBef>
              <a:spcAft>
                <a:spcPts val="0"/>
              </a:spcAft>
              <a:buClr>
                <a:schemeClr val="lt1"/>
              </a:buClr>
              <a:buSzPts val="1600"/>
              <a:buNone/>
              <a:defRPr sz="1600" b="1">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additive="base">
                                        <p:cTn id="7" dur="500"/>
                                        <p:tgtEl>
                                          <p:spTgt spid="216"/>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17"/>
                                        </p:tgtEl>
                                        <p:attrNameLst>
                                          <p:attrName>style.visibility</p:attrName>
                                        </p:attrNameLst>
                                      </p:cBhvr>
                                      <p:to>
                                        <p:strVal val="visible"/>
                                      </p:to>
                                    </p:set>
                                    <p:anim calcmode="lin" valueType="num">
                                      <p:cBhvr additive="base">
                                        <p:cTn id="10" dur="500"/>
                                        <p:tgtEl>
                                          <p:spTgt spid="217"/>
                                        </p:tgtEl>
                                        <p:attrNameLst>
                                          <p:attrName>ppt_x</p:attrName>
                                        </p:attrNameLst>
                                      </p:cBhvr>
                                      <p:tavLst>
                                        <p:tav tm="0">
                                          <p:val>
                                            <p:strVal val="#ppt_x-1"/>
                                          </p:val>
                                        </p:tav>
                                        <p:tav tm="100000">
                                          <p:val>
                                            <p:strVal val="#ppt_x"/>
                                          </p:val>
                                        </p:tav>
                                      </p:tavLst>
                                    </p:anim>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204"/>
                                        </p:tgtEl>
                                        <p:attrNameLst>
                                          <p:attrName>style.visibility</p:attrName>
                                        </p:attrNameLst>
                                      </p:cBhvr>
                                      <p:to>
                                        <p:strVal val="visible"/>
                                      </p:to>
                                    </p:set>
                                    <p:anim calcmode="lin" valueType="num">
                                      <p:cBhvr additive="base">
                                        <p:cTn id="14" dur="500"/>
                                        <p:tgtEl>
                                          <p:spTgt spid="204"/>
                                        </p:tgtEl>
                                        <p:attrNameLst>
                                          <p:attrName>ppt_w</p:attrName>
                                        </p:attrNameLst>
                                      </p:cBhvr>
                                      <p:tavLst>
                                        <p:tav tm="0">
                                          <p:val>
                                            <p:strVal val="0"/>
                                          </p:val>
                                        </p:tav>
                                        <p:tav tm="100000">
                                          <p:val>
                                            <p:strVal val="#ppt_w"/>
                                          </p:val>
                                        </p:tav>
                                      </p:tavLst>
                                    </p:anim>
                                    <p:anim calcmode="lin" valueType="num">
                                      <p:cBhvr additive="base">
                                        <p:cTn id="15" dur="500"/>
                                        <p:tgtEl>
                                          <p:spTgt spid="204"/>
                                        </p:tgtEl>
                                        <p:attrNameLst>
                                          <p:attrName>ppt_h</p:attrName>
                                        </p:attrNameLst>
                                      </p:cBhvr>
                                      <p:tavLst>
                                        <p:tav tm="0">
                                          <p:val>
                                            <p:strVal val="0"/>
                                          </p:val>
                                        </p:tav>
                                        <p:tav tm="100000">
                                          <p:val>
                                            <p:strVal val="#ppt_h"/>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219">
                                            <p:txEl>
                                              <p:pRg st="0" end="0"/>
                                            </p:txEl>
                                          </p:spTgt>
                                        </p:tgtEl>
                                        <p:attrNameLst>
                                          <p:attrName>style.visibility</p:attrName>
                                        </p:attrNameLst>
                                      </p:cBhvr>
                                      <p:to>
                                        <p:strVal val="visible"/>
                                      </p:to>
                                    </p:set>
                                    <p:animEffect transition="in" filter="fade">
                                      <p:cBhvr>
                                        <p:cTn id="19" dur="500"/>
                                        <p:tgtEl>
                                          <p:spTgt spid="219">
                                            <p:txEl>
                                              <p:pRg st="0" end="0"/>
                                            </p:txEl>
                                          </p:spTgt>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19">
                                            <p:txEl>
                                              <p:pRg st="1" end="1"/>
                                            </p:txEl>
                                          </p:spTgt>
                                        </p:tgtEl>
                                        <p:attrNameLst>
                                          <p:attrName>style.visibility</p:attrName>
                                        </p:attrNameLst>
                                      </p:cBhvr>
                                      <p:to>
                                        <p:strVal val="visible"/>
                                      </p:to>
                                    </p:set>
                                    <p:animEffect transition="in" filter="fade">
                                      <p:cBhvr>
                                        <p:cTn id="23" dur="500"/>
                                        <p:tgtEl>
                                          <p:spTgt spid="219">
                                            <p:txEl>
                                              <p:pRg st="1" end="1"/>
                                            </p:txEl>
                                          </p:spTgt>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219">
                                            <p:txEl>
                                              <p:pRg st="2" end="2"/>
                                            </p:txEl>
                                          </p:spTgt>
                                        </p:tgtEl>
                                        <p:attrNameLst>
                                          <p:attrName>style.visibility</p:attrName>
                                        </p:attrNameLst>
                                      </p:cBhvr>
                                      <p:to>
                                        <p:strVal val="visible"/>
                                      </p:to>
                                    </p:set>
                                    <p:animEffect transition="in" filter="fade">
                                      <p:cBhvr>
                                        <p:cTn id="27" dur="500"/>
                                        <p:tgtEl>
                                          <p:spTgt spid="219">
                                            <p:txEl>
                                              <p:pRg st="2" end="2"/>
                                            </p:txEl>
                                          </p:spTgt>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219">
                                            <p:txEl>
                                              <p:pRg st="3" end="3"/>
                                            </p:txEl>
                                          </p:spTgt>
                                        </p:tgtEl>
                                        <p:attrNameLst>
                                          <p:attrName>style.visibility</p:attrName>
                                        </p:attrNameLst>
                                      </p:cBhvr>
                                      <p:to>
                                        <p:strVal val="visible"/>
                                      </p:to>
                                    </p:set>
                                    <p:animEffect transition="in" filter="fade">
                                      <p:cBhvr>
                                        <p:cTn id="31" dur="500"/>
                                        <p:tgtEl>
                                          <p:spTgt spid="219">
                                            <p:txEl>
                                              <p:pRg st="3" end="3"/>
                                            </p:txEl>
                                          </p:spTgt>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219">
                                            <p:txEl>
                                              <p:pRg st="4" end="4"/>
                                            </p:txEl>
                                          </p:spTgt>
                                        </p:tgtEl>
                                        <p:attrNameLst>
                                          <p:attrName>style.visibility</p:attrName>
                                        </p:attrNameLst>
                                      </p:cBhvr>
                                      <p:to>
                                        <p:strVal val="visible"/>
                                      </p:to>
                                    </p:set>
                                    <p:animEffect transition="in" filter="fade">
                                      <p:cBhvr>
                                        <p:cTn id="35" dur="500"/>
                                        <p:tgtEl>
                                          <p:spTgt spid="219">
                                            <p:txEl>
                                              <p:pRg st="4" end="4"/>
                                            </p:txEl>
                                          </p:spTgt>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219">
                                            <p:txEl>
                                              <p:pRg st="5" end="5"/>
                                            </p:txEl>
                                          </p:spTgt>
                                        </p:tgtEl>
                                        <p:attrNameLst>
                                          <p:attrName>style.visibility</p:attrName>
                                        </p:attrNameLst>
                                      </p:cBhvr>
                                      <p:to>
                                        <p:strVal val="visible"/>
                                      </p:to>
                                    </p:set>
                                    <p:animEffect transition="in" filter="fade">
                                      <p:cBhvr>
                                        <p:cTn id="39" dur="500"/>
                                        <p:tgtEl>
                                          <p:spTgt spid="219">
                                            <p:txEl>
                                              <p:pRg st="5" end="5"/>
                                            </p:txEl>
                                          </p:spTgt>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219">
                                            <p:txEl>
                                              <p:pRg st="6" end="6"/>
                                            </p:txEl>
                                          </p:spTgt>
                                        </p:tgtEl>
                                        <p:attrNameLst>
                                          <p:attrName>style.visibility</p:attrName>
                                        </p:attrNameLst>
                                      </p:cBhvr>
                                      <p:to>
                                        <p:strVal val="visible"/>
                                      </p:to>
                                    </p:set>
                                    <p:animEffect transition="in" filter="fade">
                                      <p:cBhvr>
                                        <p:cTn id="43" dur="500"/>
                                        <p:tgtEl>
                                          <p:spTgt spid="219">
                                            <p:txEl>
                                              <p:pRg st="6" end="6"/>
                                            </p:txEl>
                                          </p:spTgt>
                                        </p:tgtEl>
                                      </p:cBhvr>
                                    </p:animEffect>
                                  </p:childTnLst>
                                </p:cTn>
                              </p:par>
                            </p:childTnLst>
                          </p:cTn>
                        </p:par>
                        <p:par>
                          <p:cTn id="44" fill="hold">
                            <p:stCondLst>
                              <p:cond delay="4500"/>
                            </p:stCondLst>
                            <p:childTnLst>
                              <p:par>
                                <p:cTn id="45" presetID="10" presetClass="entr" presetSubtype="0" fill="hold" nodeType="afterEffect">
                                  <p:stCondLst>
                                    <p:cond delay="0"/>
                                  </p:stCondLst>
                                  <p:childTnLst>
                                    <p:set>
                                      <p:cBhvr>
                                        <p:cTn id="46" dur="1" fill="hold">
                                          <p:stCondLst>
                                            <p:cond delay="0"/>
                                          </p:stCondLst>
                                        </p:cTn>
                                        <p:tgtEl>
                                          <p:spTgt spid="219">
                                            <p:txEl>
                                              <p:pRg st="7" end="7"/>
                                            </p:txEl>
                                          </p:spTgt>
                                        </p:tgtEl>
                                        <p:attrNameLst>
                                          <p:attrName>style.visibility</p:attrName>
                                        </p:attrNameLst>
                                      </p:cBhvr>
                                      <p:to>
                                        <p:strVal val="visible"/>
                                      </p:to>
                                    </p:set>
                                    <p:animEffect transition="in" filter="fade">
                                      <p:cBhvr>
                                        <p:cTn id="47" dur="500"/>
                                        <p:tgtEl>
                                          <p:spTgt spid="219">
                                            <p:txEl>
                                              <p:pRg st="7" end="7"/>
                                            </p:txEl>
                                          </p:spTgt>
                                        </p:tgtEl>
                                      </p:cBhvr>
                                    </p:animEffect>
                                  </p:childTnLst>
                                </p:cTn>
                              </p:par>
                            </p:childTnLst>
                          </p:cTn>
                        </p:par>
                        <p:par>
                          <p:cTn id="48" fill="hold">
                            <p:stCondLst>
                              <p:cond delay="5000"/>
                            </p:stCondLst>
                            <p:childTnLst>
                              <p:par>
                                <p:cTn id="49" presetID="10" presetClass="entr" presetSubtype="0" fill="hold" nodeType="afterEffect">
                                  <p:stCondLst>
                                    <p:cond delay="0"/>
                                  </p:stCondLst>
                                  <p:childTnLst>
                                    <p:set>
                                      <p:cBhvr>
                                        <p:cTn id="50" dur="1" fill="hold">
                                          <p:stCondLst>
                                            <p:cond delay="0"/>
                                          </p:stCondLst>
                                        </p:cTn>
                                        <p:tgtEl>
                                          <p:spTgt spid="219">
                                            <p:txEl>
                                              <p:pRg st="8" end="8"/>
                                            </p:txEl>
                                          </p:spTgt>
                                        </p:tgtEl>
                                        <p:attrNameLst>
                                          <p:attrName>style.visibility</p:attrName>
                                        </p:attrNameLst>
                                      </p:cBhvr>
                                      <p:to>
                                        <p:strVal val="visible"/>
                                      </p:to>
                                    </p:set>
                                    <p:animEffect transition="in" filter="fade">
                                      <p:cBhvr>
                                        <p:cTn id="51" dur="500"/>
                                        <p:tgtEl>
                                          <p:spTgt spid="219">
                                            <p:txEl>
                                              <p:pRg st="8" end="8"/>
                                            </p:txEl>
                                          </p:spTgt>
                                        </p:tgtEl>
                                      </p:cBhvr>
                                    </p:animEffect>
                                  </p:childTnLst>
                                </p:cTn>
                              </p:par>
                            </p:childTnLst>
                          </p:cTn>
                        </p:par>
                        <p:par>
                          <p:cTn id="52" fill="hold">
                            <p:stCondLst>
                              <p:cond delay="5500"/>
                            </p:stCondLst>
                            <p:childTnLst>
                              <p:par>
                                <p:cTn id="53" presetID="10" presetClass="entr" presetSubtype="0" fill="hold" nodeType="afterEffect">
                                  <p:stCondLst>
                                    <p:cond delay="0"/>
                                  </p:stCondLst>
                                  <p:childTnLst>
                                    <p:set>
                                      <p:cBhvr>
                                        <p:cTn id="54" dur="1" fill="hold">
                                          <p:stCondLst>
                                            <p:cond delay="0"/>
                                          </p:stCondLst>
                                        </p:cTn>
                                        <p:tgtEl>
                                          <p:spTgt spid="218">
                                            <p:txEl>
                                              <p:pRg st="0" end="0"/>
                                            </p:txEl>
                                          </p:spTgt>
                                        </p:tgtEl>
                                        <p:attrNameLst>
                                          <p:attrName>style.visibility</p:attrName>
                                        </p:attrNameLst>
                                      </p:cBhvr>
                                      <p:to>
                                        <p:strVal val="visible"/>
                                      </p:to>
                                    </p:set>
                                    <p:animEffect transition="in" filter="fade">
                                      <p:cBhvr>
                                        <p:cTn id="55" dur="500"/>
                                        <p:tgtEl>
                                          <p:spTgt spid="218">
                                            <p:txEl>
                                              <p:pRg st="0" end="0"/>
                                            </p:txEl>
                                          </p:spTgt>
                                        </p:tgtEl>
                                      </p:cBhvr>
                                    </p:animEffect>
                                  </p:childTnLst>
                                </p:cTn>
                              </p:par>
                            </p:childTnLst>
                          </p:cTn>
                        </p:par>
                        <p:par>
                          <p:cTn id="56" fill="hold">
                            <p:stCondLst>
                              <p:cond delay="6000"/>
                            </p:stCondLst>
                            <p:childTnLst>
                              <p:par>
                                <p:cTn id="57" presetID="10" presetClass="entr" presetSubtype="0" fill="hold" nodeType="afterEffect">
                                  <p:stCondLst>
                                    <p:cond delay="0"/>
                                  </p:stCondLst>
                                  <p:childTnLst>
                                    <p:set>
                                      <p:cBhvr>
                                        <p:cTn id="58" dur="1" fill="hold">
                                          <p:stCondLst>
                                            <p:cond delay="0"/>
                                          </p:stCondLst>
                                        </p:cTn>
                                        <p:tgtEl>
                                          <p:spTgt spid="218">
                                            <p:txEl>
                                              <p:pRg st="1" end="1"/>
                                            </p:txEl>
                                          </p:spTgt>
                                        </p:tgtEl>
                                        <p:attrNameLst>
                                          <p:attrName>style.visibility</p:attrName>
                                        </p:attrNameLst>
                                      </p:cBhvr>
                                      <p:to>
                                        <p:strVal val="visible"/>
                                      </p:to>
                                    </p:set>
                                    <p:animEffect transition="in" filter="fade">
                                      <p:cBhvr>
                                        <p:cTn id="59" dur="500"/>
                                        <p:tgtEl>
                                          <p:spTgt spid="218">
                                            <p:txEl>
                                              <p:pRg st="1" end="1"/>
                                            </p:txEl>
                                          </p:spTgt>
                                        </p:tgtEl>
                                      </p:cBhvr>
                                    </p:animEffect>
                                  </p:childTnLst>
                                </p:cTn>
                              </p:par>
                            </p:childTnLst>
                          </p:cTn>
                        </p:par>
                        <p:par>
                          <p:cTn id="60" fill="hold">
                            <p:stCondLst>
                              <p:cond delay="6500"/>
                            </p:stCondLst>
                            <p:childTnLst>
                              <p:par>
                                <p:cTn id="61" presetID="10" presetClass="entr" presetSubtype="0" fill="hold" nodeType="afterEffect">
                                  <p:stCondLst>
                                    <p:cond delay="0"/>
                                  </p:stCondLst>
                                  <p:childTnLst>
                                    <p:set>
                                      <p:cBhvr>
                                        <p:cTn id="62" dur="1" fill="hold">
                                          <p:stCondLst>
                                            <p:cond delay="0"/>
                                          </p:stCondLst>
                                        </p:cTn>
                                        <p:tgtEl>
                                          <p:spTgt spid="218">
                                            <p:txEl>
                                              <p:pRg st="2" end="2"/>
                                            </p:txEl>
                                          </p:spTgt>
                                        </p:tgtEl>
                                        <p:attrNameLst>
                                          <p:attrName>style.visibility</p:attrName>
                                        </p:attrNameLst>
                                      </p:cBhvr>
                                      <p:to>
                                        <p:strVal val="visible"/>
                                      </p:to>
                                    </p:set>
                                    <p:animEffect transition="in" filter="fade">
                                      <p:cBhvr>
                                        <p:cTn id="63" dur="500"/>
                                        <p:tgtEl>
                                          <p:spTgt spid="218">
                                            <p:txEl>
                                              <p:pRg st="2" end="2"/>
                                            </p:txEl>
                                          </p:spTgt>
                                        </p:tgtEl>
                                      </p:cBhvr>
                                    </p:animEffect>
                                  </p:childTnLst>
                                </p:cTn>
                              </p:par>
                            </p:childTnLst>
                          </p:cTn>
                        </p:par>
                        <p:par>
                          <p:cTn id="64" fill="hold">
                            <p:stCondLst>
                              <p:cond delay="7000"/>
                            </p:stCondLst>
                            <p:childTnLst>
                              <p:par>
                                <p:cTn id="65" presetID="10" presetClass="entr" presetSubtype="0" fill="hold" nodeType="afterEffect">
                                  <p:stCondLst>
                                    <p:cond delay="0"/>
                                  </p:stCondLst>
                                  <p:childTnLst>
                                    <p:set>
                                      <p:cBhvr>
                                        <p:cTn id="66" dur="1" fill="hold">
                                          <p:stCondLst>
                                            <p:cond delay="0"/>
                                          </p:stCondLst>
                                        </p:cTn>
                                        <p:tgtEl>
                                          <p:spTgt spid="218">
                                            <p:txEl>
                                              <p:pRg st="3" end="3"/>
                                            </p:txEl>
                                          </p:spTgt>
                                        </p:tgtEl>
                                        <p:attrNameLst>
                                          <p:attrName>style.visibility</p:attrName>
                                        </p:attrNameLst>
                                      </p:cBhvr>
                                      <p:to>
                                        <p:strVal val="visible"/>
                                      </p:to>
                                    </p:set>
                                    <p:animEffect transition="in" filter="fade">
                                      <p:cBhvr>
                                        <p:cTn id="67" dur="500"/>
                                        <p:tgtEl>
                                          <p:spTgt spid="218">
                                            <p:txEl>
                                              <p:pRg st="3" end="3"/>
                                            </p:txEl>
                                          </p:spTgt>
                                        </p:tgtEl>
                                      </p:cBhvr>
                                    </p:animEffect>
                                  </p:childTnLst>
                                </p:cTn>
                              </p:par>
                            </p:childTnLst>
                          </p:cTn>
                        </p:par>
                        <p:par>
                          <p:cTn id="68" fill="hold">
                            <p:stCondLst>
                              <p:cond delay="7500"/>
                            </p:stCondLst>
                            <p:childTnLst>
                              <p:par>
                                <p:cTn id="69" presetID="10" presetClass="entr" presetSubtype="0" fill="hold" nodeType="afterEffect">
                                  <p:stCondLst>
                                    <p:cond delay="0"/>
                                  </p:stCondLst>
                                  <p:childTnLst>
                                    <p:set>
                                      <p:cBhvr>
                                        <p:cTn id="70" dur="1" fill="hold">
                                          <p:stCondLst>
                                            <p:cond delay="0"/>
                                          </p:stCondLst>
                                        </p:cTn>
                                        <p:tgtEl>
                                          <p:spTgt spid="218">
                                            <p:txEl>
                                              <p:pRg st="4" end="4"/>
                                            </p:txEl>
                                          </p:spTgt>
                                        </p:tgtEl>
                                        <p:attrNameLst>
                                          <p:attrName>style.visibility</p:attrName>
                                        </p:attrNameLst>
                                      </p:cBhvr>
                                      <p:to>
                                        <p:strVal val="visible"/>
                                      </p:to>
                                    </p:set>
                                    <p:animEffect transition="in" filter="fade">
                                      <p:cBhvr>
                                        <p:cTn id="71" dur="500"/>
                                        <p:tgtEl>
                                          <p:spTgt spid="218">
                                            <p:txEl>
                                              <p:pRg st="4" end="4"/>
                                            </p:txEl>
                                          </p:spTgt>
                                        </p:tgtEl>
                                      </p:cBhvr>
                                    </p:animEffect>
                                  </p:childTnLst>
                                </p:cTn>
                              </p:par>
                            </p:childTnLst>
                          </p:cTn>
                        </p:par>
                        <p:par>
                          <p:cTn id="72" fill="hold">
                            <p:stCondLst>
                              <p:cond delay="8000"/>
                            </p:stCondLst>
                            <p:childTnLst>
                              <p:par>
                                <p:cTn id="73" presetID="10" presetClass="entr" presetSubtype="0" fill="hold" nodeType="afterEffect">
                                  <p:stCondLst>
                                    <p:cond delay="0"/>
                                  </p:stCondLst>
                                  <p:childTnLst>
                                    <p:set>
                                      <p:cBhvr>
                                        <p:cTn id="74" dur="1" fill="hold">
                                          <p:stCondLst>
                                            <p:cond delay="0"/>
                                          </p:stCondLst>
                                        </p:cTn>
                                        <p:tgtEl>
                                          <p:spTgt spid="218">
                                            <p:txEl>
                                              <p:pRg st="5" end="5"/>
                                            </p:txEl>
                                          </p:spTgt>
                                        </p:tgtEl>
                                        <p:attrNameLst>
                                          <p:attrName>style.visibility</p:attrName>
                                        </p:attrNameLst>
                                      </p:cBhvr>
                                      <p:to>
                                        <p:strVal val="visible"/>
                                      </p:to>
                                    </p:set>
                                    <p:animEffect transition="in" filter="fade">
                                      <p:cBhvr>
                                        <p:cTn id="75" dur="500"/>
                                        <p:tgtEl>
                                          <p:spTgt spid="218">
                                            <p:txEl>
                                              <p:pRg st="5" end="5"/>
                                            </p:txEl>
                                          </p:spTgt>
                                        </p:tgtEl>
                                      </p:cBhvr>
                                    </p:animEffect>
                                  </p:childTnLst>
                                </p:cTn>
                              </p:par>
                            </p:childTnLst>
                          </p:cTn>
                        </p:par>
                        <p:par>
                          <p:cTn id="76" fill="hold">
                            <p:stCondLst>
                              <p:cond delay="8500"/>
                            </p:stCondLst>
                            <p:childTnLst>
                              <p:par>
                                <p:cTn id="77" presetID="10" presetClass="entr" presetSubtype="0" fill="hold" nodeType="afterEffect">
                                  <p:stCondLst>
                                    <p:cond delay="0"/>
                                  </p:stCondLst>
                                  <p:childTnLst>
                                    <p:set>
                                      <p:cBhvr>
                                        <p:cTn id="78" dur="1" fill="hold">
                                          <p:stCondLst>
                                            <p:cond delay="0"/>
                                          </p:stCondLst>
                                        </p:cTn>
                                        <p:tgtEl>
                                          <p:spTgt spid="218">
                                            <p:txEl>
                                              <p:pRg st="6" end="6"/>
                                            </p:txEl>
                                          </p:spTgt>
                                        </p:tgtEl>
                                        <p:attrNameLst>
                                          <p:attrName>style.visibility</p:attrName>
                                        </p:attrNameLst>
                                      </p:cBhvr>
                                      <p:to>
                                        <p:strVal val="visible"/>
                                      </p:to>
                                    </p:set>
                                    <p:animEffect transition="in" filter="fade">
                                      <p:cBhvr>
                                        <p:cTn id="79" dur="500"/>
                                        <p:tgtEl>
                                          <p:spTgt spid="218">
                                            <p:txEl>
                                              <p:pRg st="6" end="6"/>
                                            </p:txEl>
                                          </p:spTgt>
                                        </p:tgtEl>
                                      </p:cBhvr>
                                    </p:animEffect>
                                  </p:childTnLst>
                                </p:cTn>
                              </p:par>
                            </p:childTnLst>
                          </p:cTn>
                        </p:par>
                        <p:par>
                          <p:cTn id="80" fill="hold">
                            <p:stCondLst>
                              <p:cond delay="9000"/>
                            </p:stCondLst>
                            <p:childTnLst>
                              <p:par>
                                <p:cTn id="81" presetID="10" presetClass="entr" presetSubtype="0" fill="hold" nodeType="afterEffect">
                                  <p:stCondLst>
                                    <p:cond delay="0"/>
                                  </p:stCondLst>
                                  <p:childTnLst>
                                    <p:set>
                                      <p:cBhvr>
                                        <p:cTn id="82" dur="1" fill="hold">
                                          <p:stCondLst>
                                            <p:cond delay="0"/>
                                          </p:stCondLst>
                                        </p:cTn>
                                        <p:tgtEl>
                                          <p:spTgt spid="218">
                                            <p:txEl>
                                              <p:pRg st="7" end="7"/>
                                            </p:txEl>
                                          </p:spTgt>
                                        </p:tgtEl>
                                        <p:attrNameLst>
                                          <p:attrName>style.visibility</p:attrName>
                                        </p:attrNameLst>
                                      </p:cBhvr>
                                      <p:to>
                                        <p:strVal val="visible"/>
                                      </p:to>
                                    </p:set>
                                    <p:animEffect transition="in" filter="fade">
                                      <p:cBhvr>
                                        <p:cTn id="83" dur="500"/>
                                        <p:tgtEl>
                                          <p:spTgt spid="218">
                                            <p:txEl>
                                              <p:pRg st="7" end="7"/>
                                            </p:txEl>
                                          </p:spTgt>
                                        </p:tgtEl>
                                      </p:cBhvr>
                                    </p:animEffect>
                                  </p:childTnLst>
                                </p:cTn>
                              </p:par>
                            </p:childTnLst>
                          </p:cTn>
                        </p:par>
                        <p:par>
                          <p:cTn id="84" fill="hold">
                            <p:stCondLst>
                              <p:cond delay="9500"/>
                            </p:stCondLst>
                            <p:childTnLst>
                              <p:par>
                                <p:cTn id="85" presetID="10" presetClass="entr" presetSubtype="0" fill="hold" nodeType="afterEffect">
                                  <p:stCondLst>
                                    <p:cond delay="0"/>
                                  </p:stCondLst>
                                  <p:childTnLst>
                                    <p:set>
                                      <p:cBhvr>
                                        <p:cTn id="86" dur="1" fill="hold">
                                          <p:stCondLst>
                                            <p:cond delay="0"/>
                                          </p:stCondLst>
                                        </p:cTn>
                                        <p:tgtEl>
                                          <p:spTgt spid="218">
                                            <p:txEl>
                                              <p:pRg st="8" end="8"/>
                                            </p:txEl>
                                          </p:spTgt>
                                        </p:tgtEl>
                                        <p:attrNameLst>
                                          <p:attrName>style.visibility</p:attrName>
                                        </p:attrNameLst>
                                      </p:cBhvr>
                                      <p:to>
                                        <p:strVal val="visible"/>
                                      </p:to>
                                    </p:set>
                                    <p:animEffect transition="in" filter="fade">
                                      <p:cBhvr>
                                        <p:cTn id="87" dur="500"/>
                                        <p:tgtEl>
                                          <p:spTgt spid="218">
                                            <p:txEl>
                                              <p:pRg st="8" end="8"/>
                                            </p:txEl>
                                          </p:spTgt>
                                        </p:tgtEl>
                                      </p:cBhvr>
                                    </p:animEffect>
                                  </p:childTnLst>
                                </p:cTn>
                              </p:par>
                            </p:childTnLst>
                          </p:cTn>
                        </p:par>
                        <p:par>
                          <p:cTn id="88" fill="hold">
                            <p:stCondLst>
                              <p:cond delay="10000"/>
                            </p:stCondLst>
                            <p:childTnLst>
                              <p:par>
                                <p:cTn id="89" presetID="23" presetClass="entr" presetSubtype="16" fill="hold" nodeType="after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500"/>
                                        <p:tgtEl>
                                          <p:spTgt spid="207"/>
                                        </p:tgtEl>
                                        <p:attrNameLst>
                                          <p:attrName>ppt_w</p:attrName>
                                        </p:attrNameLst>
                                      </p:cBhvr>
                                      <p:tavLst>
                                        <p:tav tm="0">
                                          <p:val>
                                            <p:strVal val="0"/>
                                          </p:val>
                                        </p:tav>
                                        <p:tav tm="100000">
                                          <p:val>
                                            <p:strVal val="#ppt_w"/>
                                          </p:val>
                                        </p:tav>
                                      </p:tavLst>
                                    </p:anim>
                                    <p:anim calcmode="lin" valueType="num">
                                      <p:cBhvr additive="base">
                                        <p:cTn id="92" dur="500"/>
                                        <p:tgtEl>
                                          <p:spTgt spid="207"/>
                                        </p:tgtEl>
                                        <p:attrNameLst>
                                          <p:attrName>ppt_h</p:attrName>
                                        </p:attrNameLst>
                                      </p:cBhvr>
                                      <p:tavLst>
                                        <p:tav tm="0">
                                          <p:val>
                                            <p:strVal val="0"/>
                                          </p:val>
                                        </p:tav>
                                        <p:tav tm="100000">
                                          <p:val>
                                            <p:strVal val="#ppt_h"/>
                                          </p:val>
                                        </p:tav>
                                      </p:tavLst>
                                    </p:anim>
                                  </p:childTnLst>
                                </p:cTn>
                              </p:par>
                            </p:childTnLst>
                          </p:cTn>
                        </p:par>
                        <p:par>
                          <p:cTn id="93" fill="hold">
                            <p:stCondLst>
                              <p:cond delay="10500"/>
                            </p:stCondLst>
                            <p:childTnLst>
                              <p:par>
                                <p:cTn id="94" presetID="10" presetClass="entr" presetSubtype="0" fill="hold" nodeType="afterEffect">
                                  <p:stCondLst>
                                    <p:cond delay="0"/>
                                  </p:stCondLst>
                                  <p:childTnLst>
                                    <p:set>
                                      <p:cBhvr>
                                        <p:cTn id="95" dur="1" fill="hold">
                                          <p:stCondLst>
                                            <p:cond delay="0"/>
                                          </p:stCondLst>
                                        </p:cTn>
                                        <p:tgtEl>
                                          <p:spTgt spid="221">
                                            <p:txEl>
                                              <p:pRg st="0" end="0"/>
                                            </p:txEl>
                                          </p:spTgt>
                                        </p:tgtEl>
                                        <p:attrNameLst>
                                          <p:attrName>style.visibility</p:attrName>
                                        </p:attrNameLst>
                                      </p:cBhvr>
                                      <p:to>
                                        <p:strVal val="visible"/>
                                      </p:to>
                                    </p:set>
                                    <p:animEffect transition="in" filter="fade">
                                      <p:cBhvr>
                                        <p:cTn id="96" dur="500"/>
                                        <p:tgtEl>
                                          <p:spTgt spid="221">
                                            <p:txEl>
                                              <p:pRg st="0" end="0"/>
                                            </p:txEl>
                                          </p:spTgt>
                                        </p:tgtEl>
                                      </p:cBhvr>
                                    </p:animEffect>
                                  </p:childTnLst>
                                </p:cTn>
                              </p:par>
                            </p:childTnLst>
                          </p:cTn>
                        </p:par>
                        <p:par>
                          <p:cTn id="97" fill="hold">
                            <p:stCondLst>
                              <p:cond delay="11000"/>
                            </p:stCondLst>
                            <p:childTnLst>
                              <p:par>
                                <p:cTn id="98" presetID="10" presetClass="entr" presetSubtype="0" fill="hold" nodeType="afterEffect">
                                  <p:stCondLst>
                                    <p:cond delay="0"/>
                                  </p:stCondLst>
                                  <p:childTnLst>
                                    <p:set>
                                      <p:cBhvr>
                                        <p:cTn id="99" dur="1" fill="hold">
                                          <p:stCondLst>
                                            <p:cond delay="0"/>
                                          </p:stCondLst>
                                        </p:cTn>
                                        <p:tgtEl>
                                          <p:spTgt spid="221">
                                            <p:txEl>
                                              <p:pRg st="1" end="1"/>
                                            </p:txEl>
                                          </p:spTgt>
                                        </p:tgtEl>
                                        <p:attrNameLst>
                                          <p:attrName>style.visibility</p:attrName>
                                        </p:attrNameLst>
                                      </p:cBhvr>
                                      <p:to>
                                        <p:strVal val="visible"/>
                                      </p:to>
                                    </p:set>
                                    <p:animEffect transition="in" filter="fade">
                                      <p:cBhvr>
                                        <p:cTn id="100" dur="500"/>
                                        <p:tgtEl>
                                          <p:spTgt spid="221">
                                            <p:txEl>
                                              <p:pRg st="1" end="1"/>
                                            </p:txEl>
                                          </p:spTgt>
                                        </p:tgtEl>
                                      </p:cBhvr>
                                    </p:animEffect>
                                  </p:childTnLst>
                                </p:cTn>
                              </p:par>
                            </p:childTnLst>
                          </p:cTn>
                        </p:par>
                        <p:par>
                          <p:cTn id="101" fill="hold">
                            <p:stCondLst>
                              <p:cond delay="11500"/>
                            </p:stCondLst>
                            <p:childTnLst>
                              <p:par>
                                <p:cTn id="102" presetID="10" presetClass="entr" presetSubtype="0" fill="hold" nodeType="afterEffect">
                                  <p:stCondLst>
                                    <p:cond delay="0"/>
                                  </p:stCondLst>
                                  <p:childTnLst>
                                    <p:set>
                                      <p:cBhvr>
                                        <p:cTn id="103" dur="1" fill="hold">
                                          <p:stCondLst>
                                            <p:cond delay="0"/>
                                          </p:stCondLst>
                                        </p:cTn>
                                        <p:tgtEl>
                                          <p:spTgt spid="221">
                                            <p:txEl>
                                              <p:pRg st="2" end="2"/>
                                            </p:txEl>
                                          </p:spTgt>
                                        </p:tgtEl>
                                        <p:attrNameLst>
                                          <p:attrName>style.visibility</p:attrName>
                                        </p:attrNameLst>
                                      </p:cBhvr>
                                      <p:to>
                                        <p:strVal val="visible"/>
                                      </p:to>
                                    </p:set>
                                    <p:animEffect transition="in" filter="fade">
                                      <p:cBhvr>
                                        <p:cTn id="104" dur="500"/>
                                        <p:tgtEl>
                                          <p:spTgt spid="221">
                                            <p:txEl>
                                              <p:pRg st="2" end="2"/>
                                            </p:txEl>
                                          </p:spTgt>
                                        </p:tgtEl>
                                      </p:cBhvr>
                                    </p:animEffect>
                                  </p:childTnLst>
                                </p:cTn>
                              </p:par>
                            </p:childTnLst>
                          </p:cTn>
                        </p:par>
                        <p:par>
                          <p:cTn id="105" fill="hold">
                            <p:stCondLst>
                              <p:cond delay="12000"/>
                            </p:stCondLst>
                            <p:childTnLst>
                              <p:par>
                                <p:cTn id="106" presetID="10" presetClass="entr" presetSubtype="0" fill="hold" nodeType="afterEffect">
                                  <p:stCondLst>
                                    <p:cond delay="0"/>
                                  </p:stCondLst>
                                  <p:childTnLst>
                                    <p:set>
                                      <p:cBhvr>
                                        <p:cTn id="107" dur="1" fill="hold">
                                          <p:stCondLst>
                                            <p:cond delay="0"/>
                                          </p:stCondLst>
                                        </p:cTn>
                                        <p:tgtEl>
                                          <p:spTgt spid="221">
                                            <p:txEl>
                                              <p:pRg st="3" end="3"/>
                                            </p:txEl>
                                          </p:spTgt>
                                        </p:tgtEl>
                                        <p:attrNameLst>
                                          <p:attrName>style.visibility</p:attrName>
                                        </p:attrNameLst>
                                      </p:cBhvr>
                                      <p:to>
                                        <p:strVal val="visible"/>
                                      </p:to>
                                    </p:set>
                                    <p:animEffect transition="in" filter="fade">
                                      <p:cBhvr>
                                        <p:cTn id="108" dur="500"/>
                                        <p:tgtEl>
                                          <p:spTgt spid="221">
                                            <p:txEl>
                                              <p:pRg st="3" end="3"/>
                                            </p:txEl>
                                          </p:spTgt>
                                        </p:tgtEl>
                                      </p:cBhvr>
                                    </p:animEffect>
                                  </p:childTnLst>
                                </p:cTn>
                              </p:par>
                            </p:childTnLst>
                          </p:cTn>
                        </p:par>
                        <p:par>
                          <p:cTn id="109" fill="hold">
                            <p:stCondLst>
                              <p:cond delay="12500"/>
                            </p:stCondLst>
                            <p:childTnLst>
                              <p:par>
                                <p:cTn id="110" presetID="10" presetClass="entr" presetSubtype="0" fill="hold" nodeType="afterEffect">
                                  <p:stCondLst>
                                    <p:cond delay="0"/>
                                  </p:stCondLst>
                                  <p:childTnLst>
                                    <p:set>
                                      <p:cBhvr>
                                        <p:cTn id="111" dur="1" fill="hold">
                                          <p:stCondLst>
                                            <p:cond delay="0"/>
                                          </p:stCondLst>
                                        </p:cTn>
                                        <p:tgtEl>
                                          <p:spTgt spid="221">
                                            <p:txEl>
                                              <p:pRg st="4" end="4"/>
                                            </p:txEl>
                                          </p:spTgt>
                                        </p:tgtEl>
                                        <p:attrNameLst>
                                          <p:attrName>style.visibility</p:attrName>
                                        </p:attrNameLst>
                                      </p:cBhvr>
                                      <p:to>
                                        <p:strVal val="visible"/>
                                      </p:to>
                                    </p:set>
                                    <p:animEffect transition="in" filter="fade">
                                      <p:cBhvr>
                                        <p:cTn id="112" dur="500"/>
                                        <p:tgtEl>
                                          <p:spTgt spid="221">
                                            <p:txEl>
                                              <p:pRg st="4" end="4"/>
                                            </p:txEl>
                                          </p:spTgt>
                                        </p:tgtEl>
                                      </p:cBhvr>
                                    </p:animEffect>
                                  </p:childTnLst>
                                </p:cTn>
                              </p:par>
                            </p:childTnLst>
                          </p:cTn>
                        </p:par>
                        <p:par>
                          <p:cTn id="113" fill="hold">
                            <p:stCondLst>
                              <p:cond delay="13000"/>
                            </p:stCondLst>
                            <p:childTnLst>
                              <p:par>
                                <p:cTn id="114" presetID="10" presetClass="entr" presetSubtype="0" fill="hold" nodeType="afterEffect">
                                  <p:stCondLst>
                                    <p:cond delay="0"/>
                                  </p:stCondLst>
                                  <p:childTnLst>
                                    <p:set>
                                      <p:cBhvr>
                                        <p:cTn id="115" dur="1" fill="hold">
                                          <p:stCondLst>
                                            <p:cond delay="0"/>
                                          </p:stCondLst>
                                        </p:cTn>
                                        <p:tgtEl>
                                          <p:spTgt spid="221">
                                            <p:txEl>
                                              <p:pRg st="5" end="5"/>
                                            </p:txEl>
                                          </p:spTgt>
                                        </p:tgtEl>
                                        <p:attrNameLst>
                                          <p:attrName>style.visibility</p:attrName>
                                        </p:attrNameLst>
                                      </p:cBhvr>
                                      <p:to>
                                        <p:strVal val="visible"/>
                                      </p:to>
                                    </p:set>
                                    <p:animEffect transition="in" filter="fade">
                                      <p:cBhvr>
                                        <p:cTn id="116" dur="500"/>
                                        <p:tgtEl>
                                          <p:spTgt spid="221">
                                            <p:txEl>
                                              <p:pRg st="5" end="5"/>
                                            </p:txEl>
                                          </p:spTgt>
                                        </p:tgtEl>
                                      </p:cBhvr>
                                    </p:animEffect>
                                  </p:childTnLst>
                                </p:cTn>
                              </p:par>
                            </p:childTnLst>
                          </p:cTn>
                        </p:par>
                        <p:par>
                          <p:cTn id="117" fill="hold">
                            <p:stCondLst>
                              <p:cond delay="13500"/>
                            </p:stCondLst>
                            <p:childTnLst>
                              <p:par>
                                <p:cTn id="118" presetID="10" presetClass="entr" presetSubtype="0" fill="hold" nodeType="afterEffect">
                                  <p:stCondLst>
                                    <p:cond delay="0"/>
                                  </p:stCondLst>
                                  <p:childTnLst>
                                    <p:set>
                                      <p:cBhvr>
                                        <p:cTn id="119" dur="1" fill="hold">
                                          <p:stCondLst>
                                            <p:cond delay="0"/>
                                          </p:stCondLst>
                                        </p:cTn>
                                        <p:tgtEl>
                                          <p:spTgt spid="221">
                                            <p:txEl>
                                              <p:pRg st="6" end="6"/>
                                            </p:txEl>
                                          </p:spTgt>
                                        </p:tgtEl>
                                        <p:attrNameLst>
                                          <p:attrName>style.visibility</p:attrName>
                                        </p:attrNameLst>
                                      </p:cBhvr>
                                      <p:to>
                                        <p:strVal val="visible"/>
                                      </p:to>
                                    </p:set>
                                    <p:animEffect transition="in" filter="fade">
                                      <p:cBhvr>
                                        <p:cTn id="120" dur="500"/>
                                        <p:tgtEl>
                                          <p:spTgt spid="221">
                                            <p:txEl>
                                              <p:pRg st="6" end="6"/>
                                            </p:txEl>
                                          </p:spTgt>
                                        </p:tgtEl>
                                      </p:cBhvr>
                                    </p:animEffect>
                                  </p:childTnLst>
                                </p:cTn>
                              </p:par>
                            </p:childTnLst>
                          </p:cTn>
                        </p:par>
                        <p:par>
                          <p:cTn id="121" fill="hold">
                            <p:stCondLst>
                              <p:cond delay="14000"/>
                            </p:stCondLst>
                            <p:childTnLst>
                              <p:par>
                                <p:cTn id="122" presetID="10" presetClass="entr" presetSubtype="0" fill="hold" nodeType="afterEffect">
                                  <p:stCondLst>
                                    <p:cond delay="0"/>
                                  </p:stCondLst>
                                  <p:childTnLst>
                                    <p:set>
                                      <p:cBhvr>
                                        <p:cTn id="123" dur="1" fill="hold">
                                          <p:stCondLst>
                                            <p:cond delay="0"/>
                                          </p:stCondLst>
                                        </p:cTn>
                                        <p:tgtEl>
                                          <p:spTgt spid="221">
                                            <p:txEl>
                                              <p:pRg st="7" end="7"/>
                                            </p:txEl>
                                          </p:spTgt>
                                        </p:tgtEl>
                                        <p:attrNameLst>
                                          <p:attrName>style.visibility</p:attrName>
                                        </p:attrNameLst>
                                      </p:cBhvr>
                                      <p:to>
                                        <p:strVal val="visible"/>
                                      </p:to>
                                    </p:set>
                                    <p:animEffect transition="in" filter="fade">
                                      <p:cBhvr>
                                        <p:cTn id="124" dur="500"/>
                                        <p:tgtEl>
                                          <p:spTgt spid="221">
                                            <p:txEl>
                                              <p:pRg st="7" end="7"/>
                                            </p:txEl>
                                          </p:spTgt>
                                        </p:tgtEl>
                                      </p:cBhvr>
                                    </p:animEffect>
                                  </p:childTnLst>
                                </p:cTn>
                              </p:par>
                            </p:childTnLst>
                          </p:cTn>
                        </p:par>
                        <p:par>
                          <p:cTn id="125" fill="hold">
                            <p:stCondLst>
                              <p:cond delay="14500"/>
                            </p:stCondLst>
                            <p:childTnLst>
                              <p:par>
                                <p:cTn id="126" presetID="10" presetClass="entr" presetSubtype="0" fill="hold" nodeType="afterEffect">
                                  <p:stCondLst>
                                    <p:cond delay="0"/>
                                  </p:stCondLst>
                                  <p:childTnLst>
                                    <p:set>
                                      <p:cBhvr>
                                        <p:cTn id="127" dur="1" fill="hold">
                                          <p:stCondLst>
                                            <p:cond delay="0"/>
                                          </p:stCondLst>
                                        </p:cTn>
                                        <p:tgtEl>
                                          <p:spTgt spid="221">
                                            <p:txEl>
                                              <p:pRg st="8" end="8"/>
                                            </p:txEl>
                                          </p:spTgt>
                                        </p:tgtEl>
                                        <p:attrNameLst>
                                          <p:attrName>style.visibility</p:attrName>
                                        </p:attrNameLst>
                                      </p:cBhvr>
                                      <p:to>
                                        <p:strVal val="visible"/>
                                      </p:to>
                                    </p:set>
                                    <p:animEffect transition="in" filter="fade">
                                      <p:cBhvr>
                                        <p:cTn id="128" dur="500"/>
                                        <p:tgtEl>
                                          <p:spTgt spid="221">
                                            <p:txEl>
                                              <p:pRg st="8" end="8"/>
                                            </p:txEl>
                                          </p:spTgt>
                                        </p:tgtEl>
                                      </p:cBhvr>
                                    </p:animEffect>
                                  </p:childTnLst>
                                </p:cTn>
                              </p:par>
                            </p:childTnLst>
                          </p:cTn>
                        </p:par>
                        <p:par>
                          <p:cTn id="129" fill="hold">
                            <p:stCondLst>
                              <p:cond delay="15000"/>
                            </p:stCondLst>
                            <p:childTnLst>
                              <p:par>
                                <p:cTn id="130" presetID="10" presetClass="entr" presetSubtype="0" fill="hold" nodeType="afterEffect">
                                  <p:stCondLst>
                                    <p:cond delay="0"/>
                                  </p:stCondLst>
                                  <p:childTnLst>
                                    <p:set>
                                      <p:cBhvr>
                                        <p:cTn id="131" dur="1" fill="hold">
                                          <p:stCondLst>
                                            <p:cond delay="0"/>
                                          </p:stCondLst>
                                        </p:cTn>
                                        <p:tgtEl>
                                          <p:spTgt spid="220">
                                            <p:txEl>
                                              <p:pRg st="0" end="0"/>
                                            </p:txEl>
                                          </p:spTgt>
                                        </p:tgtEl>
                                        <p:attrNameLst>
                                          <p:attrName>style.visibility</p:attrName>
                                        </p:attrNameLst>
                                      </p:cBhvr>
                                      <p:to>
                                        <p:strVal val="visible"/>
                                      </p:to>
                                    </p:set>
                                    <p:animEffect transition="in" filter="fade">
                                      <p:cBhvr>
                                        <p:cTn id="132" dur="500"/>
                                        <p:tgtEl>
                                          <p:spTgt spid="220">
                                            <p:txEl>
                                              <p:pRg st="0" end="0"/>
                                            </p:txEl>
                                          </p:spTgt>
                                        </p:tgtEl>
                                      </p:cBhvr>
                                    </p:animEffect>
                                  </p:childTnLst>
                                </p:cTn>
                              </p:par>
                            </p:childTnLst>
                          </p:cTn>
                        </p:par>
                        <p:par>
                          <p:cTn id="133" fill="hold">
                            <p:stCondLst>
                              <p:cond delay="15500"/>
                            </p:stCondLst>
                            <p:childTnLst>
                              <p:par>
                                <p:cTn id="134" presetID="10" presetClass="entr" presetSubtype="0" fill="hold" nodeType="afterEffect">
                                  <p:stCondLst>
                                    <p:cond delay="0"/>
                                  </p:stCondLst>
                                  <p:childTnLst>
                                    <p:set>
                                      <p:cBhvr>
                                        <p:cTn id="135" dur="1" fill="hold">
                                          <p:stCondLst>
                                            <p:cond delay="0"/>
                                          </p:stCondLst>
                                        </p:cTn>
                                        <p:tgtEl>
                                          <p:spTgt spid="220">
                                            <p:txEl>
                                              <p:pRg st="1" end="1"/>
                                            </p:txEl>
                                          </p:spTgt>
                                        </p:tgtEl>
                                        <p:attrNameLst>
                                          <p:attrName>style.visibility</p:attrName>
                                        </p:attrNameLst>
                                      </p:cBhvr>
                                      <p:to>
                                        <p:strVal val="visible"/>
                                      </p:to>
                                    </p:set>
                                    <p:animEffect transition="in" filter="fade">
                                      <p:cBhvr>
                                        <p:cTn id="136" dur="500"/>
                                        <p:tgtEl>
                                          <p:spTgt spid="220">
                                            <p:txEl>
                                              <p:pRg st="1" end="1"/>
                                            </p:txEl>
                                          </p:spTgt>
                                        </p:tgtEl>
                                      </p:cBhvr>
                                    </p:animEffect>
                                  </p:childTnLst>
                                </p:cTn>
                              </p:par>
                            </p:childTnLst>
                          </p:cTn>
                        </p:par>
                        <p:par>
                          <p:cTn id="137" fill="hold">
                            <p:stCondLst>
                              <p:cond delay="16000"/>
                            </p:stCondLst>
                            <p:childTnLst>
                              <p:par>
                                <p:cTn id="138" presetID="10" presetClass="entr" presetSubtype="0" fill="hold" nodeType="afterEffect">
                                  <p:stCondLst>
                                    <p:cond delay="0"/>
                                  </p:stCondLst>
                                  <p:childTnLst>
                                    <p:set>
                                      <p:cBhvr>
                                        <p:cTn id="139" dur="1" fill="hold">
                                          <p:stCondLst>
                                            <p:cond delay="0"/>
                                          </p:stCondLst>
                                        </p:cTn>
                                        <p:tgtEl>
                                          <p:spTgt spid="220">
                                            <p:txEl>
                                              <p:pRg st="2" end="2"/>
                                            </p:txEl>
                                          </p:spTgt>
                                        </p:tgtEl>
                                        <p:attrNameLst>
                                          <p:attrName>style.visibility</p:attrName>
                                        </p:attrNameLst>
                                      </p:cBhvr>
                                      <p:to>
                                        <p:strVal val="visible"/>
                                      </p:to>
                                    </p:set>
                                    <p:animEffect transition="in" filter="fade">
                                      <p:cBhvr>
                                        <p:cTn id="140" dur="500"/>
                                        <p:tgtEl>
                                          <p:spTgt spid="220">
                                            <p:txEl>
                                              <p:pRg st="2" end="2"/>
                                            </p:txEl>
                                          </p:spTgt>
                                        </p:tgtEl>
                                      </p:cBhvr>
                                    </p:animEffect>
                                  </p:childTnLst>
                                </p:cTn>
                              </p:par>
                            </p:childTnLst>
                          </p:cTn>
                        </p:par>
                        <p:par>
                          <p:cTn id="141" fill="hold">
                            <p:stCondLst>
                              <p:cond delay="16500"/>
                            </p:stCondLst>
                            <p:childTnLst>
                              <p:par>
                                <p:cTn id="142" presetID="10" presetClass="entr" presetSubtype="0" fill="hold" nodeType="afterEffect">
                                  <p:stCondLst>
                                    <p:cond delay="0"/>
                                  </p:stCondLst>
                                  <p:childTnLst>
                                    <p:set>
                                      <p:cBhvr>
                                        <p:cTn id="143" dur="1" fill="hold">
                                          <p:stCondLst>
                                            <p:cond delay="0"/>
                                          </p:stCondLst>
                                        </p:cTn>
                                        <p:tgtEl>
                                          <p:spTgt spid="220">
                                            <p:txEl>
                                              <p:pRg st="3" end="3"/>
                                            </p:txEl>
                                          </p:spTgt>
                                        </p:tgtEl>
                                        <p:attrNameLst>
                                          <p:attrName>style.visibility</p:attrName>
                                        </p:attrNameLst>
                                      </p:cBhvr>
                                      <p:to>
                                        <p:strVal val="visible"/>
                                      </p:to>
                                    </p:set>
                                    <p:animEffect transition="in" filter="fade">
                                      <p:cBhvr>
                                        <p:cTn id="144" dur="500"/>
                                        <p:tgtEl>
                                          <p:spTgt spid="220">
                                            <p:txEl>
                                              <p:pRg st="3" end="3"/>
                                            </p:txEl>
                                          </p:spTgt>
                                        </p:tgtEl>
                                      </p:cBhvr>
                                    </p:animEffect>
                                  </p:childTnLst>
                                </p:cTn>
                              </p:par>
                            </p:childTnLst>
                          </p:cTn>
                        </p:par>
                        <p:par>
                          <p:cTn id="145" fill="hold">
                            <p:stCondLst>
                              <p:cond delay="17000"/>
                            </p:stCondLst>
                            <p:childTnLst>
                              <p:par>
                                <p:cTn id="146" presetID="10" presetClass="entr" presetSubtype="0" fill="hold" nodeType="afterEffect">
                                  <p:stCondLst>
                                    <p:cond delay="0"/>
                                  </p:stCondLst>
                                  <p:childTnLst>
                                    <p:set>
                                      <p:cBhvr>
                                        <p:cTn id="147" dur="1" fill="hold">
                                          <p:stCondLst>
                                            <p:cond delay="0"/>
                                          </p:stCondLst>
                                        </p:cTn>
                                        <p:tgtEl>
                                          <p:spTgt spid="220">
                                            <p:txEl>
                                              <p:pRg st="4" end="4"/>
                                            </p:txEl>
                                          </p:spTgt>
                                        </p:tgtEl>
                                        <p:attrNameLst>
                                          <p:attrName>style.visibility</p:attrName>
                                        </p:attrNameLst>
                                      </p:cBhvr>
                                      <p:to>
                                        <p:strVal val="visible"/>
                                      </p:to>
                                    </p:set>
                                    <p:animEffect transition="in" filter="fade">
                                      <p:cBhvr>
                                        <p:cTn id="148" dur="500"/>
                                        <p:tgtEl>
                                          <p:spTgt spid="220">
                                            <p:txEl>
                                              <p:pRg st="4" end="4"/>
                                            </p:txEl>
                                          </p:spTgt>
                                        </p:tgtEl>
                                      </p:cBhvr>
                                    </p:animEffect>
                                  </p:childTnLst>
                                </p:cTn>
                              </p:par>
                            </p:childTnLst>
                          </p:cTn>
                        </p:par>
                        <p:par>
                          <p:cTn id="149" fill="hold">
                            <p:stCondLst>
                              <p:cond delay="17500"/>
                            </p:stCondLst>
                            <p:childTnLst>
                              <p:par>
                                <p:cTn id="150" presetID="10" presetClass="entr" presetSubtype="0" fill="hold" nodeType="afterEffect">
                                  <p:stCondLst>
                                    <p:cond delay="0"/>
                                  </p:stCondLst>
                                  <p:childTnLst>
                                    <p:set>
                                      <p:cBhvr>
                                        <p:cTn id="151" dur="1" fill="hold">
                                          <p:stCondLst>
                                            <p:cond delay="0"/>
                                          </p:stCondLst>
                                        </p:cTn>
                                        <p:tgtEl>
                                          <p:spTgt spid="220">
                                            <p:txEl>
                                              <p:pRg st="5" end="5"/>
                                            </p:txEl>
                                          </p:spTgt>
                                        </p:tgtEl>
                                        <p:attrNameLst>
                                          <p:attrName>style.visibility</p:attrName>
                                        </p:attrNameLst>
                                      </p:cBhvr>
                                      <p:to>
                                        <p:strVal val="visible"/>
                                      </p:to>
                                    </p:set>
                                    <p:animEffect transition="in" filter="fade">
                                      <p:cBhvr>
                                        <p:cTn id="152" dur="500"/>
                                        <p:tgtEl>
                                          <p:spTgt spid="220">
                                            <p:txEl>
                                              <p:pRg st="5" end="5"/>
                                            </p:txEl>
                                          </p:spTgt>
                                        </p:tgtEl>
                                      </p:cBhvr>
                                    </p:animEffect>
                                  </p:childTnLst>
                                </p:cTn>
                              </p:par>
                            </p:childTnLst>
                          </p:cTn>
                        </p:par>
                        <p:par>
                          <p:cTn id="153" fill="hold">
                            <p:stCondLst>
                              <p:cond delay="18000"/>
                            </p:stCondLst>
                            <p:childTnLst>
                              <p:par>
                                <p:cTn id="154" presetID="10" presetClass="entr" presetSubtype="0" fill="hold" nodeType="afterEffect">
                                  <p:stCondLst>
                                    <p:cond delay="0"/>
                                  </p:stCondLst>
                                  <p:childTnLst>
                                    <p:set>
                                      <p:cBhvr>
                                        <p:cTn id="155" dur="1" fill="hold">
                                          <p:stCondLst>
                                            <p:cond delay="0"/>
                                          </p:stCondLst>
                                        </p:cTn>
                                        <p:tgtEl>
                                          <p:spTgt spid="220">
                                            <p:txEl>
                                              <p:pRg st="6" end="6"/>
                                            </p:txEl>
                                          </p:spTgt>
                                        </p:tgtEl>
                                        <p:attrNameLst>
                                          <p:attrName>style.visibility</p:attrName>
                                        </p:attrNameLst>
                                      </p:cBhvr>
                                      <p:to>
                                        <p:strVal val="visible"/>
                                      </p:to>
                                    </p:set>
                                    <p:animEffect transition="in" filter="fade">
                                      <p:cBhvr>
                                        <p:cTn id="156" dur="500"/>
                                        <p:tgtEl>
                                          <p:spTgt spid="220">
                                            <p:txEl>
                                              <p:pRg st="6" end="6"/>
                                            </p:txEl>
                                          </p:spTgt>
                                        </p:tgtEl>
                                      </p:cBhvr>
                                    </p:animEffect>
                                  </p:childTnLst>
                                </p:cTn>
                              </p:par>
                            </p:childTnLst>
                          </p:cTn>
                        </p:par>
                        <p:par>
                          <p:cTn id="157" fill="hold">
                            <p:stCondLst>
                              <p:cond delay="18500"/>
                            </p:stCondLst>
                            <p:childTnLst>
                              <p:par>
                                <p:cTn id="158" presetID="10" presetClass="entr" presetSubtype="0" fill="hold" nodeType="afterEffect">
                                  <p:stCondLst>
                                    <p:cond delay="0"/>
                                  </p:stCondLst>
                                  <p:childTnLst>
                                    <p:set>
                                      <p:cBhvr>
                                        <p:cTn id="159" dur="1" fill="hold">
                                          <p:stCondLst>
                                            <p:cond delay="0"/>
                                          </p:stCondLst>
                                        </p:cTn>
                                        <p:tgtEl>
                                          <p:spTgt spid="220">
                                            <p:txEl>
                                              <p:pRg st="7" end="7"/>
                                            </p:txEl>
                                          </p:spTgt>
                                        </p:tgtEl>
                                        <p:attrNameLst>
                                          <p:attrName>style.visibility</p:attrName>
                                        </p:attrNameLst>
                                      </p:cBhvr>
                                      <p:to>
                                        <p:strVal val="visible"/>
                                      </p:to>
                                    </p:set>
                                    <p:animEffect transition="in" filter="fade">
                                      <p:cBhvr>
                                        <p:cTn id="160" dur="500"/>
                                        <p:tgtEl>
                                          <p:spTgt spid="220">
                                            <p:txEl>
                                              <p:pRg st="7" end="7"/>
                                            </p:txEl>
                                          </p:spTgt>
                                        </p:tgtEl>
                                      </p:cBhvr>
                                    </p:animEffect>
                                  </p:childTnLst>
                                </p:cTn>
                              </p:par>
                            </p:childTnLst>
                          </p:cTn>
                        </p:par>
                        <p:par>
                          <p:cTn id="161" fill="hold">
                            <p:stCondLst>
                              <p:cond delay="19000"/>
                            </p:stCondLst>
                            <p:childTnLst>
                              <p:par>
                                <p:cTn id="162" presetID="10" presetClass="entr" presetSubtype="0" fill="hold" nodeType="afterEffect">
                                  <p:stCondLst>
                                    <p:cond delay="0"/>
                                  </p:stCondLst>
                                  <p:childTnLst>
                                    <p:set>
                                      <p:cBhvr>
                                        <p:cTn id="163" dur="1" fill="hold">
                                          <p:stCondLst>
                                            <p:cond delay="0"/>
                                          </p:stCondLst>
                                        </p:cTn>
                                        <p:tgtEl>
                                          <p:spTgt spid="220">
                                            <p:txEl>
                                              <p:pRg st="8" end="8"/>
                                            </p:txEl>
                                          </p:spTgt>
                                        </p:tgtEl>
                                        <p:attrNameLst>
                                          <p:attrName>style.visibility</p:attrName>
                                        </p:attrNameLst>
                                      </p:cBhvr>
                                      <p:to>
                                        <p:strVal val="visible"/>
                                      </p:to>
                                    </p:set>
                                    <p:animEffect transition="in" filter="fade">
                                      <p:cBhvr>
                                        <p:cTn id="164" dur="500"/>
                                        <p:tgtEl>
                                          <p:spTgt spid="220">
                                            <p:txEl>
                                              <p:pRg st="8" end="8"/>
                                            </p:txEl>
                                          </p:spTgt>
                                        </p:tgtEl>
                                      </p:cBhvr>
                                    </p:animEffect>
                                  </p:childTnLst>
                                </p:cTn>
                              </p:par>
                            </p:childTnLst>
                          </p:cTn>
                        </p:par>
                        <p:par>
                          <p:cTn id="165" fill="hold">
                            <p:stCondLst>
                              <p:cond delay="19500"/>
                            </p:stCondLst>
                            <p:childTnLst>
                              <p:par>
                                <p:cTn id="166" presetID="23" presetClass="entr" presetSubtype="16" fill="hold" nodeType="afterEffect">
                                  <p:stCondLst>
                                    <p:cond delay="0"/>
                                  </p:stCondLst>
                                  <p:childTnLst>
                                    <p:set>
                                      <p:cBhvr>
                                        <p:cTn id="167" dur="1" fill="hold">
                                          <p:stCondLst>
                                            <p:cond delay="0"/>
                                          </p:stCondLst>
                                        </p:cTn>
                                        <p:tgtEl>
                                          <p:spTgt spid="210"/>
                                        </p:tgtEl>
                                        <p:attrNameLst>
                                          <p:attrName>style.visibility</p:attrName>
                                        </p:attrNameLst>
                                      </p:cBhvr>
                                      <p:to>
                                        <p:strVal val="visible"/>
                                      </p:to>
                                    </p:set>
                                    <p:anim calcmode="lin" valueType="num">
                                      <p:cBhvr additive="base">
                                        <p:cTn id="168" dur="500"/>
                                        <p:tgtEl>
                                          <p:spTgt spid="210"/>
                                        </p:tgtEl>
                                        <p:attrNameLst>
                                          <p:attrName>ppt_w</p:attrName>
                                        </p:attrNameLst>
                                      </p:cBhvr>
                                      <p:tavLst>
                                        <p:tav tm="0">
                                          <p:val>
                                            <p:strVal val="0"/>
                                          </p:val>
                                        </p:tav>
                                        <p:tav tm="100000">
                                          <p:val>
                                            <p:strVal val="#ppt_w"/>
                                          </p:val>
                                        </p:tav>
                                      </p:tavLst>
                                    </p:anim>
                                    <p:anim calcmode="lin" valueType="num">
                                      <p:cBhvr additive="base">
                                        <p:cTn id="169" dur="500"/>
                                        <p:tgtEl>
                                          <p:spTgt spid="210"/>
                                        </p:tgtEl>
                                        <p:attrNameLst>
                                          <p:attrName>ppt_h</p:attrName>
                                        </p:attrNameLst>
                                      </p:cBhvr>
                                      <p:tavLst>
                                        <p:tav tm="0">
                                          <p:val>
                                            <p:strVal val="0"/>
                                          </p:val>
                                        </p:tav>
                                        <p:tav tm="100000">
                                          <p:val>
                                            <p:strVal val="#ppt_h"/>
                                          </p:val>
                                        </p:tav>
                                      </p:tavLst>
                                    </p:anim>
                                  </p:childTnLst>
                                </p:cTn>
                              </p:par>
                            </p:childTnLst>
                          </p:cTn>
                        </p:par>
                        <p:par>
                          <p:cTn id="170" fill="hold">
                            <p:stCondLst>
                              <p:cond delay="20000"/>
                            </p:stCondLst>
                            <p:childTnLst>
                              <p:par>
                                <p:cTn id="171" presetID="10" presetClass="entr" presetSubtype="0" fill="hold" nodeType="afterEffect">
                                  <p:stCondLst>
                                    <p:cond delay="0"/>
                                  </p:stCondLst>
                                  <p:childTnLst>
                                    <p:set>
                                      <p:cBhvr>
                                        <p:cTn id="172" dur="1" fill="hold">
                                          <p:stCondLst>
                                            <p:cond delay="0"/>
                                          </p:stCondLst>
                                        </p:cTn>
                                        <p:tgtEl>
                                          <p:spTgt spid="203">
                                            <p:txEl>
                                              <p:pRg st="0" end="0"/>
                                            </p:txEl>
                                          </p:spTgt>
                                        </p:tgtEl>
                                        <p:attrNameLst>
                                          <p:attrName>style.visibility</p:attrName>
                                        </p:attrNameLst>
                                      </p:cBhvr>
                                      <p:to>
                                        <p:strVal val="visible"/>
                                      </p:to>
                                    </p:set>
                                    <p:animEffect transition="in" filter="fade">
                                      <p:cBhvr>
                                        <p:cTn id="173" dur="500"/>
                                        <p:tgtEl>
                                          <p:spTgt spid="203">
                                            <p:txEl>
                                              <p:pRg st="0" end="0"/>
                                            </p:txEl>
                                          </p:spTgt>
                                        </p:tgtEl>
                                      </p:cBhvr>
                                    </p:animEffect>
                                  </p:childTnLst>
                                </p:cTn>
                              </p:par>
                            </p:childTnLst>
                          </p:cTn>
                        </p:par>
                        <p:par>
                          <p:cTn id="174" fill="hold">
                            <p:stCondLst>
                              <p:cond delay="20500"/>
                            </p:stCondLst>
                            <p:childTnLst>
                              <p:par>
                                <p:cTn id="175" presetID="10" presetClass="entr" presetSubtype="0" fill="hold" nodeType="afterEffect">
                                  <p:stCondLst>
                                    <p:cond delay="0"/>
                                  </p:stCondLst>
                                  <p:childTnLst>
                                    <p:set>
                                      <p:cBhvr>
                                        <p:cTn id="176" dur="1" fill="hold">
                                          <p:stCondLst>
                                            <p:cond delay="0"/>
                                          </p:stCondLst>
                                        </p:cTn>
                                        <p:tgtEl>
                                          <p:spTgt spid="203">
                                            <p:txEl>
                                              <p:pRg st="1" end="1"/>
                                            </p:txEl>
                                          </p:spTgt>
                                        </p:tgtEl>
                                        <p:attrNameLst>
                                          <p:attrName>style.visibility</p:attrName>
                                        </p:attrNameLst>
                                      </p:cBhvr>
                                      <p:to>
                                        <p:strVal val="visible"/>
                                      </p:to>
                                    </p:set>
                                    <p:animEffect transition="in" filter="fade">
                                      <p:cBhvr>
                                        <p:cTn id="177" dur="500"/>
                                        <p:tgtEl>
                                          <p:spTgt spid="203">
                                            <p:txEl>
                                              <p:pRg st="1" end="1"/>
                                            </p:txEl>
                                          </p:spTgt>
                                        </p:tgtEl>
                                      </p:cBhvr>
                                    </p:animEffect>
                                  </p:childTnLst>
                                </p:cTn>
                              </p:par>
                            </p:childTnLst>
                          </p:cTn>
                        </p:par>
                        <p:par>
                          <p:cTn id="178" fill="hold">
                            <p:stCondLst>
                              <p:cond delay="21000"/>
                            </p:stCondLst>
                            <p:childTnLst>
                              <p:par>
                                <p:cTn id="179" presetID="10" presetClass="entr" presetSubtype="0" fill="hold" nodeType="afterEffect">
                                  <p:stCondLst>
                                    <p:cond delay="0"/>
                                  </p:stCondLst>
                                  <p:childTnLst>
                                    <p:set>
                                      <p:cBhvr>
                                        <p:cTn id="180" dur="1" fill="hold">
                                          <p:stCondLst>
                                            <p:cond delay="0"/>
                                          </p:stCondLst>
                                        </p:cTn>
                                        <p:tgtEl>
                                          <p:spTgt spid="203">
                                            <p:txEl>
                                              <p:pRg st="2" end="2"/>
                                            </p:txEl>
                                          </p:spTgt>
                                        </p:tgtEl>
                                        <p:attrNameLst>
                                          <p:attrName>style.visibility</p:attrName>
                                        </p:attrNameLst>
                                      </p:cBhvr>
                                      <p:to>
                                        <p:strVal val="visible"/>
                                      </p:to>
                                    </p:set>
                                    <p:animEffect transition="in" filter="fade">
                                      <p:cBhvr>
                                        <p:cTn id="181" dur="500"/>
                                        <p:tgtEl>
                                          <p:spTgt spid="203">
                                            <p:txEl>
                                              <p:pRg st="2" end="2"/>
                                            </p:txEl>
                                          </p:spTgt>
                                        </p:tgtEl>
                                      </p:cBhvr>
                                    </p:animEffect>
                                  </p:childTnLst>
                                </p:cTn>
                              </p:par>
                            </p:childTnLst>
                          </p:cTn>
                        </p:par>
                        <p:par>
                          <p:cTn id="182" fill="hold">
                            <p:stCondLst>
                              <p:cond delay="21500"/>
                            </p:stCondLst>
                            <p:childTnLst>
                              <p:par>
                                <p:cTn id="183" presetID="10" presetClass="entr" presetSubtype="0" fill="hold" nodeType="afterEffect">
                                  <p:stCondLst>
                                    <p:cond delay="0"/>
                                  </p:stCondLst>
                                  <p:childTnLst>
                                    <p:set>
                                      <p:cBhvr>
                                        <p:cTn id="184" dur="1" fill="hold">
                                          <p:stCondLst>
                                            <p:cond delay="0"/>
                                          </p:stCondLst>
                                        </p:cTn>
                                        <p:tgtEl>
                                          <p:spTgt spid="203">
                                            <p:txEl>
                                              <p:pRg st="3" end="3"/>
                                            </p:txEl>
                                          </p:spTgt>
                                        </p:tgtEl>
                                        <p:attrNameLst>
                                          <p:attrName>style.visibility</p:attrName>
                                        </p:attrNameLst>
                                      </p:cBhvr>
                                      <p:to>
                                        <p:strVal val="visible"/>
                                      </p:to>
                                    </p:set>
                                    <p:animEffect transition="in" filter="fade">
                                      <p:cBhvr>
                                        <p:cTn id="185" dur="500"/>
                                        <p:tgtEl>
                                          <p:spTgt spid="203">
                                            <p:txEl>
                                              <p:pRg st="3" end="3"/>
                                            </p:txEl>
                                          </p:spTgt>
                                        </p:tgtEl>
                                      </p:cBhvr>
                                    </p:animEffect>
                                  </p:childTnLst>
                                </p:cTn>
                              </p:par>
                            </p:childTnLst>
                          </p:cTn>
                        </p:par>
                        <p:par>
                          <p:cTn id="186" fill="hold">
                            <p:stCondLst>
                              <p:cond delay="22000"/>
                            </p:stCondLst>
                            <p:childTnLst>
                              <p:par>
                                <p:cTn id="187" presetID="10" presetClass="entr" presetSubtype="0" fill="hold" nodeType="afterEffect">
                                  <p:stCondLst>
                                    <p:cond delay="0"/>
                                  </p:stCondLst>
                                  <p:childTnLst>
                                    <p:set>
                                      <p:cBhvr>
                                        <p:cTn id="188" dur="1" fill="hold">
                                          <p:stCondLst>
                                            <p:cond delay="0"/>
                                          </p:stCondLst>
                                        </p:cTn>
                                        <p:tgtEl>
                                          <p:spTgt spid="203">
                                            <p:txEl>
                                              <p:pRg st="4" end="4"/>
                                            </p:txEl>
                                          </p:spTgt>
                                        </p:tgtEl>
                                        <p:attrNameLst>
                                          <p:attrName>style.visibility</p:attrName>
                                        </p:attrNameLst>
                                      </p:cBhvr>
                                      <p:to>
                                        <p:strVal val="visible"/>
                                      </p:to>
                                    </p:set>
                                    <p:animEffect transition="in" filter="fade">
                                      <p:cBhvr>
                                        <p:cTn id="189" dur="500"/>
                                        <p:tgtEl>
                                          <p:spTgt spid="203">
                                            <p:txEl>
                                              <p:pRg st="4" end="4"/>
                                            </p:txEl>
                                          </p:spTgt>
                                        </p:tgtEl>
                                      </p:cBhvr>
                                    </p:animEffect>
                                  </p:childTnLst>
                                </p:cTn>
                              </p:par>
                            </p:childTnLst>
                          </p:cTn>
                        </p:par>
                        <p:par>
                          <p:cTn id="190" fill="hold">
                            <p:stCondLst>
                              <p:cond delay="22500"/>
                            </p:stCondLst>
                            <p:childTnLst>
                              <p:par>
                                <p:cTn id="191" presetID="10" presetClass="entr" presetSubtype="0" fill="hold" nodeType="afterEffect">
                                  <p:stCondLst>
                                    <p:cond delay="0"/>
                                  </p:stCondLst>
                                  <p:childTnLst>
                                    <p:set>
                                      <p:cBhvr>
                                        <p:cTn id="192" dur="1" fill="hold">
                                          <p:stCondLst>
                                            <p:cond delay="0"/>
                                          </p:stCondLst>
                                        </p:cTn>
                                        <p:tgtEl>
                                          <p:spTgt spid="203">
                                            <p:txEl>
                                              <p:pRg st="5" end="5"/>
                                            </p:txEl>
                                          </p:spTgt>
                                        </p:tgtEl>
                                        <p:attrNameLst>
                                          <p:attrName>style.visibility</p:attrName>
                                        </p:attrNameLst>
                                      </p:cBhvr>
                                      <p:to>
                                        <p:strVal val="visible"/>
                                      </p:to>
                                    </p:set>
                                    <p:animEffect transition="in" filter="fade">
                                      <p:cBhvr>
                                        <p:cTn id="193" dur="500"/>
                                        <p:tgtEl>
                                          <p:spTgt spid="203">
                                            <p:txEl>
                                              <p:pRg st="5" end="5"/>
                                            </p:txEl>
                                          </p:spTgt>
                                        </p:tgtEl>
                                      </p:cBhvr>
                                    </p:animEffect>
                                  </p:childTnLst>
                                </p:cTn>
                              </p:par>
                            </p:childTnLst>
                          </p:cTn>
                        </p:par>
                        <p:par>
                          <p:cTn id="194" fill="hold">
                            <p:stCondLst>
                              <p:cond delay="23000"/>
                            </p:stCondLst>
                            <p:childTnLst>
                              <p:par>
                                <p:cTn id="195" presetID="10" presetClass="entr" presetSubtype="0" fill="hold" nodeType="afterEffect">
                                  <p:stCondLst>
                                    <p:cond delay="0"/>
                                  </p:stCondLst>
                                  <p:childTnLst>
                                    <p:set>
                                      <p:cBhvr>
                                        <p:cTn id="196" dur="1" fill="hold">
                                          <p:stCondLst>
                                            <p:cond delay="0"/>
                                          </p:stCondLst>
                                        </p:cTn>
                                        <p:tgtEl>
                                          <p:spTgt spid="203">
                                            <p:txEl>
                                              <p:pRg st="6" end="6"/>
                                            </p:txEl>
                                          </p:spTgt>
                                        </p:tgtEl>
                                        <p:attrNameLst>
                                          <p:attrName>style.visibility</p:attrName>
                                        </p:attrNameLst>
                                      </p:cBhvr>
                                      <p:to>
                                        <p:strVal val="visible"/>
                                      </p:to>
                                    </p:set>
                                    <p:animEffect transition="in" filter="fade">
                                      <p:cBhvr>
                                        <p:cTn id="197" dur="500"/>
                                        <p:tgtEl>
                                          <p:spTgt spid="203">
                                            <p:txEl>
                                              <p:pRg st="6" end="6"/>
                                            </p:txEl>
                                          </p:spTgt>
                                        </p:tgtEl>
                                      </p:cBhvr>
                                    </p:animEffect>
                                  </p:childTnLst>
                                </p:cTn>
                              </p:par>
                            </p:childTnLst>
                          </p:cTn>
                        </p:par>
                        <p:par>
                          <p:cTn id="198" fill="hold">
                            <p:stCondLst>
                              <p:cond delay="23500"/>
                            </p:stCondLst>
                            <p:childTnLst>
                              <p:par>
                                <p:cTn id="199" presetID="10" presetClass="entr" presetSubtype="0" fill="hold" nodeType="afterEffect">
                                  <p:stCondLst>
                                    <p:cond delay="0"/>
                                  </p:stCondLst>
                                  <p:childTnLst>
                                    <p:set>
                                      <p:cBhvr>
                                        <p:cTn id="200" dur="1" fill="hold">
                                          <p:stCondLst>
                                            <p:cond delay="0"/>
                                          </p:stCondLst>
                                        </p:cTn>
                                        <p:tgtEl>
                                          <p:spTgt spid="203">
                                            <p:txEl>
                                              <p:pRg st="7" end="7"/>
                                            </p:txEl>
                                          </p:spTgt>
                                        </p:tgtEl>
                                        <p:attrNameLst>
                                          <p:attrName>style.visibility</p:attrName>
                                        </p:attrNameLst>
                                      </p:cBhvr>
                                      <p:to>
                                        <p:strVal val="visible"/>
                                      </p:to>
                                    </p:set>
                                    <p:animEffect transition="in" filter="fade">
                                      <p:cBhvr>
                                        <p:cTn id="201" dur="500"/>
                                        <p:tgtEl>
                                          <p:spTgt spid="203">
                                            <p:txEl>
                                              <p:pRg st="7" end="7"/>
                                            </p:txEl>
                                          </p:spTgt>
                                        </p:tgtEl>
                                      </p:cBhvr>
                                    </p:animEffect>
                                  </p:childTnLst>
                                </p:cTn>
                              </p:par>
                            </p:childTnLst>
                          </p:cTn>
                        </p:par>
                        <p:par>
                          <p:cTn id="202" fill="hold">
                            <p:stCondLst>
                              <p:cond delay="24000"/>
                            </p:stCondLst>
                            <p:childTnLst>
                              <p:par>
                                <p:cTn id="203" presetID="10" presetClass="entr" presetSubtype="0" fill="hold" nodeType="afterEffect">
                                  <p:stCondLst>
                                    <p:cond delay="0"/>
                                  </p:stCondLst>
                                  <p:childTnLst>
                                    <p:set>
                                      <p:cBhvr>
                                        <p:cTn id="204" dur="1" fill="hold">
                                          <p:stCondLst>
                                            <p:cond delay="0"/>
                                          </p:stCondLst>
                                        </p:cTn>
                                        <p:tgtEl>
                                          <p:spTgt spid="203">
                                            <p:txEl>
                                              <p:pRg st="8" end="8"/>
                                            </p:txEl>
                                          </p:spTgt>
                                        </p:tgtEl>
                                        <p:attrNameLst>
                                          <p:attrName>style.visibility</p:attrName>
                                        </p:attrNameLst>
                                      </p:cBhvr>
                                      <p:to>
                                        <p:strVal val="visible"/>
                                      </p:to>
                                    </p:set>
                                    <p:animEffect transition="in" filter="fade">
                                      <p:cBhvr>
                                        <p:cTn id="205" dur="500"/>
                                        <p:tgtEl>
                                          <p:spTgt spid="203">
                                            <p:txEl>
                                              <p:pRg st="8" end="8"/>
                                            </p:txEl>
                                          </p:spTgt>
                                        </p:tgtEl>
                                      </p:cBhvr>
                                    </p:animEffect>
                                  </p:childTnLst>
                                </p:cTn>
                              </p:par>
                            </p:childTnLst>
                          </p:cTn>
                        </p:par>
                        <p:par>
                          <p:cTn id="206" fill="hold">
                            <p:stCondLst>
                              <p:cond delay="24500"/>
                            </p:stCondLst>
                            <p:childTnLst>
                              <p:par>
                                <p:cTn id="207" presetID="10" presetClass="entr" presetSubtype="0" fill="hold" nodeType="afterEffect">
                                  <p:stCondLst>
                                    <p:cond delay="0"/>
                                  </p:stCondLst>
                                  <p:childTnLst>
                                    <p:set>
                                      <p:cBhvr>
                                        <p:cTn id="208" dur="1" fill="hold">
                                          <p:stCondLst>
                                            <p:cond delay="0"/>
                                          </p:stCondLst>
                                        </p:cTn>
                                        <p:tgtEl>
                                          <p:spTgt spid="202">
                                            <p:txEl>
                                              <p:pRg st="0" end="0"/>
                                            </p:txEl>
                                          </p:spTgt>
                                        </p:tgtEl>
                                        <p:attrNameLst>
                                          <p:attrName>style.visibility</p:attrName>
                                        </p:attrNameLst>
                                      </p:cBhvr>
                                      <p:to>
                                        <p:strVal val="visible"/>
                                      </p:to>
                                    </p:set>
                                    <p:animEffect transition="in" filter="fade">
                                      <p:cBhvr>
                                        <p:cTn id="209" dur="500"/>
                                        <p:tgtEl>
                                          <p:spTgt spid="202">
                                            <p:txEl>
                                              <p:pRg st="0" end="0"/>
                                            </p:txEl>
                                          </p:spTgt>
                                        </p:tgtEl>
                                      </p:cBhvr>
                                    </p:animEffect>
                                  </p:childTnLst>
                                </p:cTn>
                              </p:par>
                            </p:childTnLst>
                          </p:cTn>
                        </p:par>
                        <p:par>
                          <p:cTn id="210" fill="hold">
                            <p:stCondLst>
                              <p:cond delay="25000"/>
                            </p:stCondLst>
                            <p:childTnLst>
                              <p:par>
                                <p:cTn id="211" presetID="10" presetClass="entr" presetSubtype="0" fill="hold" nodeType="afterEffect">
                                  <p:stCondLst>
                                    <p:cond delay="0"/>
                                  </p:stCondLst>
                                  <p:childTnLst>
                                    <p:set>
                                      <p:cBhvr>
                                        <p:cTn id="212" dur="1" fill="hold">
                                          <p:stCondLst>
                                            <p:cond delay="0"/>
                                          </p:stCondLst>
                                        </p:cTn>
                                        <p:tgtEl>
                                          <p:spTgt spid="202">
                                            <p:txEl>
                                              <p:pRg st="1" end="1"/>
                                            </p:txEl>
                                          </p:spTgt>
                                        </p:tgtEl>
                                        <p:attrNameLst>
                                          <p:attrName>style.visibility</p:attrName>
                                        </p:attrNameLst>
                                      </p:cBhvr>
                                      <p:to>
                                        <p:strVal val="visible"/>
                                      </p:to>
                                    </p:set>
                                    <p:animEffect transition="in" filter="fade">
                                      <p:cBhvr>
                                        <p:cTn id="213" dur="500"/>
                                        <p:tgtEl>
                                          <p:spTgt spid="202">
                                            <p:txEl>
                                              <p:pRg st="1" end="1"/>
                                            </p:txEl>
                                          </p:spTgt>
                                        </p:tgtEl>
                                      </p:cBhvr>
                                    </p:animEffect>
                                  </p:childTnLst>
                                </p:cTn>
                              </p:par>
                            </p:childTnLst>
                          </p:cTn>
                        </p:par>
                        <p:par>
                          <p:cTn id="214" fill="hold">
                            <p:stCondLst>
                              <p:cond delay="25500"/>
                            </p:stCondLst>
                            <p:childTnLst>
                              <p:par>
                                <p:cTn id="215" presetID="10" presetClass="entr" presetSubtype="0" fill="hold" nodeType="afterEffect">
                                  <p:stCondLst>
                                    <p:cond delay="0"/>
                                  </p:stCondLst>
                                  <p:childTnLst>
                                    <p:set>
                                      <p:cBhvr>
                                        <p:cTn id="216" dur="1" fill="hold">
                                          <p:stCondLst>
                                            <p:cond delay="0"/>
                                          </p:stCondLst>
                                        </p:cTn>
                                        <p:tgtEl>
                                          <p:spTgt spid="202">
                                            <p:txEl>
                                              <p:pRg st="2" end="2"/>
                                            </p:txEl>
                                          </p:spTgt>
                                        </p:tgtEl>
                                        <p:attrNameLst>
                                          <p:attrName>style.visibility</p:attrName>
                                        </p:attrNameLst>
                                      </p:cBhvr>
                                      <p:to>
                                        <p:strVal val="visible"/>
                                      </p:to>
                                    </p:set>
                                    <p:animEffect transition="in" filter="fade">
                                      <p:cBhvr>
                                        <p:cTn id="217" dur="500"/>
                                        <p:tgtEl>
                                          <p:spTgt spid="202">
                                            <p:txEl>
                                              <p:pRg st="2" end="2"/>
                                            </p:txEl>
                                          </p:spTgt>
                                        </p:tgtEl>
                                      </p:cBhvr>
                                    </p:animEffect>
                                  </p:childTnLst>
                                </p:cTn>
                              </p:par>
                            </p:childTnLst>
                          </p:cTn>
                        </p:par>
                        <p:par>
                          <p:cTn id="218" fill="hold">
                            <p:stCondLst>
                              <p:cond delay="26000"/>
                            </p:stCondLst>
                            <p:childTnLst>
                              <p:par>
                                <p:cTn id="219" presetID="10" presetClass="entr" presetSubtype="0" fill="hold" nodeType="afterEffect">
                                  <p:stCondLst>
                                    <p:cond delay="0"/>
                                  </p:stCondLst>
                                  <p:childTnLst>
                                    <p:set>
                                      <p:cBhvr>
                                        <p:cTn id="220" dur="1" fill="hold">
                                          <p:stCondLst>
                                            <p:cond delay="0"/>
                                          </p:stCondLst>
                                        </p:cTn>
                                        <p:tgtEl>
                                          <p:spTgt spid="202">
                                            <p:txEl>
                                              <p:pRg st="3" end="3"/>
                                            </p:txEl>
                                          </p:spTgt>
                                        </p:tgtEl>
                                        <p:attrNameLst>
                                          <p:attrName>style.visibility</p:attrName>
                                        </p:attrNameLst>
                                      </p:cBhvr>
                                      <p:to>
                                        <p:strVal val="visible"/>
                                      </p:to>
                                    </p:set>
                                    <p:animEffect transition="in" filter="fade">
                                      <p:cBhvr>
                                        <p:cTn id="221" dur="500"/>
                                        <p:tgtEl>
                                          <p:spTgt spid="202">
                                            <p:txEl>
                                              <p:pRg st="3" end="3"/>
                                            </p:txEl>
                                          </p:spTgt>
                                        </p:tgtEl>
                                      </p:cBhvr>
                                    </p:animEffect>
                                  </p:childTnLst>
                                </p:cTn>
                              </p:par>
                            </p:childTnLst>
                          </p:cTn>
                        </p:par>
                        <p:par>
                          <p:cTn id="222" fill="hold">
                            <p:stCondLst>
                              <p:cond delay="26500"/>
                            </p:stCondLst>
                            <p:childTnLst>
                              <p:par>
                                <p:cTn id="223" presetID="10" presetClass="entr" presetSubtype="0" fill="hold" nodeType="afterEffect">
                                  <p:stCondLst>
                                    <p:cond delay="0"/>
                                  </p:stCondLst>
                                  <p:childTnLst>
                                    <p:set>
                                      <p:cBhvr>
                                        <p:cTn id="224" dur="1" fill="hold">
                                          <p:stCondLst>
                                            <p:cond delay="0"/>
                                          </p:stCondLst>
                                        </p:cTn>
                                        <p:tgtEl>
                                          <p:spTgt spid="202">
                                            <p:txEl>
                                              <p:pRg st="4" end="4"/>
                                            </p:txEl>
                                          </p:spTgt>
                                        </p:tgtEl>
                                        <p:attrNameLst>
                                          <p:attrName>style.visibility</p:attrName>
                                        </p:attrNameLst>
                                      </p:cBhvr>
                                      <p:to>
                                        <p:strVal val="visible"/>
                                      </p:to>
                                    </p:set>
                                    <p:animEffect transition="in" filter="fade">
                                      <p:cBhvr>
                                        <p:cTn id="225" dur="500"/>
                                        <p:tgtEl>
                                          <p:spTgt spid="202">
                                            <p:txEl>
                                              <p:pRg st="4" end="4"/>
                                            </p:txEl>
                                          </p:spTgt>
                                        </p:tgtEl>
                                      </p:cBhvr>
                                    </p:animEffect>
                                  </p:childTnLst>
                                </p:cTn>
                              </p:par>
                            </p:childTnLst>
                          </p:cTn>
                        </p:par>
                        <p:par>
                          <p:cTn id="226" fill="hold">
                            <p:stCondLst>
                              <p:cond delay="27000"/>
                            </p:stCondLst>
                            <p:childTnLst>
                              <p:par>
                                <p:cTn id="227" presetID="10" presetClass="entr" presetSubtype="0" fill="hold" nodeType="afterEffect">
                                  <p:stCondLst>
                                    <p:cond delay="0"/>
                                  </p:stCondLst>
                                  <p:childTnLst>
                                    <p:set>
                                      <p:cBhvr>
                                        <p:cTn id="228" dur="1" fill="hold">
                                          <p:stCondLst>
                                            <p:cond delay="0"/>
                                          </p:stCondLst>
                                        </p:cTn>
                                        <p:tgtEl>
                                          <p:spTgt spid="202">
                                            <p:txEl>
                                              <p:pRg st="5" end="5"/>
                                            </p:txEl>
                                          </p:spTgt>
                                        </p:tgtEl>
                                        <p:attrNameLst>
                                          <p:attrName>style.visibility</p:attrName>
                                        </p:attrNameLst>
                                      </p:cBhvr>
                                      <p:to>
                                        <p:strVal val="visible"/>
                                      </p:to>
                                    </p:set>
                                    <p:animEffect transition="in" filter="fade">
                                      <p:cBhvr>
                                        <p:cTn id="229" dur="500"/>
                                        <p:tgtEl>
                                          <p:spTgt spid="202">
                                            <p:txEl>
                                              <p:pRg st="5" end="5"/>
                                            </p:txEl>
                                          </p:spTgt>
                                        </p:tgtEl>
                                      </p:cBhvr>
                                    </p:animEffect>
                                  </p:childTnLst>
                                </p:cTn>
                              </p:par>
                            </p:childTnLst>
                          </p:cTn>
                        </p:par>
                        <p:par>
                          <p:cTn id="230" fill="hold">
                            <p:stCondLst>
                              <p:cond delay="27500"/>
                            </p:stCondLst>
                            <p:childTnLst>
                              <p:par>
                                <p:cTn id="231" presetID="10" presetClass="entr" presetSubtype="0" fill="hold" nodeType="afterEffect">
                                  <p:stCondLst>
                                    <p:cond delay="0"/>
                                  </p:stCondLst>
                                  <p:childTnLst>
                                    <p:set>
                                      <p:cBhvr>
                                        <p:cTn id="232" dur="1" fill="hold">
                                          <p:stCondLst>
                                            <p:cond delay="0"/>
                                          </p:stCondLst>
                                        </p:cTn>
                                        <p:tgtEl>
                                          <p:spTgt spid="202">
                                            <p:txEl>
                                              <p:pRg st="6" end="6"/>
                                            </p:txEl>
                                          </p:spTgt>
                                        </p:tgtEl>
                                        <p:attrNameLst>
                                          <p:attrName>style.visibility</p:attrName>
                                        </p:attrNameLst>
                                      </p:cBhvr>
                                      <p:to>
                                        <p:strVal val="visible"/>
                                      </p:to>
                                    </p:set>
                                    <p:animEffect transition="in" filter="fade">
                                      <p:cBhvr>
                                        <p:cTn id="233" dur="500"/>
                                        <p:tgtEl>
                                          <p:spTgt spid="202">
                                            <p:txEl>
                                              <p:pRg st="6" end="6"/>
                                            </p:txEl>
                                          </p:spTgt>
                                        </p:tgtEl>
                                      </p:cBhvr>
                                    </p:animEffect>
                                  </p:childTnLst>
                                </p:cTn>
                              </p:par>
                            </p:childTnLst>
                          </p:cTn>
                        </p:par>
                        <p:par>
                          <p:cTn id="234" fill="hold">
                            <p:stCondLst>
                              <p:cond delay="28000"/>
                            </p:stCondLst>
                            <p:childTnLst>
                              <p:par>
                                <p:cTn id="235" presetID="10" presetClass="entr" presetSubtype="0" fill="hold" nodeType="afterEffect">
                                  <p:stCondLst>
                                    <p:cond delay="0"/>
                                  </p:stCondLst>
                                  <p:childTnLst>
                                    <p:set>
                                      <p:cBhvr>
                                        <p:cTn id="236" dur="1" fill="hold">
                                          <p:stCondLst>
                                            <p:cond delay="0"/>
                                          </p:stCondLst>
                                        </p:cTn>
                                        <p:tgtEl>
                                          <p:spTgt spid="202">
                                            <p:txEl>
                                              <p:pRg st="7" end="7"/>
                                            </p:txEl>
                                          </p:spTgt>
                                        </p:tgtEl>
                                        <p:attrNameLst>
                                          <p:attrName>style.visibility</p:attrName>
                                        </p:attrNameLst>
                                      </p:cBhvr>
                                      <p:to>
                                        <p:strVal val="visible"/>
                                      </p:to>
                                    </p:set>
                                    <p:animEffect transition="in" filter="fade">
                                      <p:cBhvr>
                                        <p:cTn id="237" dur="500"/>
                                        <p:tgtEl>
                                          <p:spTgt spid="202">
                                            <p:txEl>
                                              <p:pRg st="7" end="7"/>
                                            </p:txEl>
                                          </p:spTgt>
                                        </p:tgtEl>
                                      </p:cBhvr>
                                    </p:animEffect>
                                  </p:childTnLst>
                                </p:cTn>
                              </p:par>
                            </p:childTnLst>
                          </p:cTn>
                        </p:par>
                        <p:par>
                          <p:cTn id="238" fill="hold">
                            <p:stCondLst>
                              <p:cond delay="28500"/>
                            </p:stCondLst>
                            <p:childTnLst>
                              <p:par>
                                <p:cTn id="239" presetID="10" presetClass="entr" presetSubtype="0" fill="hold" nodeType="afterEffect">
                                  <p:stCondLst>
                                    <p:cond delay="0"/>
                                  </p:stCondLst>
                                  <p:childTnLst>
                                    <p:set>
                                      <p:cBhvr>
                                        <p:cTn id="240" dur="1" fill="hold">
                                          <p:stCondLst>
                                            <p:cond delay="0"/>
                                          </p:stCondLst>
                                        </p:cTn>
                                        <p:tgtEl>
                                          <p:spTgt spid="202">
                                            <p:txEl>
                                              <p:pRg st="8" end="8"/>
                                            </p:txEl>
                                          </p:spTgt>
                                        </p:tgtEl>
                                        <p:attrNameLst>
                                          <p:attrName>style.visibility</p:attrName>
                                        </p:attrNameLst>
                                      </p:cBhvr>
                                      <p:to>
                                        <p:strVal val="visible"/>
                                      </p:to>
                                    </p:set>
                                    <p:animEffect transition="in" filter="fade">
                                      <p:cBhvr>
                                        <p:cTn id="241" dur="500"/>
                                        <p:tgtEl>
                                          <p:spTgt spid="202">
                                            <p:txEl>
                                              <p:pRg st="8" end="8"/>
                                            </p:txEl>
                                          </p:spTgt>
                                        </p:tgtEl>
                                      </p:cBhvr>
                                    </p:animEffect>
                                  </p:childTnLst>
                                </p:cTn>
                              </p:par>
                            </p:childTnLst>
                          </p:cTn>
                        </p:par>
                        <p:par>
                          <p:cTn id="242" fill="hold">
                            <p:stCondLst>
                              <p:cond delay="29000"/>
                            </p:stCondLst>
                            <p:childTnLst>
                              <p:par>
                                <p:cTn id="243" presetID="23" presetClass="entr" presetSubtype="16" fill="hold" nodeType="afterEffect">
                                  <p:stCondLst>
                                    <p:cond delay="0"/>
                                  </p:stCondLst>
                                  <p:childTnLst>
                                    <p:set>
                                      <p:cBhvr>
                                        <p:cTn id="244" dur="1" fill="hold">
                                          <p:stCondLst>
                                            <p:cond delay="0"/>
                                          </p:stCondLst>
                                        </p:cTn>
                                        <p:tgtEl>
                                          <p:spTgt spid="213"/>
                                        </p:tgtEl>
                                        <p:attrNameLst>
                                          <p:attrName>style.visibility</p:attrName>
                                        </p:attrNameLst>
                                      </p:cBhvr>
                                      <p:to>
                                        <p:strVal val="visible"/>
                                      </p:to>
                                    </p:set>
                                    <p:anim calcmode="lin" valueType="num">
                                      <p:cBhvr additive="base">
                                        <p:cTn id="245" dur="500"/>
                                        <p:tgtEl>
                                          <p:spTgt spid="213"/>
                                        </p:tgtEl>
                                        <p:attrNameLst>
                                          <p:attrName>ppt_w</p:attrName>
                                        </p:attrNameLst>
                                      </p:cBhvr>
                                      <p:tavLst>
                                        <p:tav tm="0">
                                          <p:val>
                                            <p:strVal val="0"/>
                                          </p:val>
                                        </p:tav>
                                        <p:tav tm="100000">
                                          <p:val>
                                            <p:strVal val="#ppt_w"/>
                                          </p:val>
                                        </p:tav>
                                      </p:tavLst>
                                    </p:anim>
                                    <p:anim calcmode="lin" valueType="num">
                                      <p:cBhvr additive="base">
                                        <p:cTn id="246" dur="500"/>
                                        <p:tgtEl>
                                          <p:spTgt spid="213"/>
                                        </p:tgtEl>
                                        <p:attrNameLst>
                                          <p:attrName>ppt_h</p:attrName>
                                        </p:attrNameLst>
                                      </p:cBhvr>
                                      <p:tavLst>
                                        <p:tav tm="0">
                                          <p:val>
                                            <p:strVal val="0"/>
                                          </p:val>
                                        </p:tav>
                                        <p:tav tm="100000">
                                          <p:val>
                                            <p:strVal val="#ppt_h"/>
                                          </p:val>
                                        </p:tav>
                                      </p:tavLst>
                                    </p:anim>
                                  </p:childTnLst>
                                </p:cTn>
                              </p:par>
                            </p:childTnLst>
                          </p:cTn>
                        </p:par>
                        <p:par>
                          <p:cTn id="247" fill="hold">
                            <p:stCondLst>
                              <p:cond delay="29500"/>
                            </p:stCondLst>
                            <p:childTnLst>
                              <p:par>
                                <p:cTn id="248" presetID="10" presetClass="entr" presetSubtype="0" fill="hold" nodeType="afterEffect">
                                  <p:stCondLst>
                                    <p:cond delay="0"/>
                                  </p:stCondLst>
                                  <p:childTnLst>
                                    <p:set>
                                      <p:cBhvr>
                                        <p:cTn id="249" dur="1" fill="hold">
                                          <p:stCondLst>
                                            <p:cond delay="0"/>
                                          </p:stCondLst>
                                        </p:cTn>
                                        <p:tgtEl>
                                          <p:spTgt spid="223">
                                            <p:txEl>
                                              <p:pRg st="0" end="0"/>
                                            </p:txEl>
                                          </p:spTgt>
                                        </p:tgtEl>
                                        <p:attrNameLst>
                                          <p:attrName>style.visibility</p:attrName>
                                        </p:attrNameLst>
                                      </p:cBhvr>
                                      <p:to>
                                        <p:strVal val="visible"/>
                                      </p:to>
                                    </p:set>
                                    <p:animEffect transition="in" filter="fade">
                                      <p:cBhvr>
                                        <p:cTn id="250" dur="500"/>
                                        <p:tgtEl>
                                          <p:spTgt spid="223">
                                            <p:txEl>
                                              <p:pRg st="0" end="0"/>
                                            </p:txEl>
                                          </p:spTgt>
                                        </p:tgtEl>
                                      </p:cBhvr>
                                    </p:animEffect>
                                  </p:childTnLst>
                                </p:cTn>
                              </p:par>
                            </p:childTnLst>
                          </p:cTn>
                        </p:par>
                        <p:par>
                          <p:cTn id="251" fill="hold">
                            <p:stCondLst>
                              <p:cond delay="30000"/>
                            </p:stCondLst>
                            <p:childTnLst>
                              <p:par>
                                <p:cTn id="252" presetID="10" presetClass="entr" presetSubtype="0" fill="hold" nodeType="afterEffect">
                                  <p:stCondLst>
                                    <p:cond delay="0"/>
                                  </p:stCondLst>
                                  <p:childTnLst>
                                    <p:set>
                                      <p:cBhvr>
                                        <p:cTn id="253" dur="1" fill="hold">
                                          <p:stCondLst>
                                            <p:cond delay="0"/>
                                          </p:stCondLst>
                                        </p:cTn>
                                        <p:tgtEl>
                                          <p:spTgt spid="223">
                                            <p:txEl>
                                              <p:pRg st="1" end="1"/>
                                            </p:txEl>
                                          </p:spTgt>
                                        </p:tgtEl>
                                        <p:attrNameLst>
                                          <p:attrName>style.visibility</p:attrName>
                                        </p:attrNameLst>
                                      </p:cBhvr>
                                      <p:to>
                                        <p:strVal val="visible"/>
                                      </p:to>
                                    </p:set>
                                    <p:animEffect transition="in" filter="fade">
                                      <p:cBhvr>
                                        <p:cTn id="254" dur="500"/>
                                        <p:tgtEl>
                                          <p:spTgt spid="223">
                                            <p:txEl>
                                              <p:pRg st="1" end="1"/>
                                            </p:txEl>
                                          </p:spTgt>
                                        </p:tgtEl>
                                      </p:cBhvr>
                                    </p:animEffect>
                                  </p:childTnLst>
                                </p:cTn>
                              </p:par>
                            </p:childTnLst>
                          </p:cTn>
                        </p:par>
                        <p:par>
                          <p:cTn id="255" fill="hold">
                            <p:stCondLst>
                              <p:cond delay="30500"/>
                            </p:stCondLst>
                            <p:childTnLst>
                              <p:par>
                                <p:cTn id="256" presetID="10" presetClass="entr" presetSubtype="0" fill="hold" nodeType="afterEffect">
                                  <p:stCondLst>
                                    <p:cond delay="0"/>
                                  </p:stCondLst>
                                  <p:childTnLst>
                                    <p:set>
                                      <p:cBhvr>
                                        <p:cTn id="257" dur="1" fill="hold">
                                          <p:stCondLst>
                                            <p:cond delay="0"/>
                                          </p:stCondLst>
                                        </p:cTn>
                                        <p:tgtEl>
                                          <p:spTgt spid="223">
                                            <p:txEl>
                                              <p:pRg st="2" end="2"/>
                                            </p:txEl>
                                          </p:spTgt>
                                        </p:tgtEl>
                                        <p:attrNameLst>
                                          <p:attrName>style.visibility</p:attrName>
                                        </p:attrNameLst>
                                      </p:cBhvr>
                                      <p:to>
                                        <p:strVal val="visible"/>
                                      </p:to>
                                    </p:set>
                                    <p:animEffect transition="in" filter="fade">
                                      <p:cBhvr>
                                        <p:cTn id="258" dur="500"/>
                                        <p:tgtEl>
                                          <p:spTgt spid="223">
                                            <p:txEl>
                                              <p:pRg st="2" end="2"/>
                                            </p:txEl>
                                          </p:spTgt>
                                        </p:tgtEl>
                                      </p:cBhvr>
                                    </p:animEffect>
                                  </p:childTnLst>
                                </p:cTn>
                              </p:par>
                            </p:childTnLst>
                          </p:cTn>
                        </p:par>
                        <p:par>
                          <p:cTn id="259" fill="hold">
                            <p:stCondLst>
                              <p:cond delay="31000"/>
                            </p:stCondLst>
                            <p:childTnLst>
                              <p:par>
                                <p:cTn id="260" presetID="10" presetClass="entr" presetSubtype="0" fill="hold" nodeType="afterEffect">
                                  <p:stCondLst>
                                    <p:cond delay="0"/>
                                  </p:stCondLst>
                                  <p:childTnLst>
                                    <p:set>
                                      <p:cBhvr>
                                        <p:cTn id="261" dur="1" fill="hold">
                                          <p:stCondLst>
                                            <p:cond delay="0"/>
                                          </p:stCondLst>
                                        </p:cTn>
                                        <p:tgtEl>
                                          <p:spTgt spid="223">
                                            <p:txEl>
                                              <p:pRg st="3" end="3"/>
                                            </p:txEl>
                                          </p:spTgt>
                                        </p:tgtEl>
                                        <p:attrNameLst>
                                          <p:attrName>style.visibility</p:attrName>
                                        </p:attrNameLst>
                                      </p:cBhvr>
                                      <p:to>
                                        <p:strVal val="visible"/>
                                      </p:to>
                                    </p:set>
                                    <p:animEffect transition="in" filter="fade">
                                      <p:cBhvr>
                                        <p:cTn id="262" dur="500"/>
                                        <p:tgtEl>
                                          <p:spTgt spid="223">
                                            <p:txEl>
                                              <p:pRg st="3" end="3"/>
                                            </p:txEl>
                                          </p:spTgt>
                                        </p:tgtEl>
                                      </p:cBhvr>
                                    </p:animEffect>
                                  </p:childTnLst>
                                </p:cTn>
                              </p:par>
                            </p:childTnLst>
                          </p:cTn>
                        </p:par>
                        <p:par>
                          <p:cTn id="263" fill="hold">
                            <p:stCondLst>
                              <p:cond delay="31500"/>
                            </p:stCondLst>
                            <p:childTnLst>
                              <p:par>
                                <p:cTn id="264" presetID="10" presetClass="entr" presetSubtype="0" fill="hold" nodeType="afterEffect">
                                  <p:stCondLst>
                                    <p:cond delay="0"/>
                                  </p:stCondLst>
                                  <p:childTnLst>
                                    <p:set>
                                      <p:cBhvr>
                                        <p:cTn id="265" dur="1" fill="hold">
                                          <p:stCondLst>
                                            <p:cond delay="0"/>
                                          </p:stCondLst>
                                        </p:cTn>
                                        <p:tgtEl>
                                          <p:spTgt spid="223">
                                            <p:txEl>
                                              <p:pRg st="4" end="4"/>
                                            </p:txEl>
                                          </p:spTgt>
                                        </p:tgtEl>
                                        <p:attrNameLst>
                                          <p:attrName>style.visibility</p:attrName>
                                        </p:attrNameLst>
                                      </p:cBhvr>
                                      <p:to>
                                        <p:strVal val="visible"/>
                                      </p:to>
                                    </p:set>
                                    <p:animEffect transition="in" filter="fade">
                                      <p:cBhvr>
                                        <p:cTn id="266" dur="500"/>
                                        <p:tgtEl>
                                          <p:spTgt spid="223">
                                            <p:txEl>
                                              <p:pRg st="4" end="4"/>
                                            </p:txEl>
                                          </p:spTgt>
                                        </p:tgtEl>
                                      </p:cBhvr>
                                    </p:animEffect>
                                  </p:childTnLst>
                                </p:cTn>
                              </p:par>
                            </p:childTnLst>
                          </p:cTn>
                        </p:par>
                        <p:par>
                          <p:cTn id="267" fill="hold">
                            <p:stCondLst>
                              <p:cond delay="32000"/>
                            </p:stCondLst>
                            <p:childTnLst>
                              <p:par>
                                <p:cTn id="268" presetID="10" presetClass="entr" presetSubtype="0" fill="hold" nodeType="afterEffect">
                                  <p:stCondLst>
                                    <p:cond delay="0"/>
                                  </p:stCondLst>
                                  <p:childTnLst>
                                    <p:set>
                                      <p:cBhvr>
                                        <p:cTn id="269" dur="1" fill="hold">
                                          <p:stCondLst>
                                            <p:cond delay="0"/>
                                          </p:stCondLst>
                                        </p:cTn>
                                        <p:tgtEl>
                                          <p:spTgt spid="223">
                                            <p:txEl>
                                              <p:pRg st="5" end="5"/>
                                            </p:txEl>
                                          </p:spTgt>
                                        </p:tgtEl>
                                        <p:attrNameLst>
                                          <p:attrName>style.visibility</p:attrName>
                                        </p:attrNameLst>
                                      </p:cBhvr>
                                      <p:to>
                                        <p:strVal val="visible"/>
                                      </p:to>
                                    </p:set>
                                    <p:animEffect transition="in" filter="fade">
                                      <p:cBhvr>
                                        <p:cTn id="270" dur="500"/>
                                        <p:tgtEl>
                                          <p:spTgt spid="223">
                                            <p:txEl>
                                              <p:pRg st="5" end="5"/>
                                            </p:txEl>
                                          </p:spTgt>
                                        </p:tgtEl>
                                      </p:cBhvr>
                                    </p:animEffect>
                                  </p:childTnLst>
                                </p:cTn>
                              </p:par>
                            </p:childTnLst>
                          </p:cTn>
                        </p:par>
                        <p:par>
                          <p:cTn id="271" fill="hold">
                            <p:stCondLst>
                              <p:cond delay="32500"/>
                            </p:stCondLst>
                            <p:childTnLst>
                              <p:par>
                                <p:cTn id="272" presetID="10" presetClass="entr" presetSubtype="0" fill="hold" nodeType="afterEffect">
                                  <p:stCondLst>
                                    <p:cond delay="0"/>
                                  </p:stCondLst>
                                  <p:childTnLst>
                                    <p:set>
                                      <p:cBhvr>
                                        <p:cTn id="273" dur="1" fill="hold">
                                          <p:stCondLst>
                                            <p:cond delay="0"/>
                                          </p:stCondLst>
                                        </p:cTn>
                                        <p:tgtEl>
                                          <p:spTgt spid="223">
                                            <p:txEl>
                                              <p:pRg st="6" end="6"/>
                                            </p:txEl>
                                          </p:spTgt>
                                        </p:tgtEl>
                                        <p:attrNameLst>
                                          <p:attrName>style.visibility</p:attrName>
                                        </p:attrNameLst>
                                      </p:cBhvr>
                                      <p:to>
                                        <p:strVal val="visible"/>
                                      </p:to>
                                    </p:set>
                                    <p:animEffect transition="in" filter="fade">
                                      <p:cBhvr>
                                        <p:cTn id="274" dur="500"/>
                                        <p:tgtEl>
                                          <p:spTgt spid="223">
                                            <p:txEl>
                                              <p:pRg st="6" end="6"/>
                                            </p:txEl>
                                          </p:spTgt>
                                        </p:tgtEl>
                                      </p:cBhvr>
                                    </p:animEffect>
                                  </p:childTnLst>
                                </p:cTn>
                              </p:par>
                            </p:childTnLst>
                          </p:cTn>
                        </p:par>
                        <p:par>
                          <p:cTn id="275" fill="hold">
                            <p:stCondLst>
                              <p:cond delay="33000"/>
                            </p:stCondLst>
                            <p:childTnLst>
                              <p:par>
                                <p:cTn id="276" presetID="10" presetClass="entr" presetSubtype="0" fill="hold" nodeType="afterEffect">
                                  <p:stCondLst>
                                    <p:cond delay="0"/>
                                  </p:stCondLst>
                                  <p:childTnLst>
                                    <p:set>
                                      <p:cBhvr>
                                        <p:cTn id="277" dur="1" fill="hold">
                                          <p:stCondLst>
                                            <p:cond delay="0"/>
                                          </p:stCondLst>
                                        </p:cTn>
                                        <p:tgtEl>
                                          <p:spTgt spid="223">
                                            <p:txEl>
                                              <p:pRg st="7" end="7"/>
                                            </p:txEl>
                                          </p:spTgt>
                                        </p:tgtEl>
                                        <p:attrNameLst>
                                          <p:attrName>style.visibility</p:attrName>
                                        </p:attrNameLst>
                                      </p:cBhvr>
                                      <p:to>
                                        <p:strVal val="visible"/>
                                      </p:to>
                                    </p:set>
                                    <p:animEffect transition="in" filter="fade">
                                      <p:cBhvr>
                                        <p:cTn id="278" dur="500"/>
                                        <p:tgtEl>
                                          <p:spTgt spid="223">
                                            <p:txEl>
                                              <p:pRg st="7" end="7"/>
                                            </p:txEl>
                                          </p:spTgt>
                                        </p:tgtEl>
                                      </p:cBhvr>
                                    </p:animEffect>
                                  </p:childTnLst>
                                </p:cTn>
                              </p:par>
                            </p:childTnLst>
                          </p:cTn>
                        </p:par>
                        <p:par>
                          <p:cTn id="279" fill="hold">
                            <p:stCondLst>
                              <p:cond delay="33500"/>
                            </p:stCondLst>
                            <p:childTnLst>
                              <p:par>
                                <p:cTn id="280" presetID="10" presetClass="entr" presetSubtype="0" fill="hold" nodeType="afterEffect">
                                  <p:stCondLst>
                                    <p:cond delay="0"/>
                                  </p:stCondLst>
                                  <p:childTnLst>
                                    <p:set>
                                      <p:cBhvr>
                                        <p:cTn id="281" dur="1" fill="hold">
                                          <p:stCondLst>
                                            <p:cond delay="0"/>
                                          </p:stCondLst>
                                        </p:cTn>
                                        <p:tgtEl>
                                          <p:spTgt spid="223">
                                            <p:txEl>
                                              <p:pRg st="8" end="8"/>
                                            </p:txEl>
                                          </p:spTgt>
                                        </p:tgtEl>
                                        <p:attrNameLst>
                                          <p:attrName>style.visibility</p:attrName>
                                        </p:attrNameLst>
                                      </p:cBhvr>
                                      <p:to>
                                        <p:strVal val="visible"/>
                                      </p:to>
                                    </p:set>
                                    <p:animEffect transition="in" filter="fade">
                                      <p:cBhvr>
                                        <p:cTn id="282" dur="500"/>
                                        <p:tgtEl>
                                          <p:spTgt spid="223">
                                            <p:txEl>
                                              <p:pRg st="8" end="8"/>
                                            </p:txEl>
                                          </p:spTgt>
                                        </p:tgtEl>
                                      </p:cBhvr>
                                    </p:animEffect>
                                  </p:childTnLst>
                                </p:cTn>
                              </p:par>
                            </p:childTnLst>
                          </p:cTn>
                        </p:par>
                        <p:par>
                          <p:cTn id="283" fill="hold">
                            <p:stCondLst>
                              <p:cond delay="34000"/>
                            </p:stCondLst>
                            <p:childTnLst>
                              <p:par>
                                <p:cTn id="284" presetID="10" presetClass="entr" presetSubtype="0" fill="hold" nodeType="afterEffect">
                                  <p:stCondLst>
                                    <p:cond delay="0"/>
                                  </p:stCondLst>
                                  <p:childTnLst>
                                    <p:set>
                                      <p:cBhvr>
                                        <p:cTn id="285" dur="1" fill="hold">
                                          <p:stCondLst>
                                            <p:cond delay="0"/>
                                          </p:stCondLst>
                                        </p:cTn>
                                        <p:tgtEl>
                                          <p:spTgt spid="222">
                                            <p:txEl>
                                              <p:pRg st="0" end="0"/>
                                            </p:txEl>
                                          </p:spTgt>
                                        </p:tgtEl>
                                        <p:attrNameLst>
                                          <p:attrName>style.visibility</p:attrName>
                                        </p:attrNameLst>
                                      </p:cBhvr>
                                      <p:to>
                                        <p:strVal val="visible"/>
                                      </p:to>
                                    </p:set>
                                    <p:animEffect transition="in" filter="fade">
                                      <p:cBhvr>
                                        <p:cTn id="286" dur="500"/>
                                        <p:tgtEl>
                                          <p:spTgt spid="222">
                                            <p:txEl>
                                              <p:pRg st="0" end="0"/>
                                            </p:txEl>
                                          </p:spTgt>
                                        </p:tgtEl>
                                      </p:cBhvr>
                                    </p:animEffect>
                                  </p:childTnLst>
                                </p:cTn>
                              </p:par>
                            </p:childTnLst>
                          </p:cTn>
                        </p:par>
                        <p:par>
                          <p:cTn id="287" fill="hold">
                            <p:stCondLst>
                              <p:cond delay="34500"/>
                            </p:stCondLst>
                            <p:childTnLst>
                              <p:par>
                                <p:cTn id="288" presetID="10" presetClass="entr" presetSubtype="0" fill="hold" nodeType="afterEffect">
                                  <p:stCondLst>
                                    <p:cond delay="0"/>
                                  </p:stCondLst>
                                  <p:childTnLst>
                                    <p:set>
                                      <p:cBhvr>
                                        <p:cTn id="289" dur="1" fill="hold">
                                          <p:stCondLst>
                                            <p:cond delay="0"/>
                                          </p:stCondLst>
                                        </p:cTn>
                                        <p:tgtEl>
                                          <p:spTgt spid="222">
                                            <p:txEl>
                                              <p:pRg st="1" end="1"/>
                                            </p:txEl>
                                          </p:spTgt>
                                        </p:tgtEl>
                                        <p:attrNameLst>
                                          <p:attrName>style.visibility</p:attrName>
                                        </p:attrNameLst>
                                      </p:cBhvr>
                                      <p:to>
                                        <p:strVal val="visible"/>
                                      </p:to>
                                    </p:set>
                                    <p:animEffect transition="in" filter="fade">
                                      <p:cBhvr>
                                        <p:cTn id="290" dur="500"/>
                                        <p:tgtEl>
                                          <p:spTgt spid="222">
                                            <p:txEl>
                                              <p:pRg st="1" end="1"/>
                                            </p:txEl>
                                          </p:spTgt>
                                        </p:tgtEl>
                                      </p:cBhvr>
                                    </p:animEffect>
                                  </p:childTnLst>
                                </p:cTn>
                              </p:par>
                            </p:childTnLst>
                          </p:cTn>
                        </p:par>
                        <p:par>
                          <p:cTn id="291" fill="hold">
                            <p:stCondLst>
                              <p:cond delay="35000"/>
                            </p:stCondLst>
                            <p:childTnLst>
                              <p:par>
                                <p:cTn id="292" presetID="10" presetClass="entr" presetSubtype="0" fill="hold" nodeType="afterEffect">
                                  <p:stCondLst>
                                    <p:cond delay="0"/>
                                  </p:stCondLst>
                                  <p:childTnLst>
                                    <p:set>
                                      <p:cBhvr>
                                        <p:cTn id="293" dur="1" fill="hold">
                                          <p:stCondLst>
                                            <p:cond delay="0"/>
                                          </p:stCondLst>
                                        </p:cTn>
                                        <p:tgtEl>
                                          <p:spTgt spid="222">
                                            <p:txEl>
                                              <p:pRg st="2" end="2"/>
                                            </p:txEl>
                                          </p:spTgt>
                                        </p:tgtEl>
                                        <p:attrNameLst>
                                          <p:attrName>style.visibility</p:attrName>
                                        </p:attrNameLst>
                                      </p:cBhvr>
                                      <p:to>
                                        <p:strVal val="visible"/>
                                      </p:to>
                                    </p:set>
                                    <p:animEffect transition="in" filter="fade">
                                      <p:cBhvr>
                                        <p:cTn id="294" dur="500"/>
                                        <p:tgtEl>
                                          <p:spTgt spid="222">
                                            <p:txEl>
                                              <p:pRg st="2" end="2"/>
                                            </p:txEl>
                                          </p:spTgt>
                                        </p:tgtEl>
                                      </p:cBhvr>
                                    </p:animEffect>
                                  </p:childTnLst>
                                </p:cTn>
                              </p:par>
                            </p:childTnLst>
                          </p:cTn>
                        </p:par>
                        <p:par>
                          <p:cTn id="295" fill="hold">
                            <p:stCondLst>
                              <p:cond delay="35500"/>
                            </p:stCondLst>
                            <p:childTnLst>
                              <p:par>
                                <p:cTn id="296" presetID="10" presetClass="entr" presetSubtype="0" fill="hold" nodeType="afterEffect">
                                  <p:stCondLst>
                                    <p:cond delay="0"/>
                                  </p:stCondLst>
                                  <p:childTnLst>
                                    <p:set>
                                      <p:cBhvr>
                                        <p:cTn id="297" dur="1" fill="hold">
                                          <p:stCondLst>
                                            <p:cond delay="0"/>
                                          </p:stCondLst>
                                        </p:cTn>
                                        <p:tgtEl>
                                          <p:spTgt spid="222">
                                            <p:txEl>
                                              <p:pRg st="3" end="3"/>
                                            </p:txEl>
                                          </p:spTgt>
                                        </p:tgtEl>
                                        <p:attrNameLst>
                                          <p:attrName>style.visibility</p:attrName>
                                        </p:attrNameLst>
                                      </p:cBhvr>
                                      <p:to>
                                        <p:strVal val="visible"/>
                                      </p:to>
                                    </p:set>
                                    <p:animEffect transition="in" filter="fade">
                                      <p:cBhvr>
                                        <p:cTn id="298" dur="500"/>
                                        <p:tgtEl>
                                          <p:spTgt spid="222">
                                            <p:txEl>
                                              <p:pRg st="3" end="3"/>
                                            </p:txEl>
                                          </p:spTgt>
                                        </p:tgtEl>
                                      </p:cBhvr>
                                    </p:animEffect>
                                  </p:childTnLst>
                                </p:cTn>
                              </p:par>
                            </p:childTnLst>
                          </p:cTn>
                        </p:par>
                        <p:par>
                          <p:cTn id="299" fill="hold">
                            <p:stCondLst>
                              <p:cond delay="36000"/>
                            </p:stCondLst>
                            <p:childTnLst>
                              <p:par>
                                <p:cTn id="300" presetID="10" presetClass="entr" presetSubtype="0" fill="hold" nodeType="afterEffect">
                                  <p:stCondLst>
                                    <p:cond delay="0"/>
                                  </p:stCondLst>
                                  <p:childTnLst>
                                    <p:set>
                                      <p:cBhvr>
                                        <p:cTn id="301" dur="1" fill="hold">
                                          <p:stCondLst>
                                            <p:cond delay="0"/>
                                          </p:stCondLst>
                                        </p:cTn>
                                        <p:tgtEl>
                                          <p:spTgt spid="222">
                                            <p:txEl>
                                              <p:pRg st="4" end="4"/>
                                            </p:txEl>
                                          </p:spTgt>
                                        </p:tgtEl>
                                        <p:attrNameLst>
                                          <p:attrName>style.visibility</p:attrName>
                                        </p:attrNameLst>
                                      </p:cBhvr>
                                      <p:to>
                                        <p:strVal val="visible"/>
                                      </p:to>
                                    </p:set>
                                    <p:animEffect transition="in" filter="fade">
                                      <p:cBhvr>
                                        <p:cTn id="302" dur="500"/>
                                        <p:tgtEl>
                                          <p:spTgt spid="222">
                                            <p:txEl>
                                              <p:pRg st="4" end="4"/>
                                            </p:txEl>
                                          </p:spTgt>
                                        </p:tgtEl>
                                      </p:cBhvr>
                                    </p:animEffect>
                                  </p:childTnLst>
                                </p:cTn>
                              </p:par>
                            </p:childTnLst>
                          </p:cTn>
                        </p:par>
                        <p:par>
                          <p:cTn id="303" fill="hold">
                            <p:stCondLst>
                              <p:cond delay="36500"/>
                            </p:stCondLst>
                            <p:childTnLst>
                              <p:par>
                                <p:cTn id="304" presetID="10" presetClass="entr" presetSubtype="0" fill="hold" nodeType="afterEffect">
                                  <p:stCondLst>
                                    <p:cond delay="0"/>
                                  </p:stCondLst>
                                  <p:childTnLst>
                                    <p:set>
                                      <p:cBhvr>
                                        <p:cTn id="305" dur="1" fill="hold">
                                          <p:stCondLst>
                                            <p:cond delay="0"/>
                                          </p:stCondLst>
                                        </p:cTn>
                                        <p:tgtEl>
                                          <p:spTgt spid="222">
                                            <p:txEl>
                                              <p:pRg st="5" end="5"/>
                                            </p:txEl>
                                          </p:spTgt>
                                        </p:tgtEl>
                                        <p:attrNameLst>
                                          <p:attrName>style.visibility</p:attrName>
                                        </p:attrNameLst>
                                      </p:cBhvr>
                                      <p:to>
                                        <p:strVal val="visible"/>
                                      </p:to>
                                    </p:set>
                                    <p:animEffect transition="in" filter="fade">
                                      <p:cBhvr>
                                        <p:cTn id="306" dur="500"/>
                                        <p:tgtEl>
                                          <p:spTgt spid="222">
                                            <p:txEl>
                                              <p:pRg st="5" end="5"/>
                                            </p:txEl>
                                          </p:spTgt>
                                        </p:tgtEl>
                                      </p:cBhvr>
                                    </p:animEffect>
                                  </p:childTnLst>
                                </p:cTn>
                              </p:par>
                            </p:childTnLst>
                          </p:cTn>
                        </p:par>
                        <p:par>
                          <p:cTn id="307" fill="hold">
                            <p:stCondLst>
                              <p:cond delay="37000"/>
                            </p:stCondLst>
                            <p:childTnLst>
                              <p:par>
                                <p:cTn id="308" presetID="10" presetClass="entr" presetSubtype="0" fill="hold" nodeType="afterEffect">
                                  <p:stCondLst>
                                    <p:cond delay="0"/>
                                  </p:stCondLst>
                                  <p:childTnLst>
                                    <p:set>
                                      <p:cBhvr>
                                        <p:cTn id="309" dur="1" fill="hold">
                                          <p:stCondLst>
                                            <p:cond delay="0"/>
                                          </p:stCondLst>
                                        </p:cTn>
                                        <p:tgtEl>
                                          <p:spTgt spid="222">
                                            <p:txEl>
                                              <p:pRg st="6" end="6"/>
                                            </p:txEl>
                                          </p:spTgt>
                                        </p:tgtEl>
                                        <p:attrNameLst>
                                          <p:attrName>style.visibility</p:attrName>
                                        </p:attrNameLst>
                                      </p:cBhvr>
                                      <p:to>
                                        <p:strVal val="visible"/>
                                      </p:to>
                                    </p:set>
                                    <p:animEffect transition="in" filter="fade">
                                      <p:cBhvr>
                                        <p:cTn id="310" dur="500"/>
                                        <p:tgtEl>
                                          <p:spTgt spid="222">
                                            <p:txEl>
                                              <p:pRg st="6" end="6"/>
                                            </p:txEl>
                                          </p:spTgt>
                                        </p:tgtEl>
                                      </p:cBhvr>
                                    </p:animEffect>
                                  </p:childTnLst>
                                </p:cTn>
                              </p:par>
                            </p:childTnLst>
                          </p:cTn>
                        </p:par>
                        <p:par>
                          <p:cTn id="311" fill="hold">
                            <p:stCondLst>
                              <p:cond delay="37500"/>
                            </p:stCondLst>
                            <p:childTnLst>
                              <p:par>
                                <p:cTn id="312" presetID="10" presetClass="entr" presetSubtype="0" fill="hold" nodeType="afterEffect">
                                  <p:stCondLst>
                                    <p:cond delay="0"/>
                                  </p:stCondLst>
                                  <p:childTnLst>
                                    <p:set>
                                      <p:cBhvr>
                                        <p:cTn id="313" dur="1" fill="hold">
                                          <p:stCondLst>
                                            <p:cond delay="0"/>
                                          </p:stCondLst>
                                        </p:cTn>
                                        <p:tgtEl>
                                          <p:spTgt spid="222">
                                            <p:txEl>
                                              <p:pRg st="7" end="7"/>
                                            </p:txEl>
                                          </p:spTgt>
                                        </p:tgtEl>
                                        <p:attrNameLst>
                                          <p:attrName>style.visibility</p:attrName>
                                        </p:attrNameLst>
                                      </p:cBhvr>
                                      <p:to>
                                        <p:strVal val="visible"/>
                                      </p:to>
                                    </p:set>
                                    <p:animEffect transition="in" filter="fade">
                                      <p:cBhvr>
                                        <p:cTn id="314" dur="500"/>
                                        <p:tgtEl>
                                          <p:spTgt spid="222">
                                            <p:txEl>
                                              <p:pRg st="7" end="7"/>
                                            </p:txEl>
                                          </p:spTgt>
                                        </p:tgtEl>
                                      </p:cBhvr>
                                    </p:animEffect>
                                  </p:childTnLst>
                                </p:cTn>
                              </p:par>
                            </p:childTnLst>
                          </p:cTn>
                        </p:par>
                        <p:par>
                          <p:cTn id="315" fill="hold">
                            <p:stCondLst>
                              <p:cond delay="38000"/>
                            </p:stCondLst>
                            <p:childTnLst>
                              <p:par>
                                <p:cTn id="316" presetID="10" presetClass="entr" presetSubtype="0" fill="hold" nodeType="afterEffect">
                                  <p:stCondLst>
                                    <p:cond delay="0"/>
                                  </p:stCondLst>
                                  <p:childTnLst>
                                    <p:set>
                                      <p:cBhvr>
                                        <p:cTn id="317" dur="1" fill="hold">
                                          <p:stCondLst>
                                            <p:cond delay="0"/>
                                          </p:stCondLst>
                                        </p:cTn>
                                        <p:tgtEl>
                                          <p:spTgt spid="222">
                                            <p:txEl>
                                              <p:pRg st="8" end="8"/>
                                            </p:txEl>
                                          </p:spTgt>
                                        </p:tgtEl>
                                        <p:attrNameLst>
                                          <p:attrName>style.visibility</p:attrName>
                                        </p:attrNameLst>
                                      </p:cBhvr>
                                      <p:to>
                                        <p:strVal val="visible"/>
                                      </p:to>
                                    </p:set>
                                    <p:animEffect transition="in" filter="fade">
                                      <p:cBhvr>
                                        <p:cTn id="318" dur="500"/>
                                        <p:tgtEl>
                                          <p:spTgt spid="2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224"/>
        <p:cNvGrpSpPr/>
        <p:nvPr/>
      </p:nvGrpSpPr>
      <p:grpSpPr>
        <a:xfrm>
          <a:off x="0" y="0"/>
          <a:ext cx="0" cy="0"/>
          <a:chOff x="0" y="0"/>
          <a:chExt cx="0" cy="0"/>
        </a:xfrm>
      </p:grpSpPr>
    </p:spTree>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
        <p:cNvGrpSpPr/>
        <p:nvPr/>
      </p:nvGrpSpPr>
      <p:grpSpPr>
        <a:xfrm>
          <a:off x="0" y="0"/>
          <a:ext cx="0" cy="0"/>
          <a:chOff x="0" y="0"/>
          <a:chExt cx="0" cy="0"/>
        </a:xfrm>
      </p:grpSpPr>
      <p:sp>
        <p:nvSpPr>
          <p:cNvPr id="22" name="Google Shape;22;p50"/>
          <p:cNvSpPr>
            <a:spLocks noGrp="1"/>
          </p:cNvSpPr>
          <p:nvPr>
            <p:ph type="pic" idx="2"/>
          </p:nvPr>
        </p:nvSpPr>
        <p:spPr>
          <a:xfrm>
            <a:off x="0" y="0"/>
            <a:ext cx="12188825" cy="4343400"/>
          </a:xfrm>
          <a:prstGeom prst="rect">
            <a:avLst/>
          </a:prstGeom>
          <a:noFill/>
          <a:ln>
            <a:noFill/>
          </a:ln>
        </p:spPr>
      </p:sp>
    </p:spTree>
  </p:cSld>
  <p:clrMapOvr>
    <a:masterClrMapping/>
  </p:clrMapOvr>
  <p:transition spd="slow">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25"/>
        <p:cNvGrpSpPr/>
        <p:nvPr/>
      </p:nvGrpSpPr>
      <p:grpSpPr>
        <a:xfrm>
          <a:off x="0" y="0"/>
          <a:ext cx="0" cy="0"/>
          <a:chOff x="0" y="0"/>
          <a:chExt cx="0" cy="0"/>
        </a:xfrm>
      </p:grpSpPr>
    </p:spTree>
  </p:cSld>
  <p:clrMapOvr>
    <a:masterClrMapping/>
  </p:clrMapOvr>
  <p:transition spd="slow">
    <p:push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226"/>
        <p:cNvGrpSpPr/>
        <p:nvPr/>
      </p:nvGrpSpPr>
      <p:grpSpPr>
        <a:xfrm>
          <a:off x="0" y="0"/>
          <a:ext cx="0" cy="0"/>
          <a:chOff x="0" y="0"/>
          <a:chExt cx="0" cy="0"/>
        </a:xfrm>
      </p:grpSpPr>
      <p:pic>
        <p:nvPicPr>
          <p:cNvPr id="227" name="Google Shape;227;p72"/>
          <p:cNvPicPr preferRelativeResize="0"/>
          <p:nvPr/>
        </p:nvPicPr>
        <p:blipFill rotWithShape="1">
          <a:blip r:embed="rId2">
            <a:alphaModFix/>
          </a:blip>
          <a:srcRect/>
          <a:stretch/>
        </p:blipFill>
        <p:spPr>
          <a:xfrm>
            <a:off x="4796245" y="1675177"/>
            <a:ext cx="2596335" cy="3666026"/>
          </a:xfrm>
          <a:prstGeom prst="rect">
            <a:avLst/>
          </a:prstGeom>
          <a:noFill/>
          <a:ln>
            <a:noFill/>
          </a:ln>
        </p:spPr>
      </p:pic>
      <p:grpSp>
        <p:nvGrpSpPr>
          <p:cNvPr id="228" name="Google Shape;228;p72"/>
          <p:cNvGrpSpPr/>
          <p:nvPr/>
        </p:nvGrpSpPr>
        <p:grpSpPr>
          <a:xfrm>
            <a:off x="8095271" y="2013907"/>
            <a:ext cx="455701" cy="455815"/>
            <a:chOff x="-1" y="-1"/>
            <a:chExt cx="911637" cy="911629"/>
          </a:xfrm>
        </p:grpSpPr>
        <p:sp>
          <p:nvSpPr>
            <p:cNvPr id="229" name="Google Shape;229;p72"/>
            <p:cNvSpPr/>
            <p:nvPr/>
          </p:nvSpPr>
          <p:spPr>
            <a:xfrm>
              <a:off x="-1" y="-1"/>
              <a:ext cx="911637" cy="911629"/>
            </a:xfrm>
            <a:custGeom>
              <a:avLst/>
              <a:gdLst/>
              <a:ahLst/>
              <a:cxnLst/>
              <a:rect l="l" t="t"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rgbClr val="C0392B"/>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30" name="Google Shape;230;p72"/>
            <p:cNvSpPr/>
            <p:nvPr/>
          </p:nvSpPr>
          <p:spPr>
            <a:xfrm>
              <a:off x="287863" y="322425"/>
              <a:ext cx="335910" cy="239927"/>
            </a:xfrm>
            <a:custGeom>
              <a:avLst/>
              <a:gdLst/>
              <a:ahLst/>
              <a:cxnLst/>
              <a:rect l="l" t="t" r="r" b="b"/>
              <a:pathLst>
                <a:path w="21600" h="21600" extrusionOk="0">
                  <a:moveTo>
                    <a:pt x="8376" y="15428"/>
                  </a:moveTo>
                  <a:lnTo>
                    <a:pt x="8376" y="6172"/>
                  </a:lnTo>
                  <a:lnTo>
                    <a:pt x="13886" y="10798"/>
                  </a:lnTo>
                  <a:cubicBezTo>
                    <a:pt x="13886" y="10798"/>
                    <a:pt x="8376" y="15428"/>
                    <a:pt x="8376" y="15428"/>
                  </a:cubicBezTo>
                  <a:close/>
                  <a:moveTo>
                    <a:pt x="21600" y="3084"/>
                  </a:moveTo>
                  <a:lnTo>
                    <a:pt x="21600" y="1234"/>
                  </a:lnTo>
                  <a:cubicBezTo>
                    <a:pt x="21600" y="554"/>
                    <a:pt x="21205" y="0"/>
                    <a:pt x="20719" y="0"/>
                  </a:cubicBezTo>
                  <a:lnTo>
                    <a:pt x="881" y="0"/>
                  </a:lnTo>
                  <a:cubicBezTo>
                    <a:pt x="394" y="0"/>
                    <a:pt x="0" y="554"/>
                    <a:pt x="0" y="1234"/>
                  </a:cubicBezTo>
                  <a:lnTo>
                    <a:pt x="0" y="3084"/>
                  </a:lnTo>
                  <a:lnTo>
                    <a:pt x="2204" y="3084"/>
                  </a:lnTo>
                  <a:lnTo>
                    <a:pt x="2204" y="6172"/>
                  </a:lnTo>
                  <a:lnTo>
                    <a:pt x="0" y="6172"/>
                  </a:lnTo>
                  <a:lnTo>
                    <a:pt x="0" y="9256"/>
                  </a:lnTo>
                  <a:lnTo>
                    <a:pt x="2204" y="9256"/>
                  </a:lnTo>
                  <a:lnTo>
                    <a:pt x="2204" y="12344"/>
                  </a:lnTo>
                  <a:lnTo>
                    <a:pt x="0" y="12344"/>
                  </a:lnTo>
                  <a:lnTo>
                    <a:pt x="0" y="15428"/>
                  </a:lnTo>
                  <a:lnTo>
                    <a:pt x="2204" y="15428"/>
                  </a:lnTo>
                  <a:lnTo>
                    <a:pt x="2204" y="18516"/>
                  </a:lnTo>
                  <a:lnTo>
                    <a:pt x="0" y="18516"/>
                  </a:lnTo>
                  <a:lnTo>
                    <a:pt x="0" y="20366"/>
                  </a:lnTo>
                  <a:cubicBezTo>
                    <a:pt x="0" y="21046"/>
                    <a:pt x="394" y="21600"/>
                    <a:pt x="881" y="21600"/>
                  </a:cubicBezTo>
                  <a:lnTo>
                    <a:pt x="20719" y="21600"/>
                  </a:lnTo>
                  <a:cubicBezTo>
                    <a:pt x="21205" y="21600"/>
                    <a:pt x="21600" y="21046"/>
                    <a:pt x="21600" y="20366"/>
                  </a:cubicBezTo>
                  <a:lnTo>
                    <a:pt x="21600" y="18516"/>
                  </a:lnTo>
                  <a:lnTo>
                    <a:pt x="19396" y="18516"/>
                  </a:lnTo>
                  <a:lnTo>
                    <a:pt x="19396" y="15428"/>
                  </a:lnTo>
                  <a:lnTo>
                    <a:pt x="21600" y="15428"/>
                  </a:lnTo>
                  <a:lnTo>
                    <a:pt x="21600" y="12344"/>
                  </a:lnTo>
                  <a:lnTo>
                    <a:pt x="19396" y="12344"/>
                  </a:lnTo>
                  <a:lnTo>
                    <a:pt x="19396" y="9256"/>
                  </a:lnTo>
                  <a:lnTo>
                    <a:pt x="21600" y="9256"/>
                  </a:lnTo>
                  <a:lnTo>
                    <a:pt x="21600" y="6172"/>
                  </a:lnTo>
                  <a:lnTo>
                    <a:pt x="19396" y="6172"/>
                  </a:lnTo>
                  <a:lnTo>
                    <a:pt x="19396" y="3084"/>
                  </a:lnTo>
                  <a:cubicBezTo>
                    <a:pt x="19396" y="3084"/>
                    <a:pt x="21600" y="3084"/>
                    <a:pt x="21600" y="3084"/>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31" name="Google Shape;231;p72"/>
          <p:cNvGrpSpPr/>
          <p:nvPr/>
        </p:nvGrpSpPr>
        <p:grpSpPr>
          <a:xfrm>
            <a:off x="3645818" y="2006289"/>
            <a:ext cx="455687" cy="455814"/>
            <a:chOff x="0" y="0"/>
            <a:chExt cx="911611" cy="911628"/>
          </a:xfrm>
        </p:grpSpPr>
        <p:sp>
          <p:nvSpPr>
            <p:cNvPr id="232" name="Google Shape;232;p72"/>
            <p:cNvSpPr/>
            <p:nvPr/>
          </p:nvSpPr>
          <p:spPr>
            <a:xfrm>
              <a:off x="0" y="0"/>
              <a:ext cx="911611" cy="911628"/>
            </a:xfrm>
            <a:custGeom>
              <a:avLst/>
              <a:gdLst/>
              <a:ahLst/>
              <a:cxnLst/>
              <a:rect l="l" t="t"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rgbClr val="0B539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33" name="Google Shape;233;p72"/>
            <p:cNvSpPr/>
            <p:nvPr/>
          </p:nvSpPr>
          <p:spPr>
            <a:xfrm>
              <a:off x="334270" y="282472"/>
              <a:ext cx="243070" cy="335885"/>
            </a:xfrm>
            <a:custGeom>
              <a:avLst/>
              <a:gdLst/>
              <a:ahLst/>
              <a:cxnLst/>
              <a:rect l="l" t="t"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sp>
        <p:nvSpPr>
          <p:cNvPr id="234" name="Google Shape;234;p72"/>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72"/>
          <p:cNvSpPr txBox="1">
            <a:spLocks noGrp="1"/>
          </p:cNvSpPr>
          <p:nvPr>
            <p:ph type="body" idx="1"/>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6" name="Google Shape;236;p72"/>
          <p:cNvSpPr txBox="1">
            <a:spLocks noGrp="1"/>
          </p:cNvSpPr>
          <p:nvPr>
            <p:ph type="body" idx="2"/>
          </p:nvPr>
        </p:nvSpPr>
        <p:spPr>
          <a:xfrm>
            <a:off x="8761412" y="2006502"/>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7" name="Google Shape;237;p72"/>
          <p:cNvSpPr txBox="1">
            <a:spLocks noGrp="1"/>
          </p:cNvSpPr>
          <p:nvPr>
            <p:ph type="body" idx="3"/>
          </p:nvPr>
        </p:nvSpPr>
        <p:spPr>
          <a:xfrm>
            <a:off x="8761412" y="2250651"/>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8" name="Google Shape;238;p72"/>
          <p:cNvSpPr>
            <a:spLocks noGrp="1"/>
          </p:cNvSpPr>
          <p:nvPr>
            <p:ph type="pic" idx="4"/>
          </p:nvPr>
        </p:nvSpPr>
        <p:spPr>
          <a:xfrm>
            <a:off x="5027612" y="2057400"/>
            <a:ext cx="2133600" cy="2869376"/>
          </a:xfrm>
          <a:prstGeom prst="rect">
            <a:avLst/>
          </a:prstGeom>
          <a:noFill/>
          <a:ln>
            <a:noFill/>
          </a:ln>
        </p:spPr>
      </p:sp>
      <p:grpSp>
        <p:nvGrpSpPr>
          <p:cNvPr id="239" name="Google Shape;239;p72"/>
          <p:cNvGrpSpPr/>
          <p:nvPr/>
        </p:nvGrpSpPr>
        <p:grpSpPr>
          <a:xfrm>
            <a:off x="3645764" y="4538460"/>
            <a:ext cx="455692" cy="455815"/>
            <a:chOff x="-1" y="-1"/>
            <a:chExt cx="911620" cy="911629"/>
          </a:xfrm>
        </p:grpSpPr>
        <p:sp>
          <p:nvSpPr>
            <p:cNvPr id="240" name="Google Shape;240;p72"/>
            <p:cNvSpPr/>
            <p:nvPr/>
          </p:nvSpPr>
          <p:spPr>
            <a:xfrm>
              <a:off x="-1" y="-1"/>
              <a:ext cx="911620" cy="911629"/>
            </a:xfrm>
            <a:custGeom>
              <a:avLst/>
              <a:gdLst/>
              <a:ahLst/>
              <a:cxnLst/>
              <a:rect l="l" t="t"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41" name="Google Shape;241;p72"/>
            <p:cNvSpPr/>
            <p:nvPr/>
          </p:nvSpPr>
          <p:spPr>
            <a:xfrm>
              <a:off x="325844" y="282472"/>
              <a:ext cx="259931" cy="335885"/>
            </a:xfrm>
            <a:custGeom>
              <a:avLst/>
              <a:gdLst/>
              <a:ahLst/>
              <a:cxnLst/>
              <a:rect l="l" t="t" r="r" b="b"/>
              <a:pathLst>
                <a:path w="21137" h="21205" extrusionOk="0">
                  <a:moveTo>
                    <a:pt x="5865" y="2548"/>
                  </a:moveTo>
                  <a:lnTo>
                    <a:pt x="5867" y="15695"/>
                  </a:lnTo>
                  <a:cubicBezTo>
                    <a:pt x="4944" y="15546"/>
                    <a:pt x="3872" y="15602"/>
                    <a:pt x="2808" y="15909"/>
                  </a:cubicBezTo>
                  <a:cubicBezTo>
                    <a:pt x="413" y="16599"/>
                    <a:pt x="-431" y="18279"/>
                    <a:pt x="203" y="19659"/>
                  </a:cubicBezTo>
                  <a:cubicBezTo>
                    <a:pt x="839" y="21041"/>
                    <a:pt x="2710" y="21600"/>
                    <a:pt x="5104" y="20909"/>
                  </a:cubicBezTo>
                  <a:cubicBezTo>
                    <a:pt x="7137" y="20323"/>
                    <a:pt x="8468" y="19024"/>
                    <a:pt x="8434" y="17799"/>
                  </a:cubicBezTo>
                  <a:cubicBezTo>
                    <a:pt x="8434" y="17799"/>
                    <a:pt x="8434" y="10827"/>
                    <a:pt x="8434" y="6940"/>
                  </a:cubicBezTo>
                  <a:lnTo>
                    <a:pt x="18567" y="5136"/>
                  </a:lnTo>
                  <a:lnTo>
                    <a:pt x="18567" y="13479"/>
                  </a:lnTo>
                  <a:cubicBezTo>
                    <a:pt x="17645" y="13330"/>
                    <a:pt x="16572" y="13386"/>
                    <a:pt x="15509" y="13693"/>
                  </a:cubicBezTo>
                  <a:cubicBezTo>
                    <a:pt x="13115" y="14384"/>
                    <a:pt x="12270" y="16064"/>
                    <a:pt x="12905" y="17443"/>
                  </a:cubicBezTo>
                  <a:cubicBezTo>
                    <a:pt x="13539" y="18825"/>
                    <a:pt x="15411" y="19384"/>
                    <a:pt x="17806" y="18694"/>
                  </a:cubicBezTo>
                  <a:cubicBezTo>
                    <a:pt x="19839" y="18107"/>
                    <a:pt x="21169" y="16808"/>
                    <a:pt x="21136" y="15583"/>
                  </a:cubicBezTo>
                  <a:lnTo>
                    <a:pt x="21136" y="0"/>
                  </a:lnTo>
                  <a:cubicBezTo>
                    <a:pt x="21136" y="0"/>
                    <a:pt x="5865" y="2548"/>
                    <a:pt x="5865" y="2548"/>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42" name="Google Shape;242;p72"/>
          <p:cNvGrpSpPr/>
          <p:nvPr/>
        </p:nvGrpSpPr>
        <p:grpSpPr>
          <a:xfrm>
            <a:off x="8099788" y="3694403"/>
            <a:ext cx="455701" cy="455815"/>
            <a:chOff x="-1" y="-1"/>
            <a:chExt cx="911637" cy="911629"/>
          </a:xfrm>
        </p:grpSpPr>
        <p:sp>
          <p:nvSpPr>
            <p:cNvPr id="243" name="Google Shape;243;p72"/>
            <p:cNvSpPr/>
            <p:nvPr/>
          </p:nvSpPr>
          <p:spPr>
            <a:xfrm>
              <a:off x="-1" y="-1"/>
              <a:ext cx="911637" cy="911629"/>
            </a:xfrm>
            <a:custGeom>
              <a:avLst/>
              <a:gdLst/>
              <a:ahLst/>
              <a:cxnLst/>
              <a:rect l="l" t="t"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44" name="Google Shape;244;p72"/>
            <p:cNvSpPr/>
            <p:nvPr/>
          </p:nvSpPr>
          <p:spPr>
            <a:xfrm>
              <a:off x="287861" y="287871"/>
              <a:ext cx="335911" cy="335886"/>
            </a:xfrm>
            <a:custGeom>
              <a:avLst/>
              <a:gdLst/>
              <a:ahLst/>
              <a:cxnLst/>
              <a:rect l="l" t="t"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45" name="Google Shape;245;p72"/>
          <p:cNvGrpSpPr/>
          <p:nvPr/>
        </p:nvGrpSpPr>
        <p:grpSpPr>
          <a:xfrm>
            <a:off x="8099798" y="4538461"/>
            <a:ext cx="455681" cy="455815"/>
            <a:chOff x="-1" y="0"/>
            <a:chExt cx="911598" cy="911628"/>
          </a:xfrm>
        </p:grpSpPr>
        <p:sp>
          <p:nvSpPr>
            <p:cNvPr id="246" name="Google Shape;246;p72"/>
            <p:cNvSpPr/>
            <p:nvPr/>
          </p:nvSpPr>
          <p:spPr>
            <a:xfrm>
              <a:off x="-1" y="0"/>
              <a:ext cx="911598" cy="911628"/>
            </a:xfrm>
            <a:custGeom>
              <a:avLst/>
              <a:gdLst/>
              <a:ahLst/>
              <a:cxnLst/>
              <a:rect l="l" t="t"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47" name="Google Shape;247;p72"/>
            <p:cNvSpPr/>
            <p:nvPr/>
          </p:nvSpPr>
          <p:spPr>
            <a:xfrm>
              <a:off x="287844" y="306407"/>
              <a:ext cx="335911" cy="298811"/>
            </a:xfrm>
            <a:custGeom>
              <a:avLst/>
              <a:gdLst/>
              <a:ahLst/>
              <a:cxnLst/>
              <a:rect l="l" t="t"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48" name="Google Shape;248;p72"/>
          <p:cNvGrpSpPr/>
          <p:nvPr/>
        </p:nvGrpSpPr>
        <p:grpSpPr>
          <a:xfrm>
            <a:off x="8099798" y="2850347"/>
            <a:ext cx="455681" cy="455815"/>
            <a:chOff x="0" y="0"/>
            <a:chExt cx="911598" cy="911629"/>
          </a:xfrm>
        </p:grpSpPr>
        <p:sp>
          <p:nvSpPr>
            <p:cNvPr id="249" name="Google Shape;249;p72"/>
            <p:cNvSpPr/>
            <p:nvPr/>
          </p:nvSpPr>
          <p:spPr>
            <a:xfrm>
              <a:off x="0" y="0"/>
              <a:ext cx="911598" cy="911629"/>
            </a:xfrm>
            <a:custGeom>
              <a:avLst/>
              <a:gdLst/>
              <a:ahLst/>
              <a:cxnLst/>
              <a:rect l="l" t="t"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50" name="Google Shape;250;p72"/>
            <p:cNvSpPr/>
            <p:nvPr/>
          </p:nvSpPr>
          <p:spPr>
            <a:xfrm>
              <a:off x="285188" y="305676"/>
              <a:ext cx="341220" cy="300278"/>
            </a:xfrm>
            <a:custGeom>
              <a:avLst/>
              <a:gdLst/>
              <a:ahLst/>
              <a:cxnLst/>
              <a:rect l="l" t="t"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51" name="Google Shape;251;p72"/>
          <p:cNvGrpSpPr/>
          <p:nvPr/>
        </p:nvGrpSpPr>
        <p:grpSpPr>
          <a:xfrm>
            <a:off x="3645764" y="2850347"/>
            <a:ext cx="455692" cy="455815"/>
            <a:chOff x="-1" y="-1"/>
            <a:chExt cx="911620" cy="911629"/>
          </a:xfrm>
        </p:grpSpPr>
        <p:sp>
          <p:nvSpPr>
            <p:cNvPr id="252" name="Google Shape;252;p72"/>
            <p:cNvSpPr/>
            <p:nvPr/>
          </p:nvSpPr>
          <p:spPr>
            <a:xfrm>
              <a:off x="-1" y="-1"/>
              <a:ext cx="911620" cy="911629"/>
            </a:xfrm>
            <a:custGeom>
              <a:avLst/>
              <a:gdLst/>
              <a:ahLst/>
              <a:cxnLst/>
              <a:rect l="l" t="t"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53" name="Google Shape;253;p72"/>
            <p:cNvSpPr/>
            <p:nvPr/>
          </p:nvSpPr>
          <p:spPr>
            <a:xfrm>
              <a:off x="287277" y="355105"/>
              <a:ext cx="337065" cy="202231"/>
            </a:xfrm>
            <a:custGeom>
              <a:avLst/>
              <a:gdLst/>
              <a:ahLst/>
              <a:cxnLst/>
              <a:rect l="l" t="t" r="r" b="b"/>
              <a:pathLst>
                <a:path w="21600" h="21600" extrusionOk="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54" name="Google Shape;254;p72"/>
          <p:cNvGrpSpPr/>
          <p:nvPr/>
        </p:nvGrpSpPr>
        <p:grpSpPr>
          <a:xfrm>
            <a:off x="3645767" y="3694404"/>
            <a:ext cx="455687" cy="455814"/>
            <a:chOff x="0" y="0"/>
            <a:chExt cx="911611" cy="911628"/>
          </a:xfrm>
        </p:grpSpPr>
        <p:sp>
          <p:nvSpPr>
            <p:cNvPr id="255" name="Google Shape;255;p72"/>
            <p:cNvSpPr/>
            <p:nvPr/>
          </p:nvSpPr>
          <p:spPr>
            <a:xfrm>
              <a:off x="0" y="0"/>
              <a:ext cx="911611" cy="911628"/>
            </a:xfrm>
            <a:custGeom>
              <a:avLst/>
              <a:gdLst/>
              <a:ahLst/>
              <a:cxnLst/>
              <a:rect l="l" t="t"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56" name="Google Shape;256;p72"/>
            <p:cNvSpPr/>
            <p:nvPr/>
          </p:nvSpPr>
          <p:spPr>
            <a:xfrm>
              <a:off x="344357" y="315715"/>
              <a:ext cx="222897" cy="280197"/>
            </a:xfrm>
            <a:custGeom>
              <a:avLst/>
              <a:gdLst/>
              <a:ahLst/>
              <a:cxnLst/>
              <a:rect l="l" t="t"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sp>
        <p:nvSpPr>
          <p:cNvPr id="257" name="Google Shape;257;p72"/>
          <p:cNvSpPr txBox="1">
            <a:spLocks noGrp="1"/>
          </p:cNvSpPr>
          <p:nvPr>
            <p:ph type="body" idx="5"/>
          </p:nvPr>
        </p:nvSpPr>
        <p:spPr>
          <a:xfrm>
            <a:off x="2006600" y="2006502"/>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8" name="Google Shape;258;p72"/>
          <p:cNvSpPr txBox="1">
            <a:spLocks noGrp="1"/>
          </p:cNvSpPr>
          <p:nvPr>
            <p:ph type="body" idx="6"/>
          </p:nvPr>
        </p:nvSpPr>
        <p:spPr>
          <a:xfrm>
            <a:off x="1293812" y="2250651"/>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9" name="Google Shape;259;p72"/>
          <p:cNvSpPr txBox="1">
            <a:spLocks noGrp="1"/>
          </p:cNvSpPr>
          <p:nvPr>
            <p:ph type="body" idx="7"/>
          </p:nvPr>
        </p:nvSpPr>
        <p:spPr>
          <a:xfrm>
            <a:off x="8761412" y="2859552"/>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0" name="Google Shape;260;p72"/>
          <p:cNvSpPr txBox="1">
            <a:spLocks noGrp="1"/>
          </p:cNvSpPr>
          <p:nvPr>
            <p:ph type="body" idx="8"/>
          </p:nvPr>
        </p:nvSpPr>
        <p:spPr>
          <a:xfrm>
            <a:off x="8761412" y="3103701"/>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1" name="Google Shape;261;p72"/>
          <p:cNvSpPr txBox="1">
            <a:spLocks noGrp="1"/>
          </p:cNvSpPr>
          <p:nvPr>
            <p:ph type="body" idx="9"/>
          </p:nvPr>
        </p:nvSpPr>
        <p:spPr>
          <a:xfrm>
            <a:off x="2006600" y="2859552"/>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2" name="Google Shape;262;p72"/>
          <p:cNvSpPr txBox="1">
            <a:spLocks noGrp="1"/>
          </p:cNvSpPr>
          <p:nvPr>
            <p:ph type="body" idx="13"/>
          </p:nvPr>
        </p:nvSpPr>
        <p:spPr>
          <a:xfrm>
            <a:off x="1293812" y="3103701"/>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3" name="Google Shape;263;p72"/>
          <p:cNvSpPr txBox="1">
            <a:spLocks noGrp="1"/>
          </p:cNvSpPr>
          <p:nvPr>
            <p:ph type="body" idx="14"/>
          </p:nvPr>
        </p:nvSpPr>
        <p:spPr>
          <a:xfrm>
            <a:off x="8761412" y="3694404"/>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4" name="Google Shape;264;p72"/>
          <p:cNvSpPr txBox="1">
            <a:spLocks noGrp="1"/>
          </p:cNvSpPr>
          <p:nvPr>
            <p:ph type="body" idx="15"/>
          </p:nvPr>
        </p:nvSpPr>
        <p:spPr>
          <a:xfrm>
            <a:off x="8761412" y="3938553"/>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5" name="Google Shape;265;p72"/>
          <p:cNvSpPr txBox="1">
            <a:spLocks noGrp="1"/>
          </p:cNvSpPr>
          <p:nvPr>
            <p:ph type="body" idx="16"/>
          </p:nvPr>
        </p:nvSpPr>
        <p:spPr>
          <a:xfrm>
            <a:off x="2006600" y="3694404"/>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6" name="Google Shape;266;p72"/>
          <p:cNvSpPr txBox="1">
            <a:spLocks noGrp="1"/>
          </p:cNvSpPr>
          <p:nvPr>
            <p:ph type="body" idx="17"/>
          </p:nvPr>
        </p:nvSpPr>
        <p:spPr>
          <a:xfrm>
            <a:off x="1293812" y="3938553"/>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7" name="Google Shape;267;p72"/>
          <p:cNvSpPr txBox="1">
            <a:spLocks noGrp="1"/>
          </p:cNvSpPr>
          <p:nvPr>
            <p:ph type="body" idx="18"/>
          </p:nvPr>
        </p:nvSpPr>
        <p:spPr>
          <a:xfrm>
            <a:off x="8761412" y="4547454"/>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8" name="Google Shape;268;p72"/>
          <p:cNvSpPr txBox="1">
            <a:spLocks noGrp="1"/>
          </p:cNvSpPr>
          <p:nvPr>
            <p:ph type="body" idx="19"/>
          </p:nvPr>
        </p:nvSpPr>
        <p:spPr>
          <a:xfrm>
            <a:off x="8761412" y="4791603"/>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9" name="Google Shape;269;p72"/>
          <p:cNvSpPr txBox="1">
            <a:spLocks noGrp="1"/>
          </p:cNvSpPr>
          <p:nvPr>
            <p:ph type="body" idx="20"/>
          </p:nvPr>
        </p:nvSpPr>
        <p:spPr>
          <a:xfrm>
            <a:off x="2006600" y="4547454"/>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0" name="Google Shape;270;p72"/>
          <p:cNvSpPr txBox="1">
            <a:spLocks noGrp="1"/>
          </p:cNvSpPr>
          <p:nvPr>
            <p:ph type="body" idx="21"/>
          </p:nvPr>
        </p:nvSpPr>
        <p:spPr>
          <a:xfrm>
            <a:off x="1293812" y="4791603"/>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
                                            <p:txEl>
                                              <p:pRg st="0" end="0"/>
                                            </p:txEl>
                                          </p:spTgt>
                                        </p:tgtEl>
                                        <p:attrNameLst>
                                          <p:attrName>style.visibility</p:attrName>
                                        </p:attrNameLst>
                                      </p:cBhvr>
                                      <p:to>
                                        <p:strVal val="visible"/>
                                      </p:to>
                                    </p:set>
                                    <p:animEffect transition="in" filter="fade">
                                      <p:cBhvr>
                                        <p:cTn id="11" dur="500"/>
                                        <p:tgtEl>
                                          <p:spTgt spid="23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35">
                                            <p:txEl>
                                              <p:pRg st="1" end="1"/>
                                            </p:txEl>
                                          </p:spTgt>
                                        </p:tgtEl>
                                        <p:attrNameLst>
                                          <p:attrName>style.visibility</p:attrName>
                                        </p:attrNameLst>
                                      </p:cBhvr>
                                      <p:to>
                                        <p:strVal val="visible"/>
                                      </p:to>
                                    </p:set>
                                    <p:animEffect transition="in" filter="fade">
                                      <p:cBhvr>
                                        <p:cTn id="15" dur="500"/>
                                        <p:tgtEl>
                                          <p:spTgt spid="23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5">
                                            <p:txEl>
                                              <p:pRg st="2" end="2"/>
                                            </p:txEl>
                                          </p:spTgt>
                                        </p:tgtEl>
                                        <p:attrNameLst>
                                          <p:attrName>style.visibility</p:attrName>
                                        </p:attrNameLst>
                                      </p:cBhvr>
                                      <p:to>
                                        <p:strVal val="visible"/>
                                      </p:to>
                                    </p:set>
                                    <p:animEffect transition="in" filter="fade">
                                      <p:cBhvr>
                                        <p:cTn id="19" dur="500"/>
                                        <p:tgtEl>
                                          <p:spTgt spid="235">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5">
                                            <p:txEl>
                                              <p:pRg st="3" end="3"/>
                                            </p:txEl>
                                          </p:spTgt>
                                        </p:tgtEl>
                                        <p:attrNameLst>
                                          <p:attrName>style.visibility</p:attrName>
                                        </p:attrNameLst>
                                      </p:cBhvr>
                                      <p:to>
                                        <p:strVal val="visible"/>
                                      </p:to>
                                    </p:set>
                                    <p:animEffect transition="in" filter="fade">
                                      <p:cBhvr>
                                        <p:cTn id="23" dur="500"/>
                                        <p:tgtEl>
                                          <p:spTgt spid="235">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35">
                                            <p:txEl>
                                              <p:pRg st="4" end="4"/>
                                            </p:txEl>
                                          </p:spTgt>
                                        </p:tgtEl>
                                        <p:attrNameLst>
                                          <p:attrName>style.visibility</p:attrName>
                                        </p:attrNameLst>
                                      </p:cBhvr>
                                      <p:to>
                                        <p:strVal val="visible"/>
                                      </p:to>
                                    </p:set>
                                    <p:animEffect transition="in" filter="fade">
                                      <p:cBhvr>
                                        <p:cTn id="27" dur="500"/>
                                        <p:tgtEl>
                                          <p:spTgt spid="235">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35">
                                            <p:txEl>
                                              <p:pRg st="5" end="5"/>
                                            </p:txEl>
                                          </p:spTgt>
                                        </p:tgtEl>
                                        <p:attrNameLst>
                                          <p:attrName>style.visibility</p:attrName>
                                        </p:attrNameLst>
                                      </p:cBhvr>
                                      <p:to>
                                        <p:strVal val="visible"/>
                                      </p:to>
                                    </p:set>
                                    <p:animEffect transition="in" filter="fade">
                                      <p:cBhvr>
                                        <p:cTn id="31" dur="500"/>
                                        <p:tgtEl>
                                          <p:spTgt spid="235">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35">
                                            <p:txEl>
                                              <p:pRg st="6" end="6"/>
                                            </p:txEl>
                                          </p:spTgt>
                                        </p:tgtEl>
                                        <p:attrNameLst>
                                          <p:attrName>style.visibility</p:attrName>
                                        </p:attrNameLst>
                                      </p:cBhvr>
                                      <p:to>
                                        <p:strVal val="visible"/>
                                      </p:to>
                                    </p:set>
                                    <p:animEffect transition="in" filter="fade">
                                      <p:cBhvr>
                                        <p:cTn id="35" dur="500"/>
                                        <p:tgtEl>
                                          <p:spTgt spid="235">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35">
                                            <p:txEl>
                                              <p:pRg st="7" end="7"/>
                                            </p:txEl>
                                          </p:spTgt>
                                        </p:tgtEl>
                                        <p:attrNameLst>
                                          <p:attrName>style.visibility</p:attrName>
                                        </p:attrNameLst>
                                      </p:cBhvr>
                                      <p:to>
                                        <p:strVal val="visible"/>
                                      </p:to>
                                    </p:set>
                                    <p:animEffect transition="in" filter="fade">
                                      <p:cBhvr>
                                        <p:cTn id="39" dur="500"/>
                                        <p:tgtEl>
                                          <p:spTgt spid="235">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35">
                                            <p:txEl>
                                              <p:pRg st="8" end="8"/>
                                            </p:txEl>
                                          </p:spTgt>
                                        </p:tgtEl>
                                        <p:attrNameLst>
                                          <p:attrName>style.visibility</p:attrName>
                                        </p:attrNameLst>
                                      </p:cBhvr>
                                      <p:to>
                                        <p:strVal val="visible"/>
                                      </p:to>
                                    </p:set>
                                    <p:animEffect transition="in" filter="fade">
                                      <p:cBhvr>
                                        <p:cTn id="43" dur="500"/>
                                        <p:tgtEl>
                                          <p:spTgt spid="235">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27"/>
                                        </p:tgtEl>
                                        <p:attrNameLst>
                                          <p:attrName>style.visibility</p:attrName>
                                        </p:attrNameLst>
                                      </p:cBhvr>
                                      <p:to>
                                        <p:strVal val="visible"/>
                                      </p:to>
                                    </p:set>
                                    <p:animEffect transition="in" filter="fade">
                                      <p:cBhvr>
                                        <p:cTn id="47" dur="500"/>
                                        <p:tgtEl>
                                          <p:spTgt spid="22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38"/>
                                        </p:tgtEl>
                                        <p:attrNameLst>
                                          <p:attrName>style.visibility</p:attrName>
                                        </p:attrNameLst>
                                      </p:cBhvr>
                                      <p:to>
                                        <p:strVal val="visible"/>
                                      </p:to>
                                    </p:set>
                                    <p:animEffect transition="in" filter="fade">
                                      <p:cBhvr>
                                        <p:cTn id="51" dur="500"/>
                                        <p:tgtEl>
                                          <p:spTgt spid="23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31"/>
                                        </p:tgtEl>
                                        <p:attrNameLst>
                                          <p:attrName>style.visibility</p:attrName>
                                        </p:attrNameLst>
                                      </p:cBhvr>
                                      <p:to>
                                        <p:strVal val="visible"/>
                                      </p:to>
                                    </p:set>
                                    <p:animEffect transition="in" filter="fade">
                                      <p:cBhvr>
                                        <p:cTn id="55" dur="500"/>
                                        <p:tgtEl>
                                          <p:spTgt spid="231"/>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257">
                                            <p:txEl>
                                              <p:pRg st="0" end="0"/>
                                            </p:txEl>
                                          </p:spTgt>
                                        </p:tgtEl>
                                        <p:attrNameLst>
                                          <p:attrName>style.visibility</p:attrName>
                                        </p:attrNameLst>
                                      </p:cBhvr>
                                      <p:to>
                                        <p:strVal val="visible"/>
                                      </p:to>
                                    </p:set>
                                    <p:animEffect transition="in" filter="fade">
                                      <p:cBhvr>
                                        <p:cTn id="59" dur="500"/>
                                        <p:tgtEl>
                                          <p:spTgt spid="257">
                                            <p:txEl>
                                              <p:pRg st="0" end="0"/>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57">
                                            <p:txEl>
                                              <p:pRg st="1" end="1"/>
                                            </p:txEl>
                                          </p:spTgt>
                                        </p:tgtEl>
                                        <p:attrNameLst>
                                          <p:attrName>style.visibility</p:attrName>
                                        </p:attrNameLst>
                                      </p:cBhvr>
                                      <p:to>
                                        <p:strVal val="visible"/>
                                      </p:to>
                                    </p:set>
                                    <p:animEffect transition="in" filter="fade">
                                      <p:cBhvr>
                                        <p:cTn id="63" dur="500"/>
                                        <p:tgtEl>
                                          <p:spTgt spid="257">
                                            <p:txEl>
                                              <p:pRg st="1" end="1"/>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57">
                                            <p:txEl>
                                              <p:pRg st="2" end="2"/>
                                            </p:txEl>
                                          </p:spTgt>
                                        </p:tgtEl>
                                        <p:attrNameLst>
                                          <p:attrName>style.visibility</p:attrName>
                                        </p:attrNameLst>
                                      </p:cBhvr>
                                      <p:to>
                                        <p:strVal val="visible"/>
                                      </p:to>
                                    </p:set>
                                    <p:animEffect transition="in" filter="fade">
                                      <p:cBhvr>
                                        <p:cTn id="67" dur="500"/>
                                        <p:tgtEl>
                                          <p:spTgt spid="257">
                                            <p:txEl>
                                              <p:pRg st="2" end="2"/>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57">
                                            <p:txEl>
                                              <p:pRg st="3" end="3"/>
                                            </p:txEl>
                                          </p:spTgt>
                                        </p:tgtEl>
                                        <p:attrNameLst>
                                          <p:attrName>style.visibility</p:attrName>
                                        </p:attrNameLst>
                                      </p:cBhvr>
                                      <p:to>
                                        <p:strVal val="visible"/>
                                      </p:to>
                                    </p:set>
                                    <p:animEffect transition="in" filter="fade">
                                      <p:cBhvr>
                                        <p:cTn id="71" dur="500"/>
                                        <p:tgtEl>
                                          <p:spTgt spid="257">
                                            <p:txEl>
                                              <p:pRg st="3" end="3"/>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257">
                                            <p:txEl>
                                              <p:pRg st="4" end="4"/>
                                            </p:txEl>
                                          </p:spTgt>
                                        </p:tgtEl>
                                        <p:attrNameLst>
                                          <p:attrName>style.visibility</p:attrName>
                                        </p:attrNameLst>
                                      </p:cBhvr>
                                      <p:to>
                                        <p:strVal val="visible"/>
                                      </p:to>
                                    </p:set>
                                    <p:animEffect transition="in" filter="fade">
                                      <p:cBhvr>
                                        <p:cTn id="75" dur="500"/>
                                        <p:tgtEl>
                                          <p:spTgt spid="257">
                                            <p:txEl>
                                              <p:pRg st="4" end="4"/>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257">
                                            <p:txEl>
                                              <p:pRg st="5" end="5"/>
                                            </p:txEl>
                                          </p:spTgt>
                                        </p:tgtEl>
                                        <p:attrNameLst>
                                          <p:attrName>style.visibility</p:attrName>
                                        </p:attrNameLst>
                                      </p:cBhvr>
                                      <p:to>
                                        <p:strVal val="visible"/>
                                      </p:to>
                                    </p:set>
                                    <p:animEffect transition="in" filter="fade">
                                      <p:cBhvr>
                                        <p:cTn id="79" dur="500"/>
                                        <p:tgtEl>
                                          <p:spTgt spid="257">
                                            <p:txEl>
                                              <p:pRg st="5" end="5"/>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257">
                                            <p:txEl>
                                              <p:pRg st="6" end="6"/>
                                            </p:txEl>
                                          </p:spTgt>
                                        </p:tgtEl>
                                        <p:attrNameLst>
                                          <p:attrName>style.visibility</p:attrName>
                                        </p:attrNameLst>
                                      </p:cBhvr>
                                      <p:to>
                                        <p:strVal val="visible"/>
                                      </p:to>
                                    </p:set>
                                    <p:animEffect transition="in" filter="fade">
                                      <p:cBhvr>
                                        <p:cTn id="83" dur="500"/>
                                        <p:tgtEl>
                                          <p:spTgt spid="257">
                                            <p:txEl>
                                              <p:pRg st="6" end="6"/>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257">
                                            <p:txEl>
                                              <p:pRg st="7" end="7"/>
                                            </p:txEl>
                                          </p:spTgt>
                                        </p:tgtEl>
                                        <p:attrNameLst>
                                          <p:attrName>style.visibility</p:attrName>
                                        </p:attrNameLst>
                                      </p:cBhvr>
                                      <p:to>
                                        <p:strVal val="visible"/>
                                      </p:to>
                                    </p:set>
                                    <p:animEffect transition="in" filter="fade">
                                      <p:cBhvr>
                                        <p:cTn id="87" dur="500"/>
                                        <p:tgtEl>
                                          <p:spTgt spid="257">
                                            <p:txEl>
                                              <p:pRg st="7" end="7"/>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257">
                                            <p:txEl>
                                              <p:pRg st="8" end="8"/>
                                            </p:txEl>
                                          </p:spTgt>
                                        </p:tgtEl>
                                        <p:attrNameLst>
                                          <p:attrName>style.visibility</p:attrName>
                                        </p:attrNameLst>
                                      </p:cBhvr>
                                      <p:to>
                                        <p:strVal val="visible"/>
                                      </p:to>
                                    </p:set>
                                    <p:animEffect transition="in" filter="fade">
                                      <p:cBhvr>
                                        <p:cTn id="91" dur="500"/>
                                        <p:tgtEl>
                                          <p:spTgt spid="257">
                                            <p:txEl>
                                              <p:pRg st="8" end="8"/>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258">
                                            <p:txEl>
                                              <p:pRg st="0" end="0"/>
                                            </p:txEl>
                                          </p:spTgt>
                                        </p:tgtEl>
                                        <p:attrNameLst>
                                          <p:attrName>style.visibility</p:attrName>
                                        </p:attrNameLst>
                                      </p:cBhvr>
                                      <p:to>
                                        <p:strVal val="visible"/>
                                      </p:to>
                                    </p:set>
                                    <p:animEffect transition="in" filter="fade">
                                      <p:cBhvr>
                                        <p:cTn id="95" dur="500"/>
                                        <p:tgtEl>
                                          <p:spTgt spid="258">
                                            <p:txEl>
                                              <p:pRg st="0" end="0"/>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58">
                                            <p:txEl>
                                              <p:pRg st="1" end="1"/>
                                            </p:txEl>
                                          </p:spTgt>
                                        </p:tgtEl>
                                        <p:attrNameLst>
                                          <p:attrName>style.visibility</p:attrName>
                                        </p:attrNameLst>
                                      </p:cBhvr>
                                      <p:to>
                                        <p:strVal val="visible"/>
                                      </p:to>
                                    </p:set>
                                    <p:animEffect transition="in" filter="fade">
                                      <p:cBhvr>
                                        <p:cTn id="99" dur="500"/>
                                        <p:tgtEl>
                                          <p:spTgt spid="258">
                                            <p:txEl>
                                              <p:pRg st="1" end="1"/>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258">
                                            <p:txEl>
                                              <p:pRg st="2" end="2"/>
                                            </p:txEl>
                                          </p:spTgt>
                                        </p:tgtEl>
                                        <p:attrNameLst>
                                          <p:attrName>style.visibility</p:attrName>
                                        </p:attrNameLst>
                                      </p:cBhvr>
                                      <p:to>
                                        <p:strVal val="visible"/>
                                      </p:to>
                                    </p:set>
                                    <p:animEffect transition="in" filter="fade">
                                      <p:cBhvr>
                                        <p:cTn id="103" dur="500"/>
                                        <p:tgtEl>
                                          <p:spTgt spid="258">
                                            <p:txEl>
                                              <p:pRg st="2" end="2"/>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258">
                                            <p:txEl>
                                              <p:pRg st="3" end="3"/>
                                            </p:txEl>
                                          </p:spTgt>
                                        </p:tgtEl>
                                        <p:attrNameLst>
                                          <p:attrName>style.visibility</p:attrName>
                                        </p:attrNameLst>
                                      </p:cBhvr>
                                      <p:to>
                                        <p:strVal val="visible"/>
                                      </p:to>
                                    </p:set>
                                    <p:animEffect transition="in" filter="fade">
                                      <p:cBhvr>
                                        <p:cTn id="107" dur="500"/>
                                        <p:tgtEl>
                                          <p:spTgt spid="258">
                                            <p:txEl>
                                              <p:pRg st="3" end="3"/>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258">
                                            <p:txEl>
                                              <p:pRg st="4" end="4"/>
                                            </p:txEl>
                                          </p:spTgt>
                                        </p:tgtEl>
                                        <p:attrNameLst>
                                          <p:attrName>style.visibility</p:attrName>
                                        </p:attrNameLst>
                                      </p:cBhvr>
                                      <p:to>
                                        <p:strVal val="visible"/>
                                      </p:to>
                                    </p:set>
                                    <p:animEffect transition="in" filter="fade">
                                      <p:cBhvr>
                                        <p:cTn id="111" dur="500"/>
                                        <p:tgtEl>
                                          <p:spTgt spid="258">
                                            <p:txEl>
                                              <p:pRg st="4" end="4"/>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258">
                                            <p:txEl>
                                              <p:pRg st="5" end="5"/>
                                            </p:txEl>
                                          </p:spTgt>
                                        </p:tgtEl>
                                        <p:attrNameLst>
                                          <p:attrName>style.visibility</p:attrName>
                                        </p:attrNameLst>
                                      </p:cBhvr>
                                      <p:to>
                                        <p:strVal val="visible"/>
                                      </p:to>
                                    </p:set>
                                    <p:animEffect transition="in" filter="fade">
                                      <p:cBhvr>
                                        <p:cTn id="115" dur="500"/>
                                        <p:tgtEl>
                                          <p:spTgt spid="258">
                                            <p:txEl>
                                              <p:pRg st="5" end="5"/>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258">
                                            <p:txEl>
                                              <p:pRg st="6" end="6"/>
                                            </p:txEl>
                                          </p:spTgt>
                                        </p:tgtEl>
                                        <p:attrNameLst>
                                          <p:attrName>style.visibility</p:attrName>
                                        </p:attrNameLst>
                                      </p:cBhvr>
                                      <p:to>
                                        <p:strVal val="visible"/>
                                      </p:to>
                                    </p:set>
                                    <p:animEffect transition="in" filter="fade">
                                      <p:cBhvr>
                                        <p:cTn id="119" dur="500"/>
                                        <p:tgtEl>
                                          <p:spTgt spid="258">
                                            <p:txEl>
                                              <p:pRg st="6" end="6"/>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258">
                                            <p:txEl>
                                              <p:pRg st="7" end="7"/>
                                            </p:txEl>
                                          </p:spTgt>
                                        </p:tgtEl>
                                        <p:attrNameLst>
                                          <p:attrName>style.visibility</p:attrName>
                                        </p:attrNameLst>
                                      </p:cBhvr>
                                      <p:to>
                                        <p:strVal val="visible"/>
                                      </p:to>
                                    </p:set>
                                    <p:animEffect transition="in" filter="fade">
                                      <p:cBhvr>
                                        <p:cTn id="123" dur="500"/>
                                        <p:tgtEl>
                                          <p:spTgt spid="258">
                                            <p:txEl>
                                              <p:pRg st="7" end="7"/>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258">
                                            <p:txEl>
                                              <p:pRg st="8" end="8"/>
                                            </p:txEl>
                                          </p:spTgt>
                                        </p:tgtEl>
                                        <p:attrNameLst>
                                          <p:attrName>style.visibility</p:attrName>
                                        </p:attrNameLst>
                                      </p:cBhvr>
                                      <p:to>
                                        <p:strVal val="visible"/>
                                      </p:to>
                                    </p:set>
                                    <p:animEffect transition="in" filter="fade">
                                      <p:cBhvr>
                                        <p:cTn id="127" dur="500"/>
                                        <p:tgtEl>
                                          <p:spTgt spid="258">
                                            <p:txEl>
                                              <p:pRg st="8" end="8"/>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251"/>
                                        </p:tgtEl>
                                        <p:attrNameLst>
                                          <p:attrName>style.visibility</p:attrName>
                                        </p:attrNameLst>
                                      </p:cBhvr>
                                      <p:to>
                                        <p:strVal val="visible"/>
                                      </p:to>
                                    </p:set>
                                    <p:animEffect transition="in" filter="fade">
                                      <p:cBhvr>
                                        <p:cTn id="131" dur="500"/>
                                        <p:tgtEl>
                                          <p:spTgt spid="251"/>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261">
                                            <p:txEl>
                                              <p:pRg st="0" end="0"/>
                                            </p:txEl>
                                          </p:spTgt>
                                        </p:tgtEl>
                                        <p:attrNameLst>
                                          <p:attrName>style.visibility</p:attrName>
                                        </p:attrNameLst>
                                      </p:cBhvr>
                                      <p:to>
                                        <p:strVal val="visible"/>
                                      </p:to>
                                    </p:set>
                                    <p:animEffect transition="in" filter="fade">
                                      <p:cBhvr>
                                        <p:cTn id="135" dur="500"/>
                                        <p:tgtEl>
                                          <p:spTgt spid="261">
                                            <p:txEl>
                                              <p:pRg st="0" end="0"/>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261">
                                            <p:txEl>
                                              <p:pRg st="1" end="1"/>
                                            </p:txEl>
                                          </p:spTgt>
                                        </p:tgtEl>
                                        <p:attrNameLst>
                                          <p:attrName>style.visibility</p:attrName>
                                        </p:attrNameLst>
                                      </p:cBhvr>
                                      <p:to>
                                        <p:strVal val="visible"/>
                                      </p:to>
                                    </p:set>
                                    <p:animEffect transition="in" filter="fade">
                                      <p:cBhvr>
                                        <p:cTn id="139" dur="500"/>
                                        <p:tgtEl>
                                          <p:spTgt spid="261">
                                            <p:txEl>
                                              <p:pRg st="1" end="1"/>
                                            </p:txEl>
                                          </p:spTgt>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261">
                                            <p:txEl>
                                              <p:pRg st="2" end="2"/>
                                            </p:txEl>
                                          </p:spTgt>
                                        </p:tgtEl>
                                        <p:attrNameLst>
                                          <p:attrName>style.visibility</p:attrName>
                                        </p:attrNameLst>
                                      </p:cBhvr>
                                      <p:to>
                                        <p:strVal val="visible"/>
                                      </p:to>
                                    </p:set>
                                    <p:animEffect transition="in" filter="fade">
                                      <p:cBhvr>
                                        <p:cTn id="143" dur="500"/>
                                        <p:tgtEl>
                                          <p:spTgt spid="261">
                                            <p:txEl>
                                              <p:pRg st="2" end="2"/>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261">
                                            <p:txEl>
                                              <p:pRg st="3" end="3"/>
                                            </p:txEl>
                                          </p:spTgt>
                                        </p:tgtEl>
                                        <p:attrNameLst>
                                          <p:attrName>style.visibility</p:attrName>
                                        </p:attrNameLst>
                                      </p:cBhvr>
                                      <p:to>
                                        <p:strVal val="visible"/>
                                      </p:to>
                                    </p:set>
                                    <p:animEffect transition="in" filter="fade">
                                      <p:cBhvr>
                                        <p:cTn id="147" dur="500"/>
                                        <p:tgtEl>
                                          <p:spTgt spid="261">
                                            <p:txEl>
                                              <p:pRg st="3" end="3"/>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261">
                                            <p:txEl>
                                              <p:pRg st="4" end="4"/>
                                            </p:txEl>
                                          </p:spTgt>
                                        </p:tgtEl>
                                        <p:attrNameLst>
                                          <p:attrName>style.visibility</p:attrName>
                                        </p:attrNameLst>
                                      </p:cBhvr>
                                      <p:to>
                                        <p:strVal val="visible"/>
                                      </p:to>
                                    </p:set>
                                    <p:animEffect transition="in" filter="fade">
                                      <p:cBhvr>
                                        <p:cTn id="151" dur="500"/>
                                        <p:tgtEl>
                                          <p:spTgt spid="261">
                                            <p:txEl>
                                              <p:pRg st="4" end="4"/>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261">
                                            <p:txEl>
                                              <p:pRg st="5" end="5"/>
                                            </p:txEl>
                                          </p:spTgt>
                                        </p:tgtEl>
                                        <p:attrNameLst>
                                          <p:attrName>style.visibility</p:attrName>
                                        </p:attrNameLst>
                                      </p:cBhvr>
                                      <p:to>
                                        <p:strVal val="visible"/>
                                      </p:to>
                                    </p:set>
                                    <p:animEffect transition="in" filter="fade">
                                      <p:cBhvr>
                                        <p:cTn id="155" dur="500"/>
                                        <p:tgtEl>
                                          <p:spTgt spid="261">
                                            <p:txEl>
                                              <p:pRg st="5" end="5"/>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261">
                                            <p:txEl>
                                              <p:pRg st="6" end="6"/>
                                            </p:txEl>
                                          </p:spTgt>
                                        </p:tgtEl>
                                        <p:attrNameLst>
                                          <p:attrName>style.visibility</p:attrName>
                                        </p:attrNameLst>
                                      </p:cBhvr>
                                      <p:to>
                                        <p:strVal val="visible"/>
                                      </p:to>
                                    </p:set>
                                    <p:animEffect transition="in" filter="fade">
                                      <p:cBhvr>
                                        <p:cTn id="159" dur="500"/>
                                        <p:tgtEl>
                                          <p:spTgt spid="261">
                                            <p:txEl>
                                              <p:pRg st="6" end="6"/>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261">
                                            <p:txEl>
                                              <p:pRg st="7" end="7"/>
                                            </p:txEl>
                                          </p:spTgt>
                                        </p:tgtEl>
                                        <p:attrNameLst>
                                          <p:attrName>style.visibility</p:attrName>
                                        </p:attrNameLst>
                                      </p:cBhvr>
                                      <p:to>
                                        <p:strVal val="visible"/>
                                      </p:to>
                                    </p:set>
                                    <p:animEffect transition="in" filter="fade">
                                      <p:cBhvr>
                                        <p:cTn id="163" dur="500"/>
                                        <p:tgtEl>
                                          <p:spTgt spid="261">
                                            <p:txEl>
                                              <p:pRg st="7" end="7"/>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261">
                                            <p:txEl>
                                              <p:pRg st="8" end="8"/>
                                            </p:txEl>
                                          </p:spTgt>
                                        </p:tgtEl>
                                        <p:attrNameLst>
                                          <p:attrName>style.visibility</p:attrName>
                                        </p:attrNameLst>
                                      </p:cBhvr>
                                      <p:to>
                                        <p:strVal val="visible"/>
                                      </p:to>
                                    </p:set>
                                    <p:animEffect transition="in" filter="fade">
                                      <p:cBhvr>
                                        <p:cTn id="167" dur="500"/>
                                        <p:tgtEl>
                                          <p:spTgt spid="261">
                                            <p:txEl>
                                              <p:pRg st="8" end="8"/>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262">
                                            <p:txEl>
                                              <p:pRg st="0" end="0"/>
                                            </p:txEl>
                                          </p:spTgt>
                                        </p:tgtEl>
                                        <p:attrNameLst>
                                          <p:attrName>style.visibility</p:attrName>
                                        </p:attrNameLst>
                                      </p:cBhvr>
                                      <p:to>
                                        <p:strVal val="visible"/>
                                      </p:to>
                                    </p:set>
                                    <p:animEffect transition="in" filter="fade">
                                      <p:cBhvr>
                                        <p:cTn id="171" dur="500"/>
                                        <p:tgtEl>
                                          <p:spTgt spid="262">
                                            <p:txEl>
                                              <p:pRg st="0" end="0"/>
                                            </p:txEl>
                                          </p:spTgt>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262">
                                            <p:txEl>
                                              <p:pRg st="1" end="1"/>
                                            </p:txEl>
                                          </p:spTgt>
                                        </p:tgtEl>
                                        <p:attrNameLst>
                                          <p:attrName>style.visibility</p:attrName>
                                        </p:attrNameLst>
                                      </p:cBhvr>
                                      <p:to>
                                        <p:strVal val="visible"/>
                                      </p:to>
                                    </p:set>
                                    <p:animEffect transition="in" filter="fade">
                                      <p:cBhvr>
                                        <p:cTn id="175" dur="500"/>
                                        <p:tgtEl>
                                          <p:spTgt spid="262">
                                            <p:txEl>
                                              <p:pRg st="1" end="1"/>
                                            </p:txEl>
                                          </p:spTgt>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262">
                                            <p:txEl>
                                              <p:pRg st="2" end="2"/>
                                            </p:txEl>
                                          </p:spTgt>
                                        </p:tgtEl>
                                        <p:attrNameLst>
                                          <p:attrName>style.visibility</p:attrName>
                                        </p:attrNameLst>
                                      </p:cBhvr>
                                      <p:to>
                                        <p:strVal val="visible"/>
                                      </p:to>
                                    </p:set>
                                    <p:animEffect transition="in" filter="fade">
                                      <p:cBhvr>
                                        <p:cTn id="179" dur="500"/>
                                        <p:tgtEl>
                                          <p:spTgt spid="262">
                                            <p:txEl>
                                              <p:pRg st="2" end="2"/>
                                            </p:txEl>
                                          </p:spTgt>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262">
                                            <p:txEl>
                                              <p:pRg st="3" end="3"/>
                                            </p:txEl>
                                          </p:spTgt>
                                        </p:tgtEl>
                                        <p:attrNameLst>
                                          <p:attrName>style.visibility</p:attrName>
                                        </p:attrNameLst>
                                      </p:cBhvr>
                                      <p:to>
                                        <p:strVal val="visible"/>
                                      </p:to>
                                    </p:set>
                                    <p:animEffect transition="in" filter="fade">
                                      <p:cBhvr>
                                        <p:cTn id="183" dur="500"/>
                                        <p:tgtEl>
                                          <p:spTgt spid="262">
                                            <p:txEl>
                                              <p:pRg st="3" end="3"/>
                                            </p:txEl>
                                          </p:spTgt>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262">
                                            <p:txEl>
                                              <p:pRg st="4" end="4"/>
                                            </p:txEl>
                                          </p:spTgt>
                                        </p:tgtEl>
                                        <p:attrNameLst>
                                          <p:attrName>style.visibility</p:attrName>
                                        </p:attrNameLst>
                                      </p:cBhvr>
                                      <p:to>
                                        <p:strVal val="visible"/>
                                      </p:to>
                                    </p:set>
                                    <p:animEffect transition="in" filter="fade">
                                      <p:cBhvr>
                                        <p:cTn id="187" dur="500"/>
                                        <p:tgtEl>
                                          <p:spTgt spid="262">
                                            <p:txEl>
                                              <p:pRg st="4" end="4"/>
                                            </p:txEl>
                                          </p:spTgt>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262">
                                            <p:txEl>
                                              <p:pRg st="5" end="5"/>
                                            </p:txEl>
                                          </p:spTgt>
                                        </p:tgtEl>
                                        <p:attrNameLst>
                                          <p:attrName>style.visibility</p:attrName>
                                        </p:attrNameLst>
                                      </p:cBhvr>
                                      <p:to>
                                        <p:strVal val="visible"/>
                                      </p:to>
                                    </p:set>
                                    <p:animEffect transition="in" filter="fade">
                                      <p:cBhvr>
                                        <p:cTn id="191" dur="500"/>
                                        <p:tgtEl>
                                          <p:spTgt spid="262">
                                            <p:txEl>
                                              <p:pRg st="5" end="5"/>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262">
                                            <p:txEl>
                                              <p:pRg st="6" end="6"/>
                                            </p:txEl>
                                          </p:spTgt>
                                        </p:tgtEl>
                                        <p:attrNameLst>
                                          <p:attrName>style.visibility</p:attrName>
                                        </p:attrNameLst>
                                      </p:cBhvr>
                                      <p:to>
                                        <p:strVal val="visible"/>
                                      </p:to>
                                    </p:set>
                                    <p:animEffect transition="in" filter="fade">
                                      <p:cBhvr>
                                        <p:cTn id="195" dur="500"/>
                                        <p:tgtEl>
                                          <p:spTgt spid="262">
                                            <p:txEl>
                                              <p:pRg st="6" end="6"/>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262">
                                            <p:txEl>
                                              <p:pRg st="7" end="7"/>
                                            </p:txEl>
                                          </p:spTgt>
                                        </p:tgtEl>
                                        <p:attrNameLst>
                                          <p:attrName>style.visibility</p:attrName>
                                        </p:attrNameLst>
                                      </p:cBhvr>
                                      <p:to>
                                        <p:strVal val="visible"/>
                                      </p:to>
                                    </p:set>
                                    <p:animEffect transition="in" filter="fade">
                                      <p:cBhvr>
                                        <p:cTn id="199" dur="500"/>
                                        <p:tgtEl>
                                          <p:spTgt spid="262">
                                            <p:txEl>
                                              <p:pRg st="7" end="7"/>
                                            </p:txEl>
                                          </p:spTgt>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262">
                                            <p:txEl>
                                              <p:pRg st="8" end="8"/>
                                            </p:txEl>
                                          </p:spTgt>
                                        </p:tgtEl>
                                        <p:attrNameLst>
                                          <p:attrName>style.visibility</p:attrName>
                                        </p:attrNameLst>
                                      </p:cBhvr>
                                      <p:to>
                                        <p:strVal val="visible"/>
                                      </p:to>
                                    </p:set>
                                    <p:animEffect transition="in" filter="fade">
                                      <p:cBhvr>
                                        <p:cTn id="203" dur="500"/>
                                        <p:tgtEl>
                                          <p:spTgt spid="262">
                                            <p:txEl>
                                              <p:pRg st="8" end="8"/>
                                            </p:txEl>
                                          </p:spTgt>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254"/>
                                        </p:tgtEl>
                                        <p:attrNameLst>
                                          <p:attrName>style.visibility</p:attrName>
                                        </p:attrNameLst>
                                      </p:cBhvr>
                                      <p:to>
                                        <p:strVal val="visible"/>
                                      </p:to>
                                    </p:set>
                                    <p:animEffect transition="in" filter="fade">
                                      <p:cBhvr>
                                        <p:cTn id="207" dur="500"/>
                                        <p:tgtEl>
                                          <p:spTgt spid="254"/>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265">
                                            <p:txEl>
                                              <p:pRg st="0" end="0"/>
                                            </p:txEl>
                                          </p:spTgt>
                                        </p:tgtEl>
                                        <p:attrNameLst>
                                          <p:attrName>style.visibility</p:attrName>
                                        </p:attrNameLst>
                                      </p:cBhvr>
                                      <p:to>
                                        <p:strVal val="visible"/>
                                      </p:to>
                                    </p:set>
                                    <p:animEffect transition="in" filter="fade">
                                      <p:cBhvr>
                                        <p:cTn id="211" dur="500"/>
                                        <p:tgtEl>
                                          <p:spTgt spid="265">
                                            <p:txEl>
                                              <p:pRg st="0" end="0"/>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265">
                                            <p:txEl>
                                              <p:pRg st="1" end="1"/>
                                            </p:txEl>
                                          </p:spTgt>
                                        </p:tgtEl>
                                        <p:attrNameLst>
                                          <p:attrName>style.visibility</p:attrName>
                                        </p:attrNameLst>
                                      </p:cBhvr>
                                      <p:to>
                                        <p:strVal val="visible"/>
                                      </p:to>
                                    </p:set>
                                    <p:animEffect transition="in" filter="fade">
                                      <p:cBhvr>
                                        <p:cTn id="215" dur="500"/>
                                        <p:tgtEl>
                                          <p:spTgt spid="265">
                                            <p:txEl>
                                              <p:pRg st="1" end="1"/>
                                            </p:txEl>
                                          </p:spTgt>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265">
                                            <p:txEl>
                                              <p:pRg st="2" end="2"/>
                                            </p:txEl>
                                          </p:spTgt>
                                        </p:tgtEl>
                                        <p:attrNameLst>
                                          <p:attrName>style.visibility</p:attrName>
                                        </p:attrNameLst>
                                      </p:cBhvr>
                                      <p:to>
                                        <p:strVal val="visible"/>
                                      </p:to>
                                    </p:set>
                                    <p:animEffect transition="in" filter="fade">
                                      <p:cBhvr>
                                        <p:cTn id="219" dur="500"/>
                                        <p:tgtEl>
                                          <p:spTgt spid="265">
                                            <p:txEl>
                                              <p:pRg st="2" end="2"/>
                                            </p:txEl>
                                          </p:spTgt>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265">
                                            <p:txEl>
                                              <p:pRg st="3" end="3"/>
                                            </p:txEl>
                                          </p:spTgt>
                                        </p:tgtEl>
                                        <p:attrNameLst>
                                          <p:attrName>style.visibility</p:attrName>
                                        </p:attrNameLst>
                                      </p:cBhvr>
                                      <p:to>
                                        <p:strVal val="visible"/>
                                      </p:to>
                                    </p:set>
                                    <p:animEffect transition="in" filter="fade">
                                      <p:cBhvr>
                                        <p:cTn id="223" dur="500"/>
                                        <p:tgtEl>
                                          <p:spTgt spid="265">
                                            <p:txEl>
                                              <p:pRg st="3" end="3"/>
                                            </p:txEl>
                                          </p:spTgt>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265">
                                            <p:txEl>
                                              <p:pRg st="4" end="4"/>
                                            </p:txEl>
                                          </p:spTgt>
                                        </p:tgtEl>
                                        <p:attrNameLst>
                                          <p:attrName>style.visibility</p:attrName>
                                        </p:attrNameLst>
                                      </p:cBhvr>
                                      <p:to>
                                        <p:strVal val="visible"/>
                                      </p:to>
                                    </p:set>
                                    <p:animEffect transition="in" filter="fade">
                                      <p:cBhvr>
                                        <p:cTn id="227" dur="500"/>
                                        <p:tgtEl>
                                          <p:spTgt spid="265">
                                            <p:txEl>
                                              <p:pRg st="4" end="4"/>
                                            </p:txEl>
                                          </p:spTgt>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265">
                                            <p:txEl>
                                              <p:pRg st="5" end="5"/>
                                            </p:txEl>
                                          </p:spTgt>
                                        </p:tgtEl>
                                        <p:attrNameLst>
                                          <p:attrName>style.visibility</p:attrName>
                                        </p:attrNameLst>
                                      </p:cBhvr>
                                      <p:to>
                                        <p:strVal val="visible"/>
                                      </p:to>
                                    </p:set>
                                    <p:animEffect transition="in" filter="fade">
                                      <p:cBhvr>
                                        <p:cTn id="231" dur="500"/>
                                        <p:tgtEl>
                                          <p:spTgt spid="265">
                                            <p:txEl>
                                              <p:pRg st="5" end="5"/>
                                            </p:txEl>
                                          </p:spTgt>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265">
                                            <p:txEl>
                                              <p:pRg st="6" end="6"/>
                                            </p:txEl>
                                          </p:spTgt>
                                        </p:tgtEl>
                                        <p:attrNameLst>
                                          <p:attrName>style.visibility</p:attrName>
                                        </p:attrNameLst>
                                      </p:cBhvr>
                                      <p:to>
                                        <p:strVal val="visible"/>
                                      </p:to>
                                    </p:set>
                                    <p:animEffect transition="in" filter="fade">
                                      <p:cBhvr>
                                        <p:cTn id="235" dur="500"/>
                                        <p:tgtEl>
                                          <p:spTgt spid="265">
                                            <p:txEl>
                                              <p:pRg st="6" end="6"/>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265">
                                            <p:txEl>
                                              <p:pRg st="7" end="7"/>
                                            </p:txEl>
                                          </p:spTgt>
                                        </p:tgtEl>
                                        <p:attrNameLst>
                                          <p:attrName>style.visibility</p:attrName>
                                        </p:attrNameLst>
                                      </p:cBhvr>
                                      <p:to>
                                        <p:strVal val="visible"/>
                                      </p:to>
                                    </p:set>
                                    <p:animEffect transition="in" filter="fade">
                                      <p:cBhvr>
                                        <p:cTn id="239" dur="500"/>
                                        <p:tgtEl>
                                          <p:spTgt spid="265">
                                            <p:txEl>
                                              <p:pRg st="7" end="7"/>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265">
                                            <p:txEl>
                                              <p:pRg st="8" end="8"/>
                                            </p:txEl>
                                          </p:spTgt>
                                        </p:tgtEl>
                                        <p:attrNameLst>
                                          <p:attrName>style.visibility</p:attrName>
                                        </p:attrNameLst>
                                      </p:cBhvr>
                                      <p:to>
                                        <p:strVal val="visible"/>
                                      </p:to>
                                    </p:set>
                                    <p:animEffect transition="in" filter="fade">
                                      <p:cBhvr>
                                        <p:cTn id="243" dur="500"/>
                                        <p:tgtEl>
                                          <p:spTgt spid="265">
                                            <p:txEl>
                                              <p:pRg st="8" end="8"/>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266">
                                            <p:txEl>
                                              <p:pRg st="0" end="0"/>
                                            </p:txEl>
                                          </p:spTgt>
                                        </p:tgtEl>
                                        <p:attrNameLst>
                                          <p:attrName>style.visibility</p:attrName>
                                        </p:attrNameLst>
                                      </p:cBhvr>
                                      <p:to>
                                        <p:strVal val="visible"/>
                                      </p:to>
                                    </p:set>
                                    <p:animEffect transition="in" filter="fade">
                                      <p:cBhvr>
                                        <p:cTn id="247" dur="500"/>
                                        <p:tgtEl>
                                          <p:spTgt spid="266">
                                            <p:txEl>
                                              <p:pRg st="0" end="0"/>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266">
                                            <p:txEl>
                                              <p:pRg st="1" end="1"/>
                                            </p:txEl>
                                          </p:spTgt>
                                        </p:tgtEl>
                                        <p:attrNameLst>
                                          <p:attrName>style.visibility</p:attrName>
                                        </p:attrNameLst>
                                      </p:cBhvr>
                                      <p:to>
                                        <p:strVal val="visible"/>
                                      </p:to>
                                    </p:set>
                                    <p:animEffect transition="in" filter="fade">
                                      <p:cBhvr>
                                        <p:cTn id="251" dur="500"/>
                                        <p:tgtEl>
                                          <p:spTgt spid="266">
                                            <p:txEl>
                                              <p:pRg st="1" end="1"/>
                                            </p:txEl>
                                          </p:spTgt>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266">
                                            <p:txEl>
                                              <p:pRg st="2" end="2"/>
                                            </p:txEl>
                                          </p:spTgt>
                                        </p:tgtEl>
                                        <p:attrNameLst>
                                          <p:attrName>style.visibility</p:attrName>
                                        </p:attrNameLst>
                                      </p:cBhvr>
                                      <p:to>
                                        <p:strVal val="visible"/>
                                      </p:to>
                                    </p:set>
                                    <p:animEffect transition="in" filter="fade">
                                      <p:cBhvr>
                                        <p:cTn id="255" dur="500"/>
                                        <p:tgtEl>
                                          <p:spTgt spid="266">
                                            <p:txEl>
                                              <p:pRg st="2" end="2"/>
                                            </p:txEl>
                                          </p:spTgt>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266">
                                            <p:txEl>
                                              <p:pRg st="3" end="3"/>
                                            </p:txEl>
                                          </p:spTgt>
                                        </p:tgtEl>
                                        <p:attrNameLst>
                                          <p:attrName>style.visibility</p:attrName>
                                        </p:attrNameLst>
                                      </p:cBhvr>
                                      <p:to>
                                        <p:strVal val="visible"/>
                                      </p:to>
                                    </p:set>
                                    <p:animEffect transition="in" filter="fade">
                                      <p:cBhvr>
                                        <p:cTn id="259" dur="500"/>
                                        <p:tgtEl>
                                          <p:spTgt spid="266">
                                            <p:txEl>
                                              <p:pRg st="3" end="3"/>
                                            </p:txEl>
                                          </p:spTgt>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266">
                                            <p:txEl>
                                              <p:pRg st="4" end="4"/>
                                            </p:txEl>
                                          </p:spTgt>
                                        </p:tgtEl>
                                        <p:attrNameLst>
                                          <p:attrName>style.visibility</p:attrName>
                                        </p:attrNameLst>
                                      </p:cBhvr>
                                      <p:to>
                                        <p:strVal val="visible"/>
                                      </p:to>
                                    </p:set>
                                    <p:animEffect transition="in" filter="fade">
                                      <p:cBhvr>
                                        <p:cTn id="263" dur="500"/>
                                        <p:tgtEl>
                                          <p:spTgt spid="266">
                                            <p:txEl>
                                              <p:pRg st="4" end="4"/>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266">
                                            <p:txEl>
                                              <p:pRg st="5" end="5"/>
                                            </p:txEl>
                                          </p:spTgt>
                                        </p:tgtEl>
                                        <p:attrNameLst>
                                          <p:attrName>style.visibility</p:attrName>
                                        </p:attrNameLst>
                                      </p:cBhvr>
                                      <p:to>
                                        <p:strVal val="visible"/>
                                      </p:to>
                                    </p:set>
                                    <p:animEffect transition="in" filter="fade">
                                      <p:cBhvr>
                                        <p:cTn id="267" dur="500"/>
                                        <p:tgtEl>
                                          <p:spTgt spid="266">
                                            <p:txEl>
                                              <p:pRg st="5" end="5"/>
                                            </p:txEl>
                                          </p:spTgt>
                                        </p:tgtEl>
                                      </p:cBhvr>
                                    </p:animEffect>
                                  </p:childTnLst>
                                </p:cTn>
                              </p:par>
                            </p:childTnLst>
                          </p:cTn>
                        </p:par>
                        <p:par>
                          <p:cTn id="268" fill="hold">
                            <p:stCondLst>
                              <p:cond delay="33000"/>
                            </p:stCondLst>
                            <p:childTnLst>
                              <p:par>
                                <p:cTn id="269" presetID="10" presetClass="entr" presetSubtype="0" fill="hold" nodeType="afterEffect">
                                  <p:stCondLst>
                                    <p:cond delay="0"/>
                                  </p:stCondLst>
                                  <p:childTnLst>
                                    <p:set>
                                      <p:cBhvr>
                                        <p:cTn id="270" dur="1" fill="hold">
                                          <p:stCondLst>
                                            <p:cond delay="0"/>
                                          </p:stCondLst>
                                        </p:cTn>
                                        <p:tgtEl>
                                          <p:spTgt spid="266">
                                            <p:txEl>
                                              <p:pRg st="6" end="6"/>
                                            </p:txEl>
                                          </p:spTgt>
                                        </p:tgtEl>
                                        <p:attrNameLst>
                                          <p:attrName>style.visibility</p:attrName>
                                        </p:attrNameLst>
                                      </p:cBhvr>
                                      <p:to>
                                        <p:strVal val="visible"/>
                                      </p:to>
                                    </p:set>
                                    <p:animEffect transition="in" filter="fade">
                                      <p:cBhvr>
                                        <p:cTn id="271" dur="500"/>
                                        <p:tgtEl>
                                          <p:spTgt spid="266">
                                            <p:txEl>
                                              <p:pRg st="6" end="6"/>
                                            </p:txEl>
                                          </p:spTgt>
                                        </p:tgtEl>
                                      </p:cBhvr>
                                    </p:animEffect>
                                  </p:childTnLst>
                                </p:cTn>
                              </p:par>
                            </p:childTnLst>
                          </p:cTn>
                        </p:par>
                        <p:par>
                          <p:cTn id="272" fill="hold">
                            <p:stCondLst>
                              <p:cond delay="33500"/>
                            </p:stCondLst>
                            <p:childTnLst>
                              <p:par>
                                <p:cTn id="273" presetID="10" presetClass="entr" presetSubtype="0" fill="hold" nodeType="afterEffect">
                                  <p:stCondLst>
                                    <p:cond delay="0"/>
                                  </p:stCondLst>
                                  <p:childTnLst>
                                    <p:set>
                                      <p:cBhvr>
                                        <p:cTn id="274" dur="1" fill="hold">
                                          <p:stCondLst>
                                            <p:cond delay="0"/>
                                          </p:stCondLst>
                                        </p:cTn>
                                        <p:tgtEl>
                                          <p:spTgt spid="266">
                                            <p:txEl>
                                              <p:pRg st="7" end="7"/>
                                            </p:txEl>
                                          </p:spTgt>
                                        </p:tgtEl>
                                        <p:attrNameLst>
                                          <p:attrName>style.visibility</p:attrName>
                                        </p:attrNameLst>
                                      </p:cBhvr>
                                      <p:to>
                                        <p:strVal val="visible"/>
                                      </p:to>
                                    </p:set>
                                    <p:animEffect transition="in" filter="fade">
                                      <p:cBhvr>
                                        <p:cTn id="275" dur="500"/>
                                        <p:tgtEl>
                                          <p:spTgt spid="266">
                                            <p:txEl>
                                              <p:pRg st="7" end="7"/>
                                            </p:txEl>
                                          </p:spTgt>
                                        </p:tgtEl>
                                      </p:cBhvr>
                                    </p:animEffect>
                                  </p:childTnLst>
                                </p:cTn>
                              </p:par>
                            </p:childTnLst>
                          </p:cTn>
                        </p:par>
                        <p:par>
                          <p:cTn id="276" fill="hold">
                            <p:stCondLst>
                              <p:cond delay="34000"/>
                            </p:stCondLst>
                            <p:childTnLst>
                              <p:par>
                                <p:cTn id="277" presetID="10" presetClass="entr" presetSubtype="0" fill="hold" nodeType="afterEffect">
                                  <p:stCondLst>
                                    <p:cond delay="0"/>
                                  </p:stCondLst>
                                  <p:childTnLst>
                                    <p:set>
                                      <p:cBhvr>
                                        <p:cTn id="278" dur="1" fill="hold">
                                          <p:stCondLst>
                                            <p:cond delay="0"/>
                                          </p:stCondLst>
                                        </p:cTn>
                                        <p:tgtEl>
                                          <p:spTgt spid="266">
                                            <p:txEl>
                                              <p:pRg st="8" end="8"/>
                                            </p:txEl>
                                          </p:spTgt>
                                        </p:tgtEl>
                                        <p:attrNameLst>
                                          <p:attrName>style.visibility</p:attrName>
                                        </p:attrNameLst>
                                      </p:cBhvr>
                                      <p:to>
                                        <p:strVal val="visible"/>
                                      </p:to>
                                    </p:set>
                                    <p:animEffect transition="in" filter="fade">
                                      <p:cBhvr>
                                        <p:cTn id="279" dur="500"/>
                                        <p:tgtEl>
                                          <p:spTgt spid="266">
                                            <p:txEl>
                                              <p:pRg st="8" end="8"/>
                                            </p:txEl>
                                          </p:spTgt>
                                        </p:tgtEl>
                                      </p:cBhvr>
                                    </p:animEffect>
                                  </p:childTnLst>
                                </p:cTn>
                              </p:par>
                            </p:childTnLst>
                          </p:cTn>
                        </p:par>
                        <p:par>
                          <p:cTn id="280" fill="hold">
                            <p:stCondLst>
                              <p:cond delay="34500"/>
                            </p:stCondLst>
                            <p:childTnLst>
                              <p:par>
                                <p:cTn id="281" presetID="10" presetClass="entr" presetSubtype="0" fill="hold" nodeType="afterEffect">
                                  <p:stCondLst>
                                    <p:cond delay="0"/>
                                  </p:stCondLst>
                                  <p:childTnLst>
                                    <p:set>
                                      <p:cBhvr>
                                        <p:cTn id="282" dur="1" fill="hold">
                                          <p:stCondLst>
                                            <p:cond delay="0"/>
                                          </p:stCondLst>
                                        </p:cTn>
                                        <p:tgtEl>
                                          <p:spTgt spid="239"/>
                                        </p:tgtEl>
                                        <p:attrNameLst>
                                          <p:attrName>style.visibility</p:attrName>
                                        </p:attrNameLst>
                                      </p:cBhvr>
                                      <p:to>
                                        <p:strVal val="visible"/>
                                      </p:to>
                                    </p:set>
                                    <p:animEffect transition="in" filter="fade">
                                      <p:cBhvr>
                                        <p:cTn id="283" dur="500"/>
                                        <p:tgtEl>
                                          <p:spTgt spid="239"/>
                                        </p:tgtEl>
                                      </p:cBhvr>
                                    </p:animEffect>
                                  </p:childTnLst>
                                </p:cTn>
                              </p:par>
                            </p:childTnLst>
                          </p:cTn>
                        </p:par>
                        <p:par>
                          <p:cTn id="284" fill="hold">
                            <p:stCondLst>
                              <p:cond delay="35000"/>
                            </p:stCondLst>
                            <p:childTnLst>
                              <p:par>
                                <p:cTn id="285" presetID="10" presetClass="entr" presetSubtype="0" fill="hold" nodeType="afterEffect">
                                  <p:stCondLst>
                                    <p:cond delay="0"/>
                                  </p:stCondLst>
                                  <p:childTnLst>
                                    <p:set>
                                      <p:cBhvr>
                                        <p:cTn id="286" dur="1" fill="hold">
                                          <p:stCondLst>
                                            <p:cond delay="0"/>
                                          </p:stCondLst>
                                        </p:cTn>
                                        <p:tgtEl>
                                          <p:spTgt spid="269">
                                            <p:txEl>
                                              <p:pRg st="0" end="0"/>
                                            </p:txEl>
                                          </p:spTgt>
                                        </p:tgtEl>
                                        <p:attrNameLst>
                                          <p:attrName>style.visibility</p:attrName>
                                        </p:attrNameLst>
                                      </p:cBhvr>
                                      <p:to>
                                        <p:strVal val="visible"/>
                                      </p:to>
                                    </p:set>
                                    <p:animEffect transition="in" filter="fade">
                                      <p:cBhvr>
                                        <p:cTn id="287" dur="500"/>
                                        <p:tgtEl>
                                          <p:spTgt spid="269">
                                            <p:txEl>
                                              <p:pRg st="0" end="0"/>
                                            </p:txEl>
                                          </p:spTgt>
                                        </p:tgtEl>
                                      </p:cBhvr>
                                    </p:animEffect>
                                  </p:childTnLst>
                                </p:cTn>
                              </p:par>
                            </p:childTnLst>
                          </p:cTn>
                        </p:par>
                        <p:par>
                          <p:cTn id="288" fill="hold">
                            <p:stCondLst>
                              <p:cond delay="35500"/>
                            </p:stCondLst>
                            <p:childTnLst>
                              <p:par>
                                <p:cTn id="289" presetID="10" presetClass="entr" presetSubtype="0" fill="hold" nodeType="afterEffect">
                                  <p:stCondLst>
                                    <p:cond delay="0"/>
                                  </p:stCondLst>
                                  <p:childTnLst>
                                    <p:set>
                                      <p:cBhvr>
                                        <p:cTn id="290" dur="1" fill="hold">
                                          <p:stCondLst>
                                            <p:cond delay="0"/>
                                          </p:stCondLst>
                                        </p:cTn>
                                        <p:tgtEl>
                                          <p:spTgt spid="269">
                                            <p:txEl>
                                              <p:pRg st="1" end="1"/>
                                            </p:txEl>
                                          </p:spTgt>
                                        </p:tgtEl>
                                        <p:attrNameLst>
                                          <p:attrName>style.visibility</p:attrName>
                                        </p:attrNameLst>
                                      </p:cBhvr>
                                      <p:to>
                                        <p:strVal val="visible"/>
                                      </p:to>
                                    </p:set>
                                    <p:animEffect transition="in" filter="fade">
                                      <p:cBhvr>
                                        <p:cTn id="291" dur="500"/>
                                        <p:tgtEl>
                                          <p:spTgt spid="269">
                                            <p:txEl>
                                              <p:pRg st="1" end="1"/>
                                            </p:txEl>
                                          </p:spTgt>
                                        </p:tgtEl>
                                      </p:cBhvr>
                                    </p:animEffect>
                                  </p:childTnLst>
                                </p:cTn>
                              </p:par>
                            </p:childTnLst>
                          </p:cTn>
                        </p:par>
                        <p:par>
                          <p:cTn id="292" fill="hold">
                            <p:stCondLst>
                              <p:cond delay="36000"/>
                            </p:stCondLst>
                            <p:childTnLst>
                              <p:par>
                                <p:cTn id="293" presetID="10" presetClass="entr" presetSubtype="0" fill="hold" nodeType="afterEffect">
                                  <p:stCondLst>
                                    <p:cond delay="0"/>
                                  </p:stCondLst>
                                  <p:childTnLst>
                                    <p:set>
                                      <p:cBhvr>
                                        <p:cTn id="294" dur="1" fill="hold">
                                          <p:stCondLst>
                                            <p:cond delay="0"/>
                                          </p:stCondLst>
                                        </p:cTn>
                                        <p:tgtEl>
                                          <p:spTgt spid="269">
                                            <p:txEl>
                                              <p:pRg st="2" end="2"/>
                                            </p:txEl>
                                          </p:spTgt>
                                        </p:tgtEl>
                                        <p:attrNameLst>
                                          <p:attrName>style.visibility</p:attrName>
                                        </p:attrNameLst>
                                      </p:cBhvr>
                                      <p:to>
                                        <p:strVal val="visible"/>
                                      </p:to>
                                    </p:set>
                                    <p:animEffect transition="in" filter="fade">
                                      <p:cBhvr>
                                        <p:cTn id="295" dur="500"/>
                                        <p:tgtEl>
                                          <p:spTgt spid="269">
                                            <p:txEl>
                                              <p:pRg st="2" end="2"/>
                                            </p:txEl>
                                          </p:spTgt>
                                        </p:tgtEl>
                                      </p:cBhvr>
                                    </p:animEffect>
                                  </p:childTnLst>
                                </p:cTn>
                              </p:par>
                            </p:childTnLst>
                          </p:cTn>
                        </p:par>
                        <p:par>
                          <p:cTn id="296" fill="hold">
                            <p:stCondLst>
                              <p:cond delay="36500"/>
                            </p:stCondLst>
                            <p:childTnLst>
                              <p:par>
                                <p:cTn id="297" presetID="10" presetClass="entr" presetSubtype="0" fill="hold" nodeType="afterEffect">
                                  <p:stCondLst>
                                    <p:cond delay="0"/>
                                  </p:stCondLst>
                                  <p:childTnLst>
                                    <p:set>
                                      <p:cBhvr>
                                        <p:cTn id="298" dur="1" fill="hold">
                                          <p:stCondLst>
                                            <p:cond delay="0"/>
                                          </p:stCondLst>
                                        </p:cTn>
                                        <p:tgtEl>
                                          <p:spTgt spid="269">
                                            <p:txEl>
                                              <p:pRg st="3" end="3"/>
                                            </p:txEl>
                                          </p:spTgt>
                                        </p:tgtEl>
                                        <p:attrNameLst>
                                          <p:attrName>style.visibility</p:attrName>
                                        </p:attrNameLst>
                                      </p:cBhvr>
                                      <p:to>
                                        <p:strVal val="visible"/>
                                      </p:to>
                                    </p:set>
                                    <p:animEffect transition="in" filter="fade">
                                      <p:cBhvr>
                                        <p:cTn id="299" dur="500"/>
                                        <p:tgtEl>
                                          <p:spTgt spid="269">
                                            <p:txEl>
                                              <p:pRg st="3" end="3"/>
                                            </p:txEl>
                                          </p:spTgt>
                                        </p:tgtEl>
                                      </p:cBhvr>
                                    </p:animEffect>
                                  </p:childTnLst>
                                </p:cTn>
                              </p:par>
                            </p:childTnLst>
                          </p:cTn>
                        </p:par>
                        <p:par>
                          <p:cTn id="300" fill="hold">
                            <p:stCondLst>
                              <p:cond delay="37000"/>
                            </p:stCondLst>
                            <p:childTnLst>
                              <p:par>
                                <p:cTn id="301" presetID="10" presetClass="entr" presetSubtype="0" fill="hold" nodeType="afterEffect">
                                  <p:stCondLst>
                                    <p:cond delay="0"/>
                                  </p:stCondLst>
                                  <p:childTnLst>
                                    <p:set>
                                      <p:cBhvr>
                                        <p:cTn id="302" dur="1" fill="hold">
                                          <p:stCondLst>
                                            <p:cond delay="0"/>
                                          </p:stCondLst>
                                        </p:cTn>
                                        <p:tgtEl>
                                          <p:spTgt spid="269">
                                            <p:txEl>
                                              <p:pRg st="4" end="4"/>
                                            </p:txEl>
                                          </p:spTgt>
                                        </p:tgtEl>
                                        <p:attrNameLst>
                                          <p:attrName>style.visibility</p:attrName>
                                        </p:attrNameLst>
                                      </p:cBhvr>
                                      <p:to>
                                        <p:strVal val="visible"/>
                                      </p:to>
                                    </p:set>
                                    <p:animEffect transition="in" filter="fade">
                                      <p:cBhvr>
                                        <p:cTn id="303" dur="500"/>
                                        <p:tgtEl>
                                          <p:spTgt spid="269">
                                            <p:txEl>
                                              <p:pRg st="4" end="4"/>
                                            </p:txEl>
                                          </p:spTgt>
                                        </p:tgtEl>
                                      </p:cBhvr>
                                    </p:animEffect>
                                  </p:childTnLst>
                                </p:cTn>
                              </p:par>
                            </p:childTnLst>
                          </p:cTn>
                        </p:par>
                        <p:par>
                          <p:cTn id="304" fill="hold">
                            <p:stCondLst>
                              <p:cond delay="37500"/>
                            </p:stCondLst>
                            <p:childTnLst>
                              <p:par>
                                <p:cTn id="305" presetID="10" presetClass="entr" presetSubtype="0" fill="hold" nodeType="afterEffect">
                                  <p:stCondLst>
                                    <p:cond delay="0"/>
                                  </p:stCondLst>
                                  <p:childTnLst>
                                    <p:set>
                                      <p:cBhvr>
                                        <p:cTn id="306" dur="1" fill="hold">
                                          <p:stCondLst>
                                            <p:cond delay="0"/>
                                          </p:stCondLst>
                                        </p:cTn>
                                        <p:tgtEl>
                                          <p:spTgt spid="269">
                                            <p:txEl>
                                              <p:pRg st="5" end="5"/>
                                            </p:txEl>
                                          </p:spTgt>
                                        </p:tgtEl>
                                        <p:attrNameLst>
                                          <p:attrName>style.visibility</p:attrName>
                                        </p:attrNameLst>
                                      </p:cBhvr>
                                      <p:to>
                                        <p:strVal val="visible"/>
                                      </p:to>
                                    </p:set>
                                    <p:animEffect transition="in" filter="fade">
                                      <p:cBhvr>
                                        <p:cTn id="307" dur="500"/>
                                        <p:tgtEl>
                                          <p:spTgt spid="269">
                                            <p:txEl>
                                              <p:pRg st="5" end="5"/>
                                            </p:txEl>
                                          </p:spTgt>
                                        </p:tgtEl>
                                      </p:cBhvr>
                                    </p:animEffect>
                                  </p:childTnLst>
                                </p:cTn>
                              </p:par>
                            </p:childTnLst>
                          </p:cTn>
                        </p:par>
                        <p:par>
                          <p:cTn id="308" fill="hold">
                            <p:stCondLst>
                              <p:cond delay="38000"/>
                            </p:stCondLst>
                            <p:childTnLst>
                              <p:par>
                                <p:cTn id="309" presetID="10" presetClass="entr" presetSubtype="0" fill="hold" nodeType="afterEffect">
                                  <p:stCondLst>
                                    <p:cond delay="0"/>
                                  </p:stCondLst>
                                  <p:childTnLst>
                                    <p:set>
                                      <p:cBhvr>
                                        <p:cTn id="310" dur="1" fill="hold">
                                          <p:stCondLst>
                                            <p:cond delay="0"/>
                                          </p:stCondLst>
                                        </p:cTn>
                                        <p:tgtEl>
                                          <p:spTgt spid="269">
                                            <p:txEl>
                                              <p:pRg st="6" end="6"/>
                                            </p:txEl>
                                          </p:spTgt>
                                        </p:tgtEl>
                                        <p:attrNameLst>
                                          <p:attrName>style.visibility</p:attrName>
                                        </p:attrNameLst>
                                      </p:cBhvr>
                                      <p:to>
                                        <p:strVal val="visible"/>
                                      </p:to>
                                    </p:set>
                                    <p:animEffect transition="in" filter="fade">
                                      <p:cBhvr>
                                        <p:cTn id="311" dur="500"/>
                                        <p:tgtEl>
                                          <p:spTgt spid="269">
                                            <p:txEl>
                                              <p:pRg st="6" end="6"/>
                                            </p:txEl>
                                          </p:spTgt>
                                        </p:tgtEl>
                                      </p:cBhvr>
                                    </p:animEffect>
                                  </p:childTnLst>
                                </p:cTn>
                              </p:par>
                            </p:childTnLst>
                          </p:cTn>
                        </p:par>
                        <p:par>
                          <p:cTn id="312" fill="hold">
                            <p:stCondLst>
                              <p:cond delay="38500"/>
                            </p:stCondLst>
                            <p:childTnLst>
                              <p:par>
                                <p:cTn id="313" presetID="10" presetClass="entr" presetSubtype="0" fill="hold" nodeType="afterEffect">
                                  <p:stCondLst>
                                    <p:cond delay="0"/>
                                  </p:stCondLst>
                                  <p:childTnLst>
                                    <p:set>
                                      <p:cBhvr>
                                        <p:cTn id="314" dur="1" fill="hold">
                                          <p:stCondLst>
                                            <p:cond delay="0"/>
                                          </p:stCondLst>
                                        </p:cTn>
                                        <p:tgtEl>
                                          <p:spTgt spid="269">
                                            <p:txEl>
                                              <p:pRg st="7" end="7"/>
                                            </p:txEl>
                                          </p:spTgt>
                                        </p:tgtEl>
                                        <p:attrNameLst>
                                          <p:attrName>style.visibility</p:attrName>
                                        </p:attrNameLst>
                                      </p:cBhvr>
                                      <p:to>
                                        <p:strVal val="visible"/>
                                      </p:to>
                                    </p:set>
                                    <p:animEffect transition="in" filter="fade">
                                      <p:cBhvr>
                                        <p:cTn id="315" dur="500"/>
                                        <p:tgtEl>
                                          <p:spTgt spid="269">
                                            <p:txEl>
                                              <p:pRg st="7" end="7"/>
                                            </p:txEl>
                                          </p:spTgt>
                                        </p:tgtEl>
                                      </p:cBhvr>
                                    </p:animEffect>
                                  </p:childTnLst>
                                </p:cTn>
                              </p:par>
                            </p:childTnLst>
                          </p:cTn>
                        </p:par>
                        <p:par>
                          <p:cTn id="316" fill="hold">
                            <p:stCondLst>
                              <p:cond delay="39000"/>
                            </p:stCondLst>
                            <p:childTnLst>
                              <p:par>
                                <p:cTn id="317" presetID="10" presetClass="entr" presetSubtype="0" fill="hold" nodeType="afterEffect">
                                  <p:stCondLst>
                                    <p:cond delay="0"/>
                                  </p:stCondLst>
                                  <p:childTnLst>
                                    <p:set>
                                      <p:cBhvr>
                                        <p:cTn id="318" dur="1" fill="hold">
                                          <p:stCondLst>
                                            <p:cond delay="0"/>
                                          </p:stCondLst>
                                        </p:cTn>
                                        <p:tgtEl>
                                          <p:spTgt spid="269">
                                            <p:txEl>
                                              <p:pRg st="8" end="8"/>
                                            </p:txEl>
                                          </p:spTgt>
                                        </p:tgtEl>
                                        <p:attrNameLst>
                                          <p:attrName>style.visibility</p:attrName>
                                        </p:attrNameLst>
                                      </p:cBhvr>
                                      <p:to>
                                        <p:strVal val="visible"/>
                                      </p:to>
                                    </p:set>
                                    <p:animEffect transition="in" filter="fade">
                                      <p:cBhvr>
                                        <p:cTn id="319" dur="500"/>
                                        <p:tgtEl>
                                          <p:spTgt spid="269">
                                            <p:txEl>
                                              <p:pRg st="8" end="8"/>
                                            </p:txEl>
                                          </p:spTgt>
                                        </p:tgtEl>
                                      </p:cBhvr>
                                    </p:animEffect>
                                  </p:childTnLst>
                                </p:cTn>
                              </p:par>
                            </p:childTnLst>
                          </p:cTn>
                        </p:par>
                        <p:par>
                          <p:cTn id="320" fill="hold">
                            <p:stCondLst>
                              <p:cond delay="39500"/>
                            </p:stCondLst>
                            <p:childTnLst>
                              <p:par>
                                <p:cTn id="321" presetID="10" presetClass="entr" presetSubtype="0" fill="hold" nodeType="afterEffect">
                                  <p:stCondLst>
                                    <p:cond delay="0"/>
                                  </p:stCondLst>
                                  <p:childTnLst>
                                    <p:set>
                                      <p:cBhvr>
                                        <p:cTn id="322" dur="1" fill="hold">
                                          <p:stCondLst>
                                            <p:cond delay="0"/>
                                          </p:stCondLst>
                                        </p:cTn>
                                        <p:tgtEl>
                                          <p:spTgt spid="270">
                                            <p:txEl>
                                              <p:pRg st="0" end="0"/>
                                            </p:txEl>
                                          </p:spTgt>
                                        </p:tgtEl>
                                        <p:attrNameLst>
                                          <p:attrName>style.visibility</p:attrName>
                                        </p:attrNameLst>
                                      </p:cBhvr>
                                      <p:to>
                                        <p:strVal val="visible"/>
                                      </p:to>
                                    </p:set>
                                    <p:animEffect transition="in" filter="fade">
                                      <p:cBhvr>
                                        <p:cTn id="323" dur="500"/>
                                        <p:tgtEl>
                                          <p:spTgt spid="270">
                                            <p:txEl>
                                              <p:pRg st="0" end="0"/>
                                            </p:txEl>
                                          </p:spTgt>
                                        </p:tgtEl>
                                      </p:cBhvr>
                                    </p:animEffect>
                                  </p:childTnLst>
                                </p:cTn>
                              </p:par>
                            </p:childTnLst>
                          </p:cTn>
                        </p:par>
                        <p:par>
                          <p:cTn id="324" fill="hold">
                            <p:stCondLst>
                              <p:cond delay="40000"/>
                            </p:stCondLst>
                            <p:childTnLst>
                              <p:par>
                                <p:cTn id="325" presetID="10" presetClass="entr" presetSubtype="0" fill="hold" nodeType="afterEffect">
                                  <p:stCondLst>
                                    <p:cond delay="0"/>
                                  </p:stCondLst>
                                  <p:childTnLst>
                                    <p:set>
                                      <p:cBhvr>
                                        <p:cTn id="326" dur="1" fill="hold">
                                          <p:stCondLst>
                                            <p:cond delay="0"/>
                                          </p:stCondLst>
                                        </p:cTn>
                                        <p:tgtEl>
                                          <p:spTgt spid="270">
                                            <p:txEl>
                                              <p:pRg st="1" end="1"/>
                                            </p:txEl>
                                          </p:spTgt>
                                        </p:tgtEl>
                                        <p:attrNameLst>
                                          <p:attrName>style.visibility</p:attrName>
                                        </p:attrNameLst>
                                      </p:cBhvr>
                                      <p:to>
                                        <p:strVal val="visible"/>
                                      </p:to>
                                    </p:set>
                                    <p:animEffect transition="in" filter="fade">
                                      <p:cBhvr>
                                        <p:cTn id="327" dur="500"/>
                                        <p:tgtEl>
                                          <p:spTgt spid="270">
                                            <p:txEl>
                                              <p:pRg st="1" end="1"/>
                                            </p:txEl>
                                          </p:spTgt>
                                        </p:tgtEl>
                                      </p:cBhvr>
                                    </p:animEffect>
                                  </p:childTnLst>
                                </p:cTn>
                              </p:par>
                            </p:childTnLst>
                          </p:cTn>
                        </p:par>
                        <p:par>
                          <p:cTn id="328" fill="hold">
                            <p:stCondLst>
                              <p:cond delay="40500"/>
                            </p:stCondLst>
                            <p:childTnLst>
                              <p:par>
                                <p:cTn id="329" presetID="10" presetClass="entr" presetSubtype="0" fill="hold" nodeType="afterEffect">
                                  <p:stCondLst>
                                    <p:cond delay="0"/>
                                  </p:stCondLst>
                                  <p:childTnLst>
                                    <p:set>
                                      <p:cBhvr>
                                        <p:cTn id="330" dur="1" fill="hold">
                                          <p:stCondLst>
                                            <p:cond delay="0"/>
                                          </p:stCondLst>
                                        </p:cTn>
                                        <p:tgtEl>
                                          <p:spTgt spid="270">
                                            <p:txEl>
                                              <p:pRg st="2" end="2"/>
                                            </p:txEl>
                                          </p:spTgt>
                                        </p:tgtEl>
                                        <p:attrNameLst>
                                          <p:attrName>style.visibility</p:attrName>
                                        </p:attrNameLst>
                                      </p:cBhvr>
                                      <p:to>
                                        <p:strVal val="visible"/>
                                      </p:to>
                                    </p:set>
                                    <p:animEffect transition="in" filter="fade">
                                      <p:cBhvr>
                                        <p:cTn id="331" dur="500"/>
                                        <p:tgtEl>
                                          <p:spTgt spid="270">
                                            <p:txEl>
                                              <p:pRg st="2" end="2"/>
                                            </p:txEl>
                                          </p:spTgt>
                                        </p:tgtEl>
                                      </p:cBhvr>
                                    </p:animEffect>
                                  </p:childTnLst>
                                </p:cTn>
                              </p:par>
                            </p:childTnLst>
                          </p:cTn>
                        </p:par>
                        <p:par>
                          <p:cTn id="332" fill="hold">
                            <p:stCondLst>
                              <p:cond delay="41000"/>
                            </p:stCondLst>
                            <p:childTnLst>
                              <p:par>
                                <p:cTn id="333" presetID="10" presetClass="entr" presetSubtype="0" fill="hold" nodeType="afterEffect">
                                  <p:stCondLst>
                                    <p:cond delay="0"/>
                                  </p:stCondLst>
                                  <p:childTnLst>
                                    <p:set>
                                      <p:cBhvr>
                                        <p:cTn id="334" dur="1" fill="hold">
                                          <p:stCondLst>
                                            <p:cond delay="0"/>
                                          </p:stCondLst>
                                        </p:cTn>
                                        <p:tgtEl>
                                          <p:spTgt spid="270">
                                            <p:txEl>
                                              <p:pRg st="3" end="3"/>
                                            </p:txEl>
                                          </p:spTgt>
                                        </p:tgtEl>
                                        <p:attrNameLst>
                                          <p:attrName>style.visibility</p:attrName>
                                        </p:attrNameLst>
                                      </p:cBhvr>
                                      <p:to>
                                        <p:strVal val="visible"/>
                                      </p:to>
                                    </p:set>
                                    <p:animEffect transition="in" filter="fade">
                                      <p:cBhvr>
                                        <p:cTn id="335" dur="500"/>
                                        <p:tgtEl>
                                          <p:spTgt spid="270">
                                            <p:txEl>
                                              <p:pRg st="3" end="3"/>
                                            </p:txEl>
                                          </p:spTgt>
                                        </p:tgtEl>
                                      </p:cBhvr>
                                    </p:animEffect>
                                  </p:childTnLst>
                                </p:cTn>
                              </p:par>
                            </p:childTnLst>
                          </p:cTn>
                        </p:par>
                        <p:par>
                          <p:cTn id="336" fill="hold">
                            <p:stCondLst>
                              <p:cond delay="41500"/>
                            </p:stCondLst>
                            <p:childTnLst>
                              <p:par>
                                <p:cTn id="337" presetID="10" presetClass="entr" presetSubtype="0" fill="hold" nodeType="afterEffect">
                                  <p:stCondLst>
                                    <p:cond delay="0"/>
                                  </p:stCondLst>
                                  <p:childTnLst>
                                    <p:set>
                                      <p:cBhvr>
                                        <p:cTn id="338" dur="1" fill="hold">
                                          <p:stCondLst>
                                            <p:cond delay="0"/>
                                          </p:stCondLst>
                                        </p:cTn>
                                        <p:tgtEl>
                                          <p:spTgt spid="270">
                                            <p:txEl>
                                              <p:pRg st="4" end="4"/>
                                            </p:txEl>
                                          </p:spTgt>
                                        </p:tgtEl>
                                        <p:attrNameLst>
                                          <p:attrName>style.visibility</p:attrName>
                                        </p:attrNameLst>
                                      </p:cBhvr>
                                      <p:to>
                                        <p:strVal val="visible"/>
                                      </p:to>
                                    </p:set>
                                    <p:animEffect transition="in" filter="fade">
                                      <p:cBhvr>
                                        <p:cTn id="339" dur="500"/>
                                        <p:tgtEl>
                                          <p:spTgt spid="270">
                                            <p:txEl>
                                              <p:pRg st="4" end="4"/>
                                            </p:txEl>
                                          </p:spTgt>
                                        </p:tgtEl>
                                      </p:cBhvr>
                                    </p:animEffect>
                                  </p:childTnLst>
                                </p:cTn>
                              </p:par>
                            </p:childTnLst>
                          </p:cTn>
                        </p:par>
                        <p:par>
                          <p:cTn id="340" fill="hold">
                            <p:stCondLst>
                              <p:cond delay="42000"/>
                            </p:stCondLst>
                            <p:childTnLst>
                              <p:par>
                                <p:cTn id="341" presetID="10" presetClass="entr" presetSubtype="0" fill="hold" nodeType="afterEffect">
                                  <p:stCondLst>
                                    <p:cond delay="0"/>
                                  </p:stCondLst>
                                  <p:childTnLst>
                                    <p:set>
                                      <p:cBhvr>
                                        <p:cTn id="342" dur="1" fill="hold">
                                          <p:stCondLst>
                                            <p:cond delay="0"/>
                                          </p:stCondLst>
                                        </p:cTn>
                                        <p:tgtEl>
                                          <p:spTgt spid="270">
                                            <p:txEl>
                                              <p:pRg st="5" end="5"/>
                                            </p:txEl>
                                          </p:spTgt>
                                        </p:tgtEl>
                                        <p:attrNameLst>
                                          <p:attrName>style.visibility</p:attrName>
                                        </p:attrNameLst>
                                      </p:cBhvr>
                                      <p:to>
                                        <p:strVal val="visible"/>
                                      </p:to>
                                    </p:set>
                                    <p:animEffect transition="in" filter="fade">
                                      <p:cBhvr>
                                        <p:cTn id="343" dur="500"/>
                                        <p:tgtEl>
                                          <p:spTgt spid="270">
                                            <p:txEl>
                                              <p:pRg st="5" end="5"/>
                                            </p:txEl>
                                          </p:spTgt>
                                        </p:tgtEl>
                                      </p:cBhvr>
                                    </p:animEffect>
                                  </p:childTnLst>
                                </p:cTn>
                              </p:par>
                            </p:childTnLst>
                          </p:cTn>
                        </p:par>
                        <p:par>
                          <p:cTn id="344" fill="hold">
                            <p:stCondLst>
                              <p:cond delay="42500"/>
                            </p:stCondLst>
                            <p:childTnLst>
                              <p:par>
                                <p:cTn id="345" presetID="10" presetClass="entr" presetSubtype="0" fill="hold" nodeType="afterEffect">
                                  <p:stCondLst>
                                    <p:cond delay="0"/>
                                  </p:stCondLst>
                                  <p:childTnLst>
                                    <p:set>
                                      <p:cBhvr>
                                        <p:cTn id="346" dur="1" fill="hold">
                                          <p:stCondLst>
                                            <p:cond delay="0"/>
                                          </p:stCondLst>
                                        </p:cTn>
                                        <p:tgtEl>
                                          <p:spTgt spid="270">
                                            <p:txEl>
                                              <p:pRg st="6" end="6"/>
                                            </p:txEl>
                                          </p:spTgt>
                                        </p:tgtEl>
                                        <p:attrNameLst>
                                          <p:attrName>style.visibility</p:attrName>
                                        </p:attrNameLst>
                                      </p:cBhvr>
                                      <p:to>
                                        <p:strVal val="visible"/>
                                      </p:to>
                                    </p:set>
                                    <p:animEffect transition="in" filter="fade">
                                      <p:cBhvr>
                                        <p:cTn id="347" dur="500"/>
                                        <p:tgtEl>
                                          <p:spTgt spid="270">
                                            <p:txEl>
                                              <p:pRg st="6" end="6"/>
                                            </p:txEl>
                                          </p:spTgt>
                                        </p:tgtEl>
                                      </p:cBhvr>
                                    </p:animEffect>
                                  </p:childTnLst>
                                </p:cTn>
                              </p:par>
                            </p:childTnLst>
                          </p:cTn>
                        </p:par>
                        <p:par>
                          <p:cTn id="348" fill="hold">
                            <p:stCondLst>
                              <p:cond delay="43000"/>
                            </p:stCondLst>
                            <p:childTnLst>
                              <p:par>
                                <p:cTn id="349" presetID="10" presetClass="entr" presetSubtype="0" fill="hold" nodeType="afterEffect">
                                  <p:stCondLst>
                                    <p:cond delay="0"/>
                                  </p:stCondLst>
                                  <p:childTnLst>
                                    <p:set>
                                      <p:cBhvr>
                                        <p:cTn id="350" dur="1" fill="hold">
                                          <p:stCondLst>
                                            <p:cond delay="0"/>
                                          </p:stCondLst>
                                        </p:cTn>
                                        <p:tgtEl>
                                          <p:spTgt spid="270">
                                            <p:txEl>
                                              <p:pRg st="7" end="7"/>
                                            </p:txEl>
                                          </p:spTgt>
                                        </p:tgtEl>
                                        <p:attrNameLst>
                                          <p:attrName>style.visibility</p:attrName>
                                        </p:attrNameLst>
                                      </p:cBhvr>
                                      <p:to>
                                        <p:strVal val="visible"/>
                                      </p:to>
                                    </p:set>
                                    <p:animEffect transition="in" filter="fade">
                                      <p:cBhvr>
                                        <p:cTn id="351" dur="500"/>
                                        <p:tgtEl>
                                          <p:spTgt spid="270">
                                            <p:txEl>
                                              <p:pRg st="7" end="7"/>
                                            </p:txEl>
                                          </p:spTgt>
                                        </p:tgtEl>
                                      </p:cBhvr>
                                    </p:animEffect>
                                  </p:childTnLst>
                                </p:cTn>
                              </p:par>
                            </p:childTnLst>
                          </p:cTn>
                        </p:par>
                        <p:par>
                          <p:cTn id="352" fill="hold">
                            <p:stCondLst>
                              <p:cond delay="43500"/>
                            </p:stCondLst>
                            <p:childTnLst>
                              <p:par>
                                <p:cTn id="353" presetID="10" presetClass="entr" presetSubtype="0" fill="hold" nodeType="afterEffect">
                                  <p:stCondLst>
                                    <p:cond delay="0"/>
                                  </p:stCondLst>
                                  <p:childTnLst>
                                    <p:set>
                                      <p:cBhvr>
                                        <p:cTn id="354" dur="1" fill="hold">
                                          <p:stCondLst>
                                            <p:cond delay="0"/>
                                          </p:stCondLst>
                                        </p:cTn>
                                        <p:tgtEl>
                                          <p:spTgt spid="270">
                                            <p:txEl>
                                              <p:pRg st="8" end="8"/>
                                            </p:txEl>
                                          </p:spTgt>
                                        </p:tgtEl>
                                        <p:attrNameLst>
                                          <p:attrName>style.visibility</p:attrName>
                                        </p:attrNameLst>
                                      </p:cBhvr>
                                      <p:to>
                                        <p:strVal val="visible"/>
                                      </p:to>
                                    </p:set>
                                    <p:animEffect transition="in" filter="fade">
                                      <p:cBhvr>
                                        <p:cTn id="355" dur="500"/>
                                        <p:tgtEl>
                                          <p:spTgt spid="270">
                                            <p:txEl>
                                              <p:pRg st="8" end="8"/>
                                            </p:txEl>
                                          </p:spTgt>
                                        </p:tgtEl>
                                      </p:cBhvr>
                                    </p:animEffect>
                                  </p:childTnLst>
                                </p:cTn>
                              </p:par>
                            </p:childTnLst>
                          </p:cTn>
                        </p:par>
                        <p:par>
                          <p:cTn id="356" fill="hold">
                            <p:stCondLst>
                              <p:cond delay="44000"/>
                            </p:stCondLst>
                            <p:childTnLst>
                              <p:par>
                                <p:cTn id="357" presetID="10" presetClass="entr" presetSubtype="0" fill="hold" nodeType="afterEffect">
                                  <p:stCondLst>
                                    <p:cond delay="0"/>
                                  </p:stCondLst>
                                  <p:childTnLst>
                                    <p:set>
                                      <p:cBhvr>
                                        <p:cTn id="358" dur="1" fill="hold">
                                          <p:stCondLst>
                                            <p:cond delay="0"/>
                                          </p:stCondLst>
                                        </p:cTn>
                                        <p:tgtEl>
                                          <p:spTgt spid="228"/>
                                        </p:tgtEl>
                                        <p:attrNameLst>
                                          <p:attrName>style.visibility</p:attrName>
                                        </p:attrNameLst>
                                      </p:cBhvr>
                                      <p:to>
                                        <p:strVal val="visible"/>
                                      </p:to>
                                    </p:set>
                                    <p:animEffect transition="in" filter="fade">
                                      <p:cBhvr>
                                        <p:cTn id="359" dur="500"/>
                                        <p:tgtEl>
                                          <p:spTgt spid="228"/>
                                        </p:tgtEl>
                                      </p:cBhvr>
                                    </p:animEffect>
                                  </p:childTnLst>
                                </p:cTn>
                              </p:par>
                            </p:childTnLst>
                          </p:cTn>
                        </p:par>
                        <p:par>
                          <p:cTn id="360" fill="hold">
                            <p:stCondLst>
                              <p:cond delay="44500"/>
                            </p:stCondLst>
                            <p:childTnLst>
                              <p:par>
                                <p:cTn id="361" presetID="10" presetClass="entr" presetSubtype="0" fill="hold" nodeType="afterEffect">
                                  <p:stCondLst>
                                    <p:cond delay="0"/>
                                  </p:stCondLst>
                                  <p:childTnLst>
                                    <p:set>
                                      <p:cBhvr>
                                        <p:cTn id="362" dur="1" fill="hold">
                                          <p:stCondLst>
                                            <p:cond delay="0"/>
                                          </p:stCondLst>
                                        </p:cTn>
                                        <p:tgtEl>
                                          <p:spTgt spid="236">
                                            <p:txEl>
                                              <p:pRg st="0" end="0"/>
                                            </p:txEl>
                                          </p:spTgt>
                                        </p:tgtEl>
                                        <p:attrNameLst>
                                          <p:attrName>style.visibility</p:attrName>
                                        </p:attrNameLst>
                                      </p:cBhvr>
                                      <p:to>
                                        <p:strVal val="visible"/>
                                      </p:to>
                                    </p:set>
                                    <p:animEffect transition="in" filter="fade">
                                      <p:cBhvr>
                                        <p:cTn id="363" dur="500"/>
                                        <p:tgtEl>
                                          <p:spTgt spid="236">
                                            <p:txEl>
                                              <p:pRg st="0" end="0"/>
                                            </p:txEl>
                                          </p:spTgt>
                                        </p:tgtEl>
                                      </p:cBhvr>
                                    </p:animEffect>
                                  </p:childTnLst>
                                </p:cTn>
                              </p:par>
                            </p:childTnLst>
                          </p:cTn>
                        </p:par>
                        <p:par>
                          <p:cTn id="364" fill="hold">
                            <p:stCondLst>
                              <p:cond delay="45000"/>
                            </p:stCondLst>
                            <p:childTnLst>
                              <p:par>
                                <p:cTn id="365" presetID="10" presetClass="entr" presetSubtype="0" fill="hold" nodeType="afterEffect">
                                  <p:stCondLst>
                                    <p:cond delay="0"/>
                                  </p:stCondLst>
                                  <p:childTnLst>
                                    <p:set>
                                      <p:cBhvr>
                                        <p:cTn id="366" dur="1" fill="hold">
                                          <p:stCondLst>
                                            <p:cond delay="0"/>
                                          </p:stCondLst>
                                        </p:cTn>
                                        <p:tgtEl>
                                          <p:spTgt spid="236">
                                            <p:txEl>
                                              <p:pRg st="1" end="1"/>
                                            </p:txEl>
                                          </p:spTgt>
                                        </p:tgtEl>
                                        <p:attrNameLst>
                                          <p:attrName>style.visibility</p:attrName>
                                        </p:attrNameLst>
                                      </p:cBhvr>
                                      <p:to>
                                        <p:strVal val="visible"/>
                                      </p:to>
                                    </p:set>
                                    <p:animEffect transition="in" filter="fade">
                                      <p:cBhvr>
                                        <p:cTn id="367" dur="500"/>
                                        <p:tgtEl>
                                          <p:spTgt spid="236">
                                            <p:txEl>
                                              <p:pRg st="1" end="1"/>
                                            </p:txEl>
                                          </p:spTgt>
                                        </p:tgtEl>
                                      </p:cBhvr>
                                    </p:animEffect>
                                  </p:childTnLst>
                                </p:cTn>
                              </p:par>
                            </p:childTnLst>
                          </p:cTn>
                        </p:par>
                        <p:par>
                          <p:cTn id="368" fill="hold">
                            <p:stCondLst>
                              <p:cond delay="45500"/>
                            </p:stCondLst>
                            <p:childTnLst>
                              <p:par>
                                <p:cTn id="369" presetID="10" presetClass="entr" presetSubtype="0" fill="hold" nodeType="afterEffect">
                                  <p:stCondLst>
                                    <p:cond delay="0"/>
                                  </p:stCondLst>
                                  <p:childTnLst>
                                    <p:set>
                                      <p:cBhvr>
                                        <p:cTn id="370" dur="1" fill="hold">
                                          <p:stCondLst>
                                            <p:cond delay="0"/>
                                          </p:stCondLst>
                                        </p:cTn>
                                        <p:tgtEl>
                                          <p:spTgt spid="236">
                                            <p:txEl>
                                              <p:pRg st="2" end="2"/>
                                            </p:txEl>
                                          </p:spTgt>
                                        </p:tgtEl>
                                        <p:attrNameLst>
                                          <p:attrName>style.visibility</p:attrName>
                                        </p:attrNameLst>
                                      </p:cBhvr>
                                      <p:to>
                                        <p:strVal val="visible"/>
                                      </p:to>
                                    </p:set>
                                    <p:animEffect transition="in" filter="fade">
                                      <p:cBhvr>
                                        <p:cTn id="371" dur="500"/>
                                        <p:tgtEl>
                                          <p:spTgt spid="236">
                                            <p:txEl>
                                              <p:pRg st="2" end="2"/>
                                            </p:txEl>
                                          </p:spTgt>
                                        </p:tgtEl>
                                      </p:cBhvr>
                                    </p:animEffect>
                                  </p:childTnLst>
                                </p:cTn>
                              </p:par>
                            </p:childTnLst>
                          </p:cTn>
                        </p:par>
                        <p:par>
                          <p:cTn id="372" fill="hold">
                            <p:stCondLst>
                              <p:cond delay="46000"/>
                            </p:stCondLst>
                            <p:childTnLst>
                              <p:par>
                                <p:cTn id="373" presetID="10" presetClass="entr" presetSubtype="0" fill="hold" nodeType="afterEffect">
                                  <p:stCondLst>
                                    <p:cond delay="0"/>
                                  </p:stCondLst>
                                  <p:childTnLst>
                                    <p:set>
                                      <p:cBhvr>
                                        <p:cTn id="374" dur="1" fill="hold">
                                          <p:stCondLst>
                                            <p:cond delay="0"/>
                                          </p:stCondLst>
                                        </p:cTn>
                                        <p:tgtEl>
                                          <p:spTgt spid="236">
                                            <p:txEl>
                                              <p:pRg st="3" end="3"/>
                                            </p:txEl>
                                          </p:spTgt>
                                        </p:tgtEl>
                                        <p:attrNameLst>
                                          <p:attrName>style.visibility</p:attrName>
                                        </p:attrNameLst>
                                      </p:cBhvr>
                                      <p:to>
                                        <p:strVal val="visible"/>
                                      </p:to>
                                    </p:set>
                                    <p:animEffect transition="in" filter="fade">
                                      <p:cBhvr>
                                        <p:cTn id="375" dur="500"/>
                                        <p:tgtEl>
                                          <p:spTgt spid="236">
                                            <p:txEl>
                                              <p:pRg st="3" end="3"/>
                                            </p:txEl>
                                          </p:spTgt>
                                        </p:tgtEl>
                                      </p:cBhvr>
                                    </p:animEffect>
                                  </p:childTnLst>
                                </p:cTn>
                              </p:par>
                            </p:childTnLst>
                          </p:cTn>
                        </p:par>
                        <p:par>
                          <p:cTn id="376" fill="hold">
                            <p:stCondLst>
                              <p:cond delay="46500"/>
                            </p:stCondLst>
                            <p:childTnLst>
                              <p:par>
                                <p:cTn id="377" presetID="10" presetClass="entr" presetSubtype="0" fill="hold" nodeType="afterEffect">
                                  <p:stCondLst>
                                    <p:cond delay="0"/>
                                  </p:stCondLst>
                                  <p:childTnLst>
                                    <p:set>
                                      <p:cBhvr>
                                        <p:cTn id="378" dur="1" fill="hold">
                                          <p:stCondLst>
                                            <p:cond delay="0"/>
                                          </p:stCondLst>
                                        </p:cTn>
                                        <p:tgtEl>
                                          <p:spTgt spid="236">
                                            <p:txEl>
                                              <p:pRg st="4" end="4"/>
                                            </p:txEl>
                                          </p:spTgt>
                                        </p:tgtEl>
                                        <p:attrNameLst>
                                          <p:attrName>style.visibility</p:attrName>
                                        </p:attrNameLst>
                                      </p:cBhvr>
                                      <p:to>
                                        <p:strVal val="visible"/>
                                      </p:to>
                                    </p:set>
                                    <p:animEffect transition="in" filter="fade">
                                      <p:cBhvr>
                                        <p:cTn id="379" dur="500"/>
                                        <p:tgtEl>
                                          <p:spTgt spid="236">
                                            <p:txEl>
                                              <p:pRg st="4" end="4"/>
                                            </p:txEl>
                                          </p:spTgt>
                                        </p:tgtEl>
                                      </p:cBhvr>
                                    </p:animEffect>
                                  </p:childTnLst>
                                </p:cTn>
                              </p:par>
                            </p:childTnLst>
                          </p:cTn>
                        </p:par>
                        <p:par>
                          <p:cTn id="380" fill="hold">
                            <p:stCondLst>
                              <p:cond delay="47000"/>
                            </p:stCondLst>
                            <p:childTnLst>
                              <p:par>
                                <p:cTn id="381" presetID="10" presetClass="entr" presetSubtype="0" fill="hold" nodeType="afterEffect">
                                  <p:stCondLst>
                                    <p:cond delay="0"/>
                                  </p:stCondLst>
                                  <p:childTnLst>
                                    <p:set>
                                      <p:cBhvr>
                                        <p:cTn id="382" dur="1" fill="hold">
                                          <p:stCondLst>
                                            <p:cond delay="0"/>
                                          </p:stCondLst>
                                        </p:cTn>
                                        <p:tgtEl>
                                          <p:spTgt spid="236">
                                            <p:txEl>
                                              <p:pRg st="5" end="5"/>
                                            </p:txEl>
                                          </p:spTgt>
                                        </p:tgtEl>
                                        <p:attrNameLst>
                                          <p:attrName>style.visibility</p:attrName>
                                        </p:attrNameLst>
                                      </p:cBhvr>
                                      <p:to>
                                        <p:strVal val="visible"/>
                                      </p:to>
                                    </p:set>
                                    <p:animEffect transition="in" filter="fade">
                                      <p:cBhvr>
                                        <p:cTn id="383" dur="500"/>
                                        <p:tgtEl>
                                          <p:spTgt spid="236">
                                            <p:txEl>
                                              <p:pRg st="5" end="5"/>
                                            </p:txEl>
                                          </p:spTgt>
                                        </p:tgtEl>
                                      </p:cBhvr>
                                    </p:animEffect>
                                  </p:childTnLst>
                                </p:cTn>
                              </p:par>
                            </p:childTnLst>
                          </p:cTn>
                        </p:par>
                        <p:par>
                          <p:cTn id="384" fill="hold">
                            <p:stCondLst>
                              <p:cond delay="47500"/>
                            </p:stCondLst>
                            <p:childTnLst>
                              <p:par>
                                <p:cTn id="385" presetID="10" presetClass="entr" presetSubtype="0" fill="hold" nodeType="afterEffect">
                                  <p:stCondLst>
                                    <p:cond delay="0"/>
                                  </p:stCondLst>
                                  <p:childTnLst>
                                    <p:set>
                                      <p:cBhvr>
                                        <p:cTn id="386" dur="1" fill="hold">
                                          <p:stCondLst>
                                            <p:cond delay="0"/>
                                          </p:stCondLst>
                                        </p:cTn>
                                        <p:tgtEl>
                                          <p:spTgt spid="236">
                                            <p:txEl>
                                              <p:pRg st="6" end="6"/>
                                            </p:txEl>
                                          </p:spTgt>
                                        </p:tgtEl>
                                        <p:attrNameLst>
                                          <p:attrName>style.visibility</p:attrName>
                                        </p:attrNameLst>
                                      </p:cBhvr>
                                      <p:to>
                                        <p:strVal val="visible"/>
                                      </p:to>
                                    </p:set>
                                    <p:animEffect transition="in" filter="fade">
                                      <p:cBhvr>
                                        <p:cTn id="387" dur="500"/>
                                        <p:tgtEl>
                                          <p:spTgt spid="236">
                                            <p:txEl>
                                              <p:pRg st="6" end="6"/>
                                            </p:txEl>
                                          </p:spTgt>
                                        </p:tgtEl>
                                      </p:cBhvr>
                                    </p:animEffect>
                                  </p:childTnLst>
                                </p:cTn>
                              </p:par>
                            </p:childTnLst>
                          </p:cTn>
                        </p:par>
                        <p:par>
                          <p:cTn id="388" fill="hold">
                            <p:stCondLst>
                              <p:cond delay="48000"/>
                            </p:stCondLst>
                            <p:childTnLst>
                              <p:par>
                                <p:cTn id="389" presetID="10" presetClass="entr" presetSubtype="0" fill="hold" nodeType="afterEffect">
                                  <p:stCondLst>
                                    <p:cond delay="0"/>
                                  </p:stCondLst>
                                  <p:childTnLst>
                                    <p:set>
                                      <p:cBhvr>
                                        <p:cTn id="390" dur="1" fill="hold">
                                          <p:stCondLst>
                                            <p:cond delay="0"/>
                                          </p:stCondLst>
                                        </p:cTn>
                                        <p:tgtEl>
                                          <p:spTgt spid="236">
                                            <p:txEl>
                                              <p:pRg st="7" end="7"/>
                                            </p:txEl>
                                          </p:spTgt>
                                        </p:tgtEl>
                                        <p:attrNameLst>
                                          <p:attrName>style.visibility</p:attrName>
                                        </p:attrNameLst>
                                      </p:cBhvr>
                                      <p:to>
                                        <p:strVal val="visible"/>
                                      </p:to>
                                    </p:set>
                                    <p:animEffect transition="in" filter="fade">
                                      <p:cBhvr>
                                        <p:cTn id="391" dur="500"/>
                                        <p:tgtEl>
                                          <p:spTgt spid="236">
                                            <p:txEl>
                                              <p:pRg st="7" end="7"/>
                                            </p:txEl>
                                          </p:spTgt>
                                        </p:tgtEl>
                                      </p:cBhvr>
                                    </p:animEffect>
                                  </p:childTnLst>
                                </p:cTn>
                              </p:par>
                            </p:childTnLst>
                          </p:cTn>
                        </p:par>
                        <p:par>
                          <p:cTn id="392" fill="hold">
                            <p:stCondLst>
                              <p:cond delay="48500"/>
                            </p:stCondLst>
                            <p:childTnLst>
                              <p:par>
                                <p:cTn id="393" presetID="10" presetClass="entr" presetSubtype="0" fill="hold" nodeType="afterEffect">
                                  <p:stCondLst>
                                    <p:cond delay="0"/>
                                  </p:stCondLst>
                                  <p:childTnLst>
                                    <p:set>
                                      <p:cBhvr>
                                        <p:cTn id="394" dur="1" fill="hold">
                                          <p:stCondLst>
                                            <p:cond delay="0"/>
                                          </p:stCondLst>
                                        </p:cTn>
                                        <p:tgtEl>
                                          <p:spTgt spid="236">
                                            <p:txEl>
                                              <p:pRg st="8" end="8"/>
                                            </p:txEl>
                                          </p:spTgt>
                                        </p:tgtEl>
                                        <p:attrNameLst>
                                          <p:attrName>style.visibility</p:attrName>
                                        </p:attrNameLst>
                                      </p:cBhvr>
                                      <p:to>
                                        <p:strVal val="visible"/>
                                      </p:to>
                                    </p:set>
                                    <p:animEffect transition="in" filter="fade">
                                      <p:cBhvr>
                                        <p:cTn id="395" dur="500"/>
                                        <p:tgtEl>
                                          <p:spTgt spid="236">
                                            <p:txEl>
                                              <p:pRg st="8" end="8"/>
                                            </p:txEl>
                                          </p:spTgt>
                                        </p:tgtEl>
                                      </p:cBhvr>
                                    </p:animEffect>
                                  </p:childTnLst>
                                </p:cTn>
                              </p:par>
                            </p:childTnLst>
                          </p:cTn>
                        </p:par>
                        <p:par>
                          <p:cTn id="396" fill="hold">
                            <p:stCondLst>
                              <p:cond delay="49000"/>
                            </p:stCondLst>
                            <p:childTnLst>
                              <p:par>
                                <p:cTn id="397" presetID="10" presetClass="entr" presetSubtype="0" fill="hold" nodeType="afterEffect">
                                  <p:stCondLst>
                                    <p:cond delay="0"/>
                                  </p:stCondLst>
                                  <p:childTnLst>
                                    <p:set>
                                      <p:cBhvr>
                                        <p:cTn id="398" dur="1" fill="hold">
                                          <p:stCondLst>
                                            <p:cond delay="0"/>
                                          </p:stCondLst>
                                        </p:cTn>
                                        <p:tgtEl>
                                          <p:spTgt spid="237">
                                            <p:txEl>
                                              <p:pRg st="0" end="0"/>
                                            </p:txEl>
                                          </p:spTgt>
                                        </p:tgtEl>
                                        <p:attrNameLst>
                                          <p:attrName>style.visibility</p:attrName>
                                        </p:attrNameLst>
                                      </p:cBhvr>
                                      <p:to>
                                        <p:strVal val="visible"/>
                                      </p:to>
                                    </p:set>
                                    <p:animEffect transition="in" filter="fade">
                                      <p:cBhvr>
                                        <p:cTn id="399" dur="500"/>
                                        <p:tgtEl>
                                          <p:spTgt spid="237">
                                            <p:txEl>
                                              <p:pRg st="0" end="0"/>
                                            </p:txEl>
                                          </p:spTgt>
                                        </p:tgtEl>
                                      </p:cBhvr>
                                    </p:animEffect>
                                  </p:childTnLst>
                                </p:cTn>
                              </p:par>
                            </p:childTnLst>
                          </p:cTn>
                        </p:par>
                        <p:par>
                          <p:cTn id="400" fill="hold">
                            <p:stCondLst>
                              <p:cond delay="49500"/>
                            </p:stCondLst>
                            <p:childTnLst>
                              <p:par>
                                <p:cTn id="401" presetID="10" presetClass="entr" presetSubtype="0" fill="hold" nodeType="afterEffect">
                                  <p:stCondLst>
                                    <p:cond delay="0"/>
                                  </p:stCondLst>
                                  <p:childTnLst>
                                    <p:set>
                                      <p:cBhvr>
                                        <p:cTn id="402" dur="1" fill="hold">
                                          <p:stCondLst>
                                            <p:cond delay="0"/>
                                          </p:stCondLst>
                                        </p:cTn>
                                        <p:tgtEl>
                                          <p:spTgt spid="237">
                                            <p:txEl>
                                              <p:pRg st="1" end="1"/>
                                            </p:txEl>
                                          </p:spTgt>
                                        </p:tgtEl>
                                        <p:attrNameLst>
                                          <p:attrName>style.visibility</p:attrName>
                                        </p:attrNameLst>
                                      </p:cBhvr>
                                      <p:to>
                                        <p:strVal val="visible"/>
                                      </p:to>
                                    </p:set>
                                    <p:animEffect transition="in" filter="fade">
                                      <p:cBhvr>
                                        <p:cTn id="403" dur="500"/>
                                        <p:tgtEl>
                                          <p:spTgt spid="237">
                                            <p:txEl>
                                              <p:pRg st="1" end="1"/>
                                            </p:txEl>
                                          </p:spTgt>
                                        </p:tgtEl>
                                      </p:cBhvr>
                                    </p:animEffect>
                                  </p:childTnLst>
                                </p:cTn>
                              </p:par>
                            </p:childTnLst>
                          </p:cTn>
                        </p:par>
                        <p:par>
                          <p:cTn id="404" fill="hold">
                            <p:stCondLst>
                              <p:cond delay="50000"/>
                            </p:stCondLst>
                            <p:childTnLst>
                              <p:par>
                                <p:cTn id="405" presetID="10" presetClass="entr" presetSubtype="0" fill="hold" nodeType="afterEffect">
                                  <p:stCondLst>
                                    <p:cond delay="0"/>
                                  </p:stCondLst>
                                  <p:childTnLst>
                                    <p:set>
                                      <p:cBhvr>
                                        <p:cTn id="406" dur="1" fill="hold">
                                          <p:stCondLst>
                                            <p:cond delay="0"/>
                                          </p:stCondLst>
                                        </p:cTn>
                                        <p:tgtEl>
                                          <p:spTgt spid="237">
                                            <p:txEl>
                                              <p:pRg st="2" end="2"/>
                                            </p:txEl>
                                          </p:spTgt>
                                        </p:tgtEl>
                                        <p:attrNameLst>
                                          <p:attrName>style.visibility</p:attrName>
                                        </p:attrNameLst>
                                      </p:cBhvr>
                                      <p:to>
                                        <p:strVal val="visible"/>
                                      </p:to>
                                    </p:set>
                                    <p:animEffect transition="in" filter="fade">
                                      <p:cBhvr>
                                        <p:cTn id="407" dur="500"/>
                                        <p:tgtEl>
                                          <p:spTgt spid="237">
                                            <p:txEl>
                                              <p:pRg st="2" end="2"/>
                                            </p:txEl>
                                          </p:spTgt>
                                        </p:tgtEl>
                                      </p:cBhvr>
                                    </p:animEffect>
                                  </p:childTnLst>
                                </p:cTn>
                              </p:par>
                            </p:childTnLst>
                          </p:cTn>
                        </p:par>
                        <p:par>
                          <p:cTn id="408" fill="hold">
                            <p:stCondLst>
                              <p:cond delay="50500"/>
                            </p:stCondLst>
                            <p:childTnLst>
                              <p:par>
                                <p:cTn id="409" presetID="10" presetClass="entr" presetSubtype="0" fill="hold" nodeType="afterEffect">
                                  <p:stCondLst>
                                    <p:cond delay="0"/>
                                  </p:stCondLst>
                                  <p:childTnLst>
                                    <p:set>
                                      <p:cBhvr>
                                        <p:cTn id="410" dur="1" fill="hold">
                                          <p:stCondLst>
                                            <p:cond delay="0"/>
                                          </p:stCondLst>
                                        </p:cTn>
                                        <p:tgtEl>
                                          <p:spTgt spid="237">
                                            <p:txEl>
                                              <p:pRg st="3" end="3"/>
                                            </p:txEl>
                                          </p:spTgt>
                                        </p:tgtEl>
                                        <p:attrNameLst>
                                          <p:attrName>style.visibility</p:attrName>
                                        </p:attrNameLst>
                                      </p:cBhvr>
                                      <p:to>
                                        <p:strVal val="visible"/>
                                      </p:to>
                                    </p:set>
                                    <p:animEffect transition="in" filter="fade">
                                      <p:cBhvr>
                                        <p:cTn id="411" dur="500"/>
                                        <p:tgtEl>
                                          <p:spTgt spid="237">
                                            <p:txEl>
                                              <p:pRg st="3" end="3"/>
                                            </p:txEl>
                                          </p:spTgt>
                                        </p:tgtEl>
                                      </p:cBhvr>
                                    </p:animEffect>
                                  </p:childTnLst>
                                </p:cTn>
                              </p:par>
                            </p:childTnLst>
                          </p:cTn>
                        </p:par>
                        <p:par>
                          <p:cTn id="412" fill="hold">
                            <p:stCondLst>
                              <p:cond delay="51000"/>
                            </p:stCondLst>
                            <p:childTnLst>
                              <p:par>
                                <p:cTn id="413" presetID="10" presetClass="entr" presetSubtype="0" fill="hold" nodeType="afterEffect">
                                  <p:stCondLst>
                                    <p:cond delay="0"/>
                                  </p:stCondLst>
                                  <p:childTnLst>
                                    <p:set>
                                      <p:cBhvr>
                                        <p:cTn id="414" dur="1" fill="hold">
                                          <p:stCondLst>
                                            <p:cond delay="0"/>
                                          </p:stCondLst>
                                        </p:cTn>
                                        <p:tgtEl>
                                          <p:spTgt spid="237">
                                            <p:txEl>
                                              <p:pRg st="4" end="4"/>
                                            </p:txEl>
                                          </p:spTgt>
                                        </p:tgtEl>
                                        <p:attrNameLst>
                                          <p:attrName>style.visibility</p:attrName>
                                        </p:attrNameLst>
                                      </p:cBhvr>
                                      <p:to>
                                        <p:strVal val="visible"/>
                                      </p:to>
                                    </p:set>
                                    <p:animEffect transition="in" filter="fade">
                                      <p:cBhvr>
                                        <p:cTn id="415" dur="500"/>
                                        <p:tgtEl>
                                          <p:spTgt spid="237">
                                            <p:txEl>
                                              <p:pRg st="4" end="4"/>
                                            </p:txEl>
                                          </p:spTgt>
                                        </p:tgtEl>
                                      </p:cBhvr>
                                    </p:animEffect>
                                  </p:childTnLst>
                                </p:cTn>
                              </p:par>
                            </p:childTnLst>
                          </p:cTn>
                        </p:par>
                        <p:par>
                          <p:cTn id="416" fill="hold">
                            <p:stCondLst>
                              <p:cond delay="51500"/>
                            </p:stCondLst>
                            <p:childTnLst>
                              <p:par>
                                <p:cTn id="417" presetID="10" presetClass="entr" presetSubtype="0" fill="hold" nodeType="afterEffect">
                                  <p:stCondLst>
                                    <p:cond delay="0"/>
                                  </p:stCondLst>
                                  <p:childTnLst>
                                    <p:set>
                                      <p:cBhvr>
                                        <p:cTn id="418" dur="1" fill="hold">
                                          <p:stCondLst>
                                            <p:cond delay="0"/>
                                          </p:stCondLst>
                                        </p:cTn>
                                        <p:tgtEl>
                                          <p:spTgt spid="237">
                                            <p:txEl>
                                              <p:pRg st="5" end="5"/>
                                            </p:txEl>
                                          </p:spTgt>
                                        </p:tgtEl>
                                        <p:attrNameLst>
                                          <p:attrName>style.visibility</p:attrName>
                                        </p:attrNameLst>
                                      </p:cBhvr>
                                      <p:to>
                                        <p:strVal val="visible"/>
                                      </p:to>
                                    </p:set>
                                    <p:animEffect transition="in" filter="fade">
                                      <p:cBhvr>
                                        <p:cTn id="419" dur="500"/>
                                        <p:tgtEl>
                                          <p:spTgt spid="237">
                                            <p:txEl>
                                              <p:pRg st="5" end="5"/>
                                            </p:txEl>
                                          </p:spTgt>
                                        </p:tgtEl>
                                      </p:cBhvr>
                                    </p:animEffect>
                                  </p:childTnLst>
                                </p:cTn>
                              </p:par>
                            </p:childTnLst>
                          </p:cTn>
                        </p:par>
                        <p:par>
                          <p:cTn id="420" fill="hold">
                            <p:stCondLst>
                              <p:cond delay="52000"/>
                            </p:stCondLst>
                            <p:childTnLst>
                              <p:par>
                                <p:cTn id="421" presetID="10" presetClass="entr" presetSubtype="0" fill="hold" nodeType="afterEffect">
                                  <p:stCondLst>
                                    <p:cond delay="0"/>
                                  </p:stCondLst>
                                  <p:childTnLst>
                                    <p:set>
                                      <p:cBhvr>
                                        <p:cTn id="422" dur="1" fill="hold">
                                          <p:stCondLst>
                                            <p:cond delay="0"/>
                                          </p:stCondLst>
                                        </p:cTn>
                                        <p:tgtEl>
                                          <p:spTgt spid="237">
                                            <p:txEl>
                                              <p:pRg st="6" end="6"/>
                                            </p:txEl>
                                          </p:spTgt>
                                        </p:tgtEl>
                                        <p:attrNameLst>
                                          <p:attrName>style.visibility</p:attrName>
                                        </p:attrNameLst>
                                      </p:cBhvr>
                                      <p:to>
                                        <p:strVal val="visible"/>
                                      </p:to>
                                    </p:set>
                                    <p:animEffect transition="in" filter="fade">
                                      <p:cBhvr>
                                        <p:cTn id="423" dur="500"/>
                                        <p:tgtEl>
                                          <p:spTgt spid="237">
                                            <p:txEl>
                                              <p:pRg st="6" end="6"/>
                                            </p:txEl>
                                          </p:spTgt>
                                        </p:tgtEl>
                                      </p:cBhvr>
                                    </p:animEffect>
                                  </p:childTnLst>
                                </p:cTn>
                              </p:par>
                            </p:childTnLst>
                          </p:cTn>
                        </p:par>
                        <p:par>
                          <p:cTn id="424" fill="hold">
                            <p:stCondLst>
                              <p:cond delay="52500"/>
                            </p:stCondLst>
                            <p:childTnLst>
                              <p:par>
                                <p:cTn id="425" presetID="10" presetClass="entr" presetSubtype="0" fill="hold" nodeType="afterEffect">
                                  <p:stCondLst>
                                    <p:cond delay="0"/>
                                  </p:stCondLst>
                                  <p:childTnLst>
                                    <p:set>
                                      <p:cBhvr>
                                        <p:cTn id="426" dur="1" fill="hold">
                                          <p:stCondLst>
                                            <p:cond delay="0"/>
                                          </p:stCondLst>
                                        </p:cTn>
                                        <p:tgtEl>
                                          <p:spTgt spid="237">
                                            <p:txEl>
                                              <p:pRg st="7" end="7"/>
                                            </p:txEl>
                                          </p:spTgt>
                                        </p:tgtEl>
                                        <p:attrNameLst>
                                          <p:attrName>style.visibility</p:attrName>
                                        </p:attrNameLst>
                                      </p:cBhvr>
                                      <p:to>
                                        <p:strVal val="visible"/>
                                      </p:to>
                                    </p:set>
                                    <p:animEffect transition="in" filter="fade">
                                      <p:cBhvr>
                                        <p:cTn id="427" dur="500"/>
                                        <p:tgtEl>
                                          <p:spTgt spid="237">
                                            <p:txEl>
                                              <p:pRg st="7" end="7"/>
                                            </p:txEl>
                                          </p:spTgt>
                                        </p:tgtEl>
                                      </p:cBhvr>
                                    </p:animEffect>
                                  </p:childTnLst>
                                </p:cTn>
                              </p:par>
                            </p:childTnLst>
                          </p:cTn>
                        </p:par>
                        <p:par>
                          <p:cTn id="428" fill="hold">
                            <p:stCondLst>
                              <p:cond delay="53000"/>
                            </p:stCondLst>
                            <p:childTnLst>
                              <p:par>
                                <p:cTn id="429" presetID="10" presetClass="entr" presetSubtype="0" fill="hold" nodeType="afterEffect">
                                  <p:stCondLst>
                                    <p:cond delay="0"/>
                                  </p:stCondLst>
                                  <p:childTnLst>
                                    <p:set>
                                      <p:cBhvr>
                                        <p:cTn id="430" dur="1" fill="hold">
                                          <p:stCondLst>
                                            <p:cond delay="0"/>
                                          </p:stCondLst>
                                        </p:cTn>
                                        <p:tgtEl>
                                          <p:spTgt spid="237">
                                            <p:txEl>
                                              <p:pRg st="8" end="8"/>
                                            </p:txEl>
                                          </p:spTgt>
                                        </p:tgtEl>
                                        <p:attrNameLst>
                                          <p:attrName>style.visibility</p:attrName>
                                        </p:attrNameLst>
                                      </p:cBhvr>
                                      <p:to>
                                        <p:strVal val="visible"/>
                                      </p:to>
                                    </p:set>
                                    <p:animEffect transition="in" filter="fade">
                                      <p:cBhvr>
                                        <p:cTn id="431" dur="500"/>
                                        <p:tgtEl>
                                          <p:spTgt spid="237">
                                            <p:txEl>
                                              <p:pRg st="8" end="8"/>
                                            </p:txEl>
                                          </p:spTgt>
                                        </p:tgtEl>
                                      </p:cBhvr>
                                    </p:animEffect>
                                  </p:childTnLst>
                                </p:cTn>
                              </p:par>
                            </p:childTnLst>
                          </p:cTn>
                        </p:par>
                        <p:par>
                          <p:cTn id="432" fill="hold">
                            <p:stCondLst>
                              <p:cond delay="53500"/>
                            </p:stCondLst>
                            <p:childTnLst>
                              <p:par>
                                <p:cTn id="433" presetID="10" presetClass="entr" presetSubtype="0" fill="hold" nodeType="afterEffect">
                                  <p:stCondLst>
                                    <p:cond delay="0"/>
                                  </p:stCondLst>
                                  <p:childTnLst>
                                    <p:set>
                                      <p:cBhvr>
                                        <p:cTn id="434" dur="1" fill="hold">
                                          <p:stCondLst>
                                            <p:cond delay="0"/>
                                          </p:stCondLst>
                                        </p:cTn>
                                        <p:tgtEl>
                                          <p:spTgt spid="248"/>
                                        </p:tgtEl>
                                        <p:attrNameLst>
                                          <p:attrName>style.visibility</p:attrName>
                                        </p:attrNameLst>
                                      </p:cBhvr>
                                      <p:to>
                                        <p:strVal val="visible"/>
                                      </p:to>
                                    </p:set>
                                    <p:animEffect transition="in" filter="fade">
                                      <p:cBhvr>
                                        <p:cTn id="435" dur="500"/>
                                        <p:tgtEl>
                                          <p:spTgt spid="248"/>
                                        </p:tgtEl>
                                      </p:cBhvr>
                                    </p:animEffect>
                                  </p:childTnLst>
                                </p:cTn>
                              </p:par>
                            </p:childTnLst>
                          </p:cTn>
                        </p:par>
                        <p:par>
                          <p:cTn id="436" fill="hold">
                            <p:stCondLst>
                              <p:cond delay="54000"/>
                            </p:stCondLst>
                            <p:childTnLst>
                              <p:par>
                                <p:cTn id="437" presetID="10" presetClass="entr" presetSubtype="0" fill="hold" nodeType="afterEffect">
                                  <p:stCondLst>
                                    <p:cond delay="0"/>
                                  </p:stCondLst>
                                  <p:childTnLst>
                                    <p:set>
                                      <p:cBhvr>
                                        <p:cTn id="438" dur="1" fill="hold">
                                          <p:stCondLst>
                                            <p:cond delay="0"/>
                                          </p:stCondLst>
                                        </p:cTn>
                                        <p:tgtEl>
                                          <p:spTgt spid="259">
                                            <p:txEl>
                                              <p:pRg st="0" end="0"/>
                                            </p:txEl>
                                          </p:spTgt>
                                        </p:tgtEl>
                                        <p:attrNameLst>
                                          <p:attrName>style.visibility</p:attrName>
                                        </p:attrNameLst>
                                      </p:cBhvr>
                                      <p:to>
                                        <p:strVal val="visible"/>
                                      </p:to>
                                    </p:set>
                                    <p:animEffect transition="in" filter="fade">
                                      <p:cBhvr>
                                        <p:cTn id="439" dur="500"/>
                                        <p:tgtEl>
                                          <p:spTgt spid="259">
                                            <p:txEl>
                                              <p:pRg st="0" end="0"/>
                                            </p:txEl>
                                          </p:spTgt>
                                        </p:tgtEl>
                                      </p:cBhvr>
                                    </p:animEffect>
                                  </p:childTnLst>
                                </p:cTn>
                              </p:par>
                            </p:childTnLst>
                          </p:cTn>
                        </p:par>
                        <p:par>
                          <p:cTn id="440" fill="hold">
                            <p:stCondLst>
                              <p:cond delay="54500"/>
                            </p:stCondLst>
                            <p:childTnLst>
                              <p:par>
                                <p:cTn id="441" presetID="10" presetClass="entr" presetSubtype="0" fill="hold" nodeType="afterEffect">
                                  <p:stCondLst>
                                    <p:cond delay="0"/>
                                  </p:stCondLst>
                                  <p:childTnLst>
                                    <p:set>
                                      <p:cBhvr>
                                        <p:cTn id="442" dur="1" fill="hold">
                                          <p:stCondLst>
                                            <p:cond delay="0"/>
                                          </p:stCondLst>
                                        </p:cTn>
                                        <p:tgtEl>
                                          <p:spTgt spid="259">
                                            <p:txEl>
                                              <p:pRg st="1" end="1"/>
                                            </p:txEl>
                                          </p:spTgt>
                                        </p:tgtEl>
                                        <p:attrNameLst>
                                          <p:attrName>style.visibility</p:attrName>
                                        </p:attrNameLst>
                                      </p:cBhvr>
                                      <p:to>
                                        <p:strVal val="visible"/>
                                      </p:to>
                                    </p:set>
                                    <p:animEffect transition="in" filter="fade">
                                      <p:cBhvr>
                                        <p:cTn id="443" dur="500"/>
                                        <p:tgtEl>
                                          <p:spTgt spid="259">
                                            <p:txEl>
                                              <p:pRg st="1" end="1"/>
                                            </p:txEl>
                                          </p:spTgt>
                                        </p:tgtEl>
                                      </p:cBhvr>
                                    </p:animEffect>
                                  </p:childTnLst>
                                </p:cTn>
                              </p:par>
                            </p:childTnLst>
                          </p:cTn>
                        </p:par>
                        <p:par>
                          <p:cTn id="444" fill="hold">
                            <p:stCondLst>
                              <p:cond delay="55000"/>
                            </p:stCondLst>
                            <p:childTnLst>
                              <p:par>
                                <p:cTn id="445" presetID="10" presetClass="entr" presetSubtype="0" fill="hold" nodeType="afterEffect">
                                  <p:stCondLst>
                                    <p:cond delay="0"/>
                                  </p:stCondLst>
                                  <p:childTnLst>
                                    <p:set>
                                      <p:cBhvr>
                                        <p:cTn id="446" dur="1" fill="hold">
                                          <p:stCondLst>
                                            <p:cond delay="0"/>
                                          </p:stCondLst>
                                        </p:cTn>
                                        <p:tgtEl>
                                          <p:spTgt spid="259">
                                            <p:txEl>
                                              <p:pRg st="2" end="2"/>
                                            </p:txEl>
                                          </p:spTgt>
                                        </p:tgtEl>
                                        <p:attrNameLst>
                                          <p:attrName>style.visibility</p:attrName>
                                        </p:attrNameLst>
                                      </p:cBhvr>
                                      <p:to>
                                        <p:strVal val="visible"/>
                                      </p:to>
                                    </p:set>
                                    <p:animEffect transition="in" filter="fade">
                                      <p:cBhvr>
                                        <p:cTn id="447" dur="500"/>
                                        <p:tgtEl>
                                          <p:spTgt spid="259">
                                            <p:txEl>
                                              <p:pRg st="2" end="2"/>
                                            </p:txEl>
                                          </p:spTgt>
                                        </p:tgtEl>
                                      </p:cBhvr>
                                    </p:animEffect>
                                  </p:childTnLst>
                                </p:cTn>
                              </p:par>
                            </p:childTnLst>
                          </p:cTn>
                        </p:par>
                        <p:par>
                          <p:cTn id="448" fill="hold">
                            <p:stCondLst>
                              <p:cond delay="55500"/>
                            </p:stCondLst>
                            <p:childTnLst>
                              <p:par>
                                <p:cTn id="449" presetID="10" presetClass="entr" presetSubtype="0" fill="hold" nodeType="afterEffect">
                                  <p:stCondLst>
                                    <p:cond delay="0"/>
                                  </p:stCondLst>
                                  <p:childTnLst>
                                    <p:set>
                                      <p:cBhvr>
                                        <p:cTn id="450" dur="1" fill="hold">
                                          <p:stCondLst>
                                            <p:cond delay="0"/>
                                          </p:stCondLst>
                                        </p:cTn>
                                        <p:tgtEl>
                                          <p:spTgt spid="259">
                                            <p:txEl>
                                              <p:pRg st="3" end="3"/>
                                            </p:txEl>
                                          </p:spTgt>
                                        </p:tgtEl>
                                        <p:attrNameLst>
                                          <p:attrName>style.visibility</p:attrName>
                                        </p:attrNameLst>
                                      </p:cBhvr>
                                      <p:to>
                                        <p:strVal val="visible"/>
                                      </p:to>
                                    </p:set>
                                    <p:animEffect transition="in" filter="fade">
                                      <p:cBhvr>
                                        <p:cTn id="451" dur="500"/>
                                        <p:tgtEl>
                                          <p:spTgt spid="259">
                                            <p:txEl>
                                              <p:pRg st="3" end="3"/>
                                            </p:txEl>
                                          </p:spTgt>
                                        </p:tgtEl>
                                      </p:cBhvr>
                                    </p:animEffect>
                                  </p:childTnLst>
                                </p:cTn>
                              </p:par>
                            </p:childTnLst>
                          </p:cTn>
                        </p:par>
                        <p:par>
                          <p:cTn id="452" fill="hold">
                            <p:stCondLst>
                              <p:cond delay="56000"/>
                            </p:stCondLst>
                            <p:childTnLst>
                              <p:par>
                                <p:cTn id="453" presetID="10" presetClass="entr" presetSubtype="0" fill="hold" nodeType="afterEffect">
                                  <p:stCondLst>
                                    <p:cond delay="0"/>
                                  </p:stCondLst>
                                  <p:childTnLst>
                                    <p:set>
                                      <p:cBhvr>
                                        <p:cTn id="454" dur="1" fill="hold">
                                          <p:stCondLst>
                                            <p:cond delay="0"/>
                                          </p:stCondLst>
                                        </p:cTn>
                                        <p:tgtEl>
                                          <p:spTgt spid="259">
                                            <p:txEl>
                                              <p:pRg st="4" end="4"/>
                                            </p:txEl>
                                          </p:spTgt>
                                        </p:tgtEl>
                                        <p:attrNameLst>
                                          <p:attrName>style.visibility</p:attrName>
                                        </p:attrNameLst>
                                      </p:cBhvr>
                                      <p:to>
                                        <p:strVal val="visible"/>
                                      </p:to>
                                    </p:set>
                                    <p:animEffect transition="in" filter="fade">
                                      <p:cBhvr>
                                        <p:cTn id="455" dur="500"/>
                                        <p:tgtEl>
                                          <p:spTgt spid="259">
                                            <p:txEl>
                                              <p:pRg st="4" end="4"/>
                                            </p:txEl>
                                          </p:spTgt>
                                        </p:tgtEl>
                                      </p:cBhvr>
                                    </p:animEffect>
                                  </p:childTnLst>
                                </p:cTn>
                              </p:par>
                            </p:childTnLst>
                          </p:cTn>
                        </p:par>
                        <p:par>
                          <p:cTn id="456" fill="hold">
                            <p:stCondLst>
                              <p:cond delay="56500"/>
                            </p:stCondLst>
                            <p:childTnLst>
                              <p:par>
                                <p:cTn id="457" presetID="10" presetClass="entr" presetSubtype="0" fill="hold" nodeType="afterEffect">
                                  <p:stCondLst>
                                    <p:cond delay="0"/>
                                  </p:stCondLst>
                                  <p:childTnLst>
                                    <p:set>
                                      <p:cBhvr>
                                        <p:cTn id="458" dur="1" fill="hold">
                                          <p:stCondLst>
                                            <p:cond delay="0"/>
                                          </p:stCondLst>
                                        </p:cTn>
                                        <p:tgtEl>
                                          <p:spTgt spid="259">
                                            <p:txEl>
                                              <p:pRg st="5" end="5"/>
                                            </p:txEl>
                                          </p:spTgt>
                                        </p:tgtEl>
                                        <p:attrNameLst>
                                          <p:attrName>style.visibility</p:attrName>
                                        </p:attrNameLst>
                                      </p:cBhvr>
                                      <p:to>
                                        <p:strVal val="visible"/>
                                      </p:to>
                                    </p:set>
                                    <p:animEffect transition="in" filter="fade">
                                      <p:cBhvr>
                                        <p:cTn id="459" dur="500"/>
                                        <p:tgtEl>
                                          <p:spTgt spid="259">
                                            <p:txEl>
                                              <p:pRg st="5" end="5"/>
                                            </p:txEl>
                                          </p:spTgt>
                                        </p:tgtEl>
                                      </p:cBhvr>
                                    </p:animEffect>
                                  </p:childTnLst>
                                </p:cTn>
                              </p:par>
                            </p:childTnLst>
                          </p:cTn>
                        </p:par>
                        <p:par>
                          <p:cTn id="460" fill="hold">
                            <p:stCondLst>
                              <p:cond delay="57000"/>
                            </p:stCondLst>
                            <p:childTnLst>
                              <p:par>
                                <p:cTn id="461" presetID="10" presetClass="entr" presetSubtype="0" fill="hold" nodeType="afterEffect">
                                  <p:stCondLst>
                                    <p:cond delay="0"/>
                                  </p:stCondLst>
                                  <p:childTnLst>
                                    <p:set>
                                      <p:cBhvr>
                                        <p:cTn id="462" dur="1" fill="hold">
                                          <p:stCondLst>
                                            <p:cond delay="0"/>
                                          </p:stCondLst>
                                        </p:cTn>
                                        <p:tgtEl>
                                          <p:spTgt spid="259">
                                            <p:txEl>
                                              <p:pRg st="6" end="6"/>
                                            </p:txEl>
                                          </p:spTgt>
                                        </p:tgtEl>
                                        <p:attrNameLst>
                                          <p:attrName>style.visibility</p:attrName>
                                        </p:attrNameLst>
                                      </p:cBhvr>
                                      <p:to>
                                        <p:strVal val="visible"/>
                                      </p:to>
                                    </p:set>
                                    <p:animEffect transition="in" filter="fade">
                                      <p:cBhvr>
                                        <p:cTn id="463" dur="500"/>
                                        <p:tgtEl>
                                          <p:spTgt spid="259">
                                            <p:txEl>
                                              <p:pRg st="6" end="6"/>
                                            </p:txEl>
                                          </p:spTgt>
                                        </p:tgtEl>
                                      </p:cBhvr>
                                    </p:animEffect>
                                  </p:childTnLst>
                                </p:cTn>
                              </p:par>
                            </p:childTnLst>
                          </p:cTn>
                        </p:par>
                        <p:par>
                          <p:cTn id="464" fill="hold">
                            <p:stCondLst>
                              <p:cond delay="57500"/>
                            </p:stCondLst>
                            <p:childTnLst>
                              <p:par>
                                <p:cTn id="465" presetID="10" presetClass="entr" presetSubtype="0" fill="hold" nodeType="afterEffect">
                                  <p:stCondLst>
                                    <p:cond delay="0"/>
                                  </p:stCondLst>
                                  <p:childTnLst>
                                    <p:set>
                                      <p:cBhvr>
                                        <p:cTn id="466" dur="1" fill="hold">
                                          <p:stCondLst>
                                            <p:cond delay="0"/>
                                          </p:stCondLst>
                                        </p:cTn>
                                        <p:tgtEl>
                                          <p:spTgt spid="259">
                                            <p:txEl>
                                              <p:pRg st="7" end="7"/>
                                            </p:txEl>
                                          </p:spTgt>
                                        </p:tgtEl>
                                        <p:attrNameLst>
                                          <p:attrName>style.visibility</p:attrName>
                                        </p:attrNameLst>
                                      </p:cBhvr>
                                      <p:to>
                                        <p:strVal val="visible"/>
                                      </p:to>
                                    </p:set>
                                    <p:animEffect transition="in" filter="fade">
                                      <p:cBhvr>
                                        <p:cTn id="467" dur="500"/>
                                        <p:tgtEl>
                                          <p:spTgt spid="259">
                                            <p:txEl>
                                              <p:pRg st="7" end="7"/>
                                            </p:txEl>
                                          </p:spTgt>
                                        </p:tgtEl>
                                      </p:cBhvr>
                                    </p:animEffect>
                                  </p:childTnLst>
                                </p:cTn>
                              </p:par>
                            </p:childTnLst>
                          </p:cTn>
                        </p:par>
                        <p:par>
                          <p:cTn id="468" fill="hold">
                            <p:stCondLst>
                              <p:cond delay="58000"/>
                            </p:stCondLst>
                            <p:childTnLst>
                              <p:par>
                                <p:cTn id="469" presetID="10" presetClass="entr" presetSubtype="0" fill="hold" nodeType="afterEffect">
                                  <p:stCondLst>
                                    <p:cond delay="0"/>
                                  </p:stCondLst>
                                  <p:childTnLst>
                                    <p:set>
                                      <p:cBhvr>
                                        <p:cTn id="470" dur="1" fill="hold">
                                          <p:stCondLst>
                                            <p:cond delay="0"/>
                                          </p:stCondLst>
                                        </p:cTn>
                                        <p:tgtEl>
                                          <p:spTgt spid="259">
                                            <p:txEl>
                                              <p:pRg st="8" end="8"/>
                                            </p:txEl>
                                          </p:spTgt>
                                        </p:tgtEl>
                                        <p:attrNameLst>
                                          <p:attrName>style.visibility</p:attrName>
                                        </p:attrNameLst>
                                      </p:cBhvr>
                                      <p:to>
                                        <p:strVal val="visible"/>
                                      </p:to>
                                    </p:set>
                                    <p:animEffect transition="in" filter="fade">
                                      <p:cBhvr>
                                        <p:cTn id="471" dur="500"/>
                                        <p:tgtEl>
                                          <p:spTgt spid="259">
                                            <p:txEl>
                                              <p:pRg st="8" end="8"/>
                                            </p:txEl>
                                          </p:spTgt>
                                        </p:tgtEl>
                                      </p:cBhvr>
                                    </p:animEffect>
                                  </p:childTnLst>
                                </p:cTn>
                              </p:par>
                            </p:childTnLst>
                          </p:cTn>
                        </p:par>
                        <p:par>
                          <p:cTn id="472" fill="hold">
                            <p:stCondLst>
                              <p:cond delay="58500"/>
                            </p:stCondLst>
                            <p:childTnLst>
                              <p:par>
                                <p:cTn id="473" presetID="10" presetClass="entr" presetSubtype="0" fill="hold" nodeType="afterEffect">
                                  <p:stCondLst>
                                    <p:cond delay="0"/>
                                  </p:stCondLst>
                                  <p:childTnLst>
                                    <p:set>
                                      <p:cBhvr>
                                        <p:cTn id="474" dur="1" fill="hold">
                                          <p:stCondLst>
                                            <p:cond delay="0"/>
                                          </p:stCondLst>
                                        </p:cTn>
                                        <p:tgtEl>
                                          <p:spTgt spid="260">
                                            <p:txEl>
                                              <p:pRg st="0" end="0"/>
                                            </p:txEl>
                                          </p:spTgt>
                                        </p:tgtEl>
                                        <p:attrNameLst>
                                          <p:attrName>style.visibility</p:attrName>
                                        </p:attrNameLst>
                                      </p:cBhvr>
                                      <p:to>
                                        <p:strVal val="visible"/>
                                      </p:to>
                                    </p:set>
                                    <p:animEffect transition="in" filter="fade">
                                      <p:cBhvr>
                                        <p:cTn id="475" dur="500"/>
                                        <p:tgtEl>
                                          <p:spTgt spid="260">
                                            <p:txEl>
                                              <p:pRg st="0" end="0"/>
                                            </p:txEl>
                                          </p:spTgt>
                                        </p:tgtEl>
                                      </p:cBhvr>
                                    </p:animEffect>
                                  </p:childTnLst>
                                </p:cTn>
                              </p:par>
                            </p:childTnLst>
                          </p:cTn>
                        </p:par>
                        <p:par>
                          <p:cTn id="476" fill="hold">
                            <p:stCondLst>
                              <p:cond delay="59000"/>
                            </p:stCondLst>
                            <p:childTnLst>
                              <p:par>
                                <p:cTn id="477" presetID="10" presetClass="entr" presetSubtype="0" fill="hold" nodeType="afterEffect">
                                  <p:stCondLst>
                                    <p:cond delay="0"/>
                                  </p:stCondLst>
                                  <p:childTnLst>
                                    <p:set>
                                      <p:cBhvr>
                                        <p:cTn id="478" dur="1" fill="hold">
                                          <p:stCondLst>
                                            <p:cond delay="0"/>
                                          </p:stCondLst>
                                        </p:cTn>
                                        <p:tgtEl>
                                          <p:spTgt spid="260">
                                            <p:txEl>
                                              <p:pRg st="1" end="1"/>
                                            </p:txEl>
                                          </p:spTgt>
                                        </p:tgtEl>
                                        <p:attrNameLst>
                                          <p:attrName>style.visibility</p:attrName>
                                        </p:attrNameLst>
                                      </p:cBhvr>
                                      <p:to>
                                        <p:strVal val="visible"/>
                                      </p:to>
                                    </p:set>
                                    <p:animEffect transition="in" filter="fade">
                                      <p:cBhvr>
                                        <p:cTn id="479" dur="500"/>
                                        <p:tgtEl>
                                          <p:spTgt spid="260">
                                            <p:txEl>
                                              <p:pRg st="1" end="1"/>
                                            </p:txEl>
                                          </p:spTgt>
                                        </p:tgtEl>
                                      </p:cBhvr>
                                    </p:animEffect>
                                  </p:childTnLst>
                                </p:cTn>
                              </p:par>
                            </p:childTnLst>
                          </p:cTn>
                        </p:par>
                        <p:par>
                          <p:cTn id="480" fill="hold">
                            <p:stCondLst>
                              <p:cond delay="59500"/>
                            </p:stCondLst>
                            <p:childTnLst>
                              <p:par>
                                <p:cTn id="481" presetID="10" presetClass="entr" presetSubtype="0" fill="hold" nodeType="afterEffect">
                                  <p:stCondLst>
                                    <p:cond delay="0"/>
                                  </p:stCondLst>
                                  <p:childTnLst>
                                    <p:set>
                                      <p:cBhvr>
                                        <p:cTn id="482" dur="1" fill="hold">
                                          <p:stCondLst>
                                            <p:cond delay="0"/>
                                          </p:stCondLst>
                                        </p:cTn>
                                        <p:tgtEl>
                                          <p:spTgt spid="260">
                                            <p:txEl>
                                              <p:pRg st="2" end="2"/>
                                            </p:txEl>
                                          </p:spTgt>
                                        </p:tgtEl>
                                        <p:attrNameLst>
                                          <p:attrName>style.visibility</p:attrName>
                                        </p:attrNameLst>
                                      </p:cBhvr>
                                      <p:to>
                                        <p:strVal val="visible"/>
                                      </p:to>
                                    </p:set>
                                    <p:animEffect transition="in" filter="fade">
                                      <p:cBhvr>
                                        <p:cTn id="483" dur="500"/>
                                        <p:tgtEl>
                                          <p:spTgt spid="260">
                                            <p:txEl>
                                              <p:pRg st="2" end="2"/>
                                            </p:txEl>
                                          </p:spTgt>
                                        </p:tgtEl>
                                      </p:cBhvr>
                                    </p:animEffect>
                                  </p:childTnLst>
                                </p:cTn>
                              </p:par>
                            </p:childTnLst>
                          </p:cTn>
                        </p:par>
                        <p:par>
                          <p:cTn id="484" fill="hold">
                            <p:stCondLst>
                              <p:cond delay="60000"/>
                            </p:stCondLst>
                            <p:childTnLst>
                              <p:par>
                                <p:cTn id="485" presetID="10" presetClass="entr" presetSubtype="0" fill="hold" nodeType="afterEffect">
                                  <p:stCondLst>
                                    <p:cond delay="0"/>
                                  </p:stCondLst>
                                  <p:childTnLst>
                                    <p:set>
                                      <p:cBhvr>
                                        <p:cTn id="486" dur="1" fill="hold">
                                          <p:stCondLst>
                                            <p:cond delay="0"/>
                                          </p:stCondLst>
                                        </p:cTn>
                                        <p:tgtEl>
                                          <p:spTgt spid="260">
                                            <p:txEl>
                                              <p:pRg st="3" end="3"/>
                                            </p:txEl>
                                          </p:spTgt>
                                        </p:tgtEl>
                                        <p:attrNameLst>
                                          <p:attrName>style.visibility</p:attrName>
                                        </p:attrNameLst>
                                      </p:cBhvr>
                                      <p:to>
                                        <p:strVal val="visible"/>
                                      </p:to>
                                    </p:set>
                                    <p:animEffect transition="in" filter="fade">
                                      <p:cBhvr>
                                        <p:cTn id="487" dur="500"/>
                                        <p:tgtEl>
                                          <p:spTgt spid="260">
                                            <p:txEl>
                                              <p:pRg st="3" end="3"/>
                                            </p:txEl>
                                          </p:spTgt>
                                        </p:tgtEl>
                                      </p:cBhvr>
                                    </p:animEffect>
                                  </p:childTnLst>
                                </p:cTn>
                              </p:par>
                            </p:childTnLst>
                          </p:cTn>
                        </p:par>
                        <p:par>
                          <p:cTn id="488" fill="hold">
                            <p:stCondLst>
                              <p:cond delay="60500"/>
                            </p:stCondLst>
                            <p:childTnLst>
                              <p:par>
                                <p:cTn id="489" presetID="10" presetClass="entr" presetSubtype="0" fill="hold" nodeType="afterEffect">
                                  <p:stCondLst>
                                    <p:cond delay="0"/>
                                  </p:stCondLst>
                                  <p:childTnLst>
                                    <p:set>
                                      <p:cBhvr>
                                        <p:cTn id="490" dur="1" fill="hold">
                                          <p:stCondLst>
                                            <p:cond delay="0"/>
                                          </p:stCondLst>
                                        </p:cTn>
                                        <p:tgtEl>
                                          <p:spTgt spid="260">
                                            <p:txEl>
                                              <p:pRg st="4" end="4"/>
                                            </p:txEl>
                                          </p:spTgt>
                                        </p:tgtEl>
                                        <p:attrNameLst>
                                          <p:attrName>style.visibility</p:attrName>
                                        </p:attrNameLst>
                                      </p:cBhvr>
                                      <p:to>
                                        <p:strVal val="visible"/>
                                      </p:to>
                                    </p:set>
                                    <p:animEffect transition="in" filter="fade">
                                      <p:cBhvr>
                                        <p:cTn id="491" dur="500"/>
                                        <p:tgtEl>
                                          <p:spTgt spid="260">
                                            <p:txEl>
                                              <p:pRg st="4" end="4"/>
                                            </p:txEl>
                                          </p:spTgt>
                                        </p:tgtEl>
                                      </p:cBhvr>
                                    </p:animEffect>
                                  </p:childTnLst>
                                </p:cTn>
                              </p:par>
                            </p:childTnLst>
                          </p:cTn>
                        </p:par>
                        <p:par>
                          <p:cTn id="492" fill="hold">
                            <p:stCondLst>
                              <p:cond delay="61000"/>
                            </p:stCondLst>
                            <p:childTnLst>
                              <p:par>
                                <p:cTn id="493" presetID="10" presetClass="entr" presetSubtype="0" fill="hold" nodeType="afterEffect">
                                  <p:stCondLst>
                                    <p:cond delay="0"/>
                                  </p:stCondLst>
                                  <p:childTnLst>
                                    <p:set>
                                      <p:cBhvr>
                                        <p:cTn id="494" dur="1" fill="hold">
                                          <p:stCondLst>
                                            <p:cond delay="0"/>
                                          </p:stCondLst>
                                        </p:cTn>
                                        <p:tgtEl>
                                          <p:spTgt spid="260">
                                            <p:txEl>
                                              <p:pRg st="5" end="5"/>
                                            </p:txEl>
                                          </p:spTgt>
                                        </p:tgtEl>
                                        <p:attrNameLst>
                                          <p:attrName>style.visibility</p:attrName>
                                        </p:attrNameLst>
                                      </p:cBhvr>
                                      <p:to>
                                        <p:strVal val="visible"/>
                                      </p:to>
                                    </p:set>
                                    <p:animEffect transition="in" filter="fade">
                                      <p:cBhvr>
                                        <p:cTn id="495" dur="500"/>
                                        <p:tgtEl>
                                          <p:spTgt spid="260">
                                            <p:txEl>
                                              <p:pRg st="5" end="5"/>
                                            </p:txEl>
                                          </p:spTgt>
                                        </p:tgtEl>
                                      </p:cBhvr>
                                    </p:animEffect>
                                  </p:childTnLst>
                                </p:cTn>
                              </p:par>
                            </p:childTnLst>
                          </p:cTn>
                        </p:par>
                        <p:par>
                          <p:cTn id="496" fill="hold">
                            <p:stCondLst>
                              <p:cond delay="61500"/>
                            </p:stCondLst>
                            <p:childTnLst>
                              <p:par>
                                <p:cTn id="497" presetID="10" presetClass="entr" presetSubtype="0" fill="hold" nodeType="afterEffect">
                                  <p:stCondLst>
                                    <p:cond delay="0"/>
                                  </p:stCondLst>
                                  <p:childTnLst>
                                    <p:set>
                                      <p:cBhvr>
                                        <p:cTn id="498" dur="1" fill="hold">
                                          <p:stCondLst>
                                            <p:cond delay="0"/>
                                          </p:stCondLst>
                                        </p:cTn>
                                        <p:tgtEl>
                                          <p:spTgt spid="260">
                                            <p:txEl>
                                              <p:pRg st="6" end="6"/>
                                            </p:txEl>
                                          </p:spTgt>
                                        </p:tgtEl>
                                        <p:attrNameLst>
                                          <p:attrName>style.visibility</p:attrName>
                                        </p:attrNameLst>
                                      </p:cBhvr>
                                      <p:to>
                                        <p:strVal val="visible"/>
                                      </p:to>
                                    </p:set>
                                    <p:animEffect transition="in" filter="fade">
                                      <p:cBhvr>
                                        <p:cTn id="499" dur="500"/>
                                        <p:tgtEl>
                                          <p:spTgt spid="260">
                                            <p:txEl>
                                              <p:pRg st="6" end="6"/>
                                            </p:txEl>
                                          </p:spTgt>
                                        </p:tgtEl>
                                      </p:cBhvr>
                                    </p:animEffect>
                                  </p:childTnLst>
                                </p:cTn>
                              </p:par>
                            </p:childTnLst>
                          </p:cTn>
                        </p:par>
                        <p:par>
                          <p:cTn id="500" fill="hold">
                            <p:stCondLst>
                              <p:cond delay="62000"/>
                            </p:stCondLst>
                            <p:childTnLst>
                              <p:par>
                                <p:cTn id="501" presetID="10" presetClass="entr" presetSubtype="0" fill="hold" nodeType="afterEffect">
                                  <p:stCondLst>
                                    <p:cond delay="0"/>
                                  </p:stCondLst>
                                  <p:childTnLst>
                                    <p:set>
                                      <p:cBhvr>
                                        <p:cTn id="502" dur="1" fill="hold">
                                          <p:stCondLst>
                                            <p:cond delay="0"/>
                                          </p:stCondLst>
                                        </p:cTn>
                                        <p:tgtEl>
                                          <p:spTgt spid="260">
                                            <p:txEl>
                                              <p:pRg st="7" end="7"/>
                                            </p:txEl>
                                          </p:spTgt>
                                        </p:tgtEl>
                                        <p:attrNameLst>
                                          <p:attrName>style.visibility</p:attrName>
                                        </p:attrNameLst>
                                      </p:cBhvr>
                                      <p:to>
                                        <p:strVal val="visible"/>
                                      </p:to>
                                    </p:set>
                                    <p:animEffect transition="in" filter="fade">
                                      <p:cBhvr>
                                        <p:cTn id="503" dur="500"/>
                                        <p:tgtEl>
                                          <p:spTgt spid="260">
                                            <p:txEl>
                                              <p:pRg st="7" end="7"/>
                                            </p:txEl>
                                          </p:spTgt>
                                        </p:tgtEl>
                                      </p:cBhvr>
                                    </p:animEffect>
                                  </p:childTnLst>
                                </p:cTn>
                              </p:par>
                            </p:childTnLst>
                          </p:cTn>
                        </p:par>
                        <p:par>
                          <p:cTn id="504" fill="hold">
                            <p:stCondLst>
                              <p:cond delay="62500"/>
                            </p:stCondLst>
                            <p:childTnLst>
                              <p:par>
                                <p:cTn id="505" presetID="10" presetClass="entr" presetSubtype="0" fill="hold" nodeType="afterEffect">
                                  <p:stCondLst>
                                    <p:cond delay="0"/>
                                  </p:stCondLst>
                                  <p:childTnLst>
                                    <p:set>
                                      <p:cBhvr>
                                        <p:cTn id="506" dur="1" fill="hold">
                                          <p:stCondLst>
                                            <p:cond delay="0"/>
                                          </p:stCondLst>
                                        </p:cTn>
                                        <p:tgtEl>
                                          <p:spTgt spid="260">
                                            <p:txEl>
                                              <p:pRg st="8" end="8"/>
                                            </p:txEl>
                                          </p:spTgt>
                                        </p:tgtEl>
                                        <p:attrNameLst>
                                          <p:attrName>style.visibility</p:attrName>
                                        </p:attrNameLst>
                                      </p:cBhvr>
                                      <p:to>
                                        <p:strVal val="visible"/>
                                      </p:to>
                                    </p:set>
                                    <p:animEffect transition="in" filter="fade">
                                      <p:cBhvr>
                                        <p:cTn id="507" dur="500"/>
                                        <p:tgtEl>
                                          <p:spTgt spid="260">
                                            <p:txEl>
                                              <p:pRg st="8" end="8"/>
                                            </p:txEl>
                                          </p:spTgt>
                                        </p:tgtEl>
                                      </p:cBhvr>
                                    </p:animEffect>
                                  </p:childTnLst>
                                </p:cTn>
                              </p:par>
                            </p:childTnLst>
                          </p:cTn>
                        </p:par>
                        <p:par>
                          <p:cTn id="508" fill="hold">
                            <p:stCondLst>
                              <p:cond delay="63000"/>
                            </p:stCondLst>
                            <p:childTnLst>
                              <p:par>
                                <p:cTn id="509" presetID="10" presetClass="entr" presetSubtype="0" fill="hold" nodeType="afterEffect">
                                  <p:stCondLst>
                                    <p:cond delay="0"/>
                                  </p:stCondLst>
                                  <p:childTnLst>
                                    <p:set>
                                      <p:cBhvr>
                                        <p:cTn id="510" dur="1" fill="hold">
                                          <p:stCondLst>
                                            <p:cond delay="0"/>
                                          </p:stCondLst>
                                        </p:cTn>
                                        <p:tgtEl>
                                          <p:spTgt spid="242"/>
                                        </p:tgtEl>
                                        <p:attrNameLst>
                                          <p:attrName>style.visibility</p:attrName>
                                        </p:attrNameLst>
                                      </p:cBhvr>
                                      <p:to>
                                        <p:strVal val="visible"/>
                                      </p:to>
                                    </p:set>
                                    <p:animEffect transition="in" filter="fade">
                                      <p:cBhvr>
                                        <p:cTn id="511" dur="500"/>
                                        <p:tgtEl>
                                          <p:spTgt spid="242"/>
                                        </p:tgtEl>
                                      </p:cBhvr>
                                    </p:animEffect>
                                  </p:childTnLst>
                                </p:cTn>
                              </p:par>
                            </p:childTnLst>
                          </p:cTn>
                        </p:par>
                        <p:par>
                          <p:cTn id="512" fill="hold">
                            <p:stCondLst>
                              <p:cond delay="63500"/>
                            </p:stCondLst>
                            <p:childTnLst>
                              <p:par>
                                <p:cTn id="513" presetID="10" presetClass="entr" presetSubtype="0" fill="hold" nodeType="afterEffect">
                                  <p:stCondLst>
                                    <p:cond delay="0"/>
                                  </p:stCondLst>
                                  <p:childTnLst>
                                    <p:set>
                                      <p:cBhvr>
                                        <p:cTn id="514" dur="1" fill="hold">
                                          <p:stCondLst>
                                            <p:cond delay="0"/>
                                          </p:stCondLst>
                                        </p:cTn>
                                        <p:tgtEl>
                                          <p:spTgt spid="263">
                                            <p:txEl>
                                              <p:pRg st="0" end="0"/>
                                            </p:txEl>
                                          </p:spTgt>
                                        </p:tgtEl>
                                        <p:attrNameLst>
                                          <p:attrName>style.visibility</p:attrName>
                                        </p:attrNameLst>
                                      </p:cBhvr>
                                      <p:to>
                                        <p:strVal val="visible"/>
                                      </p:to>
                                    </p:set>
                                    <p:animEffect transition="in" filter="fade">
                                      <p:cBhvr>
                                        <p:cTn id="515" dur="500"/>
                                        <p:tgtEl>
                                          <p:spTgt spid="263">
                                            <p:txEl>
                                              <p:pRg st="0" end="0"/>
                                            </p:txEl>
                                          </p:spTgt>
                                        </p:tgtEl>
                                      </p:cBhvr>
                                    </p:animEffect>
                                  </p:childTnLst>
                                </p:cTn>
                              </p:par>
                            </p:childTnLst>
                          </p:cTn>
                        </p:par>
                        <p:par>
                          <p:cTn id="516" fill="hold">
                            <p:stCondLst>
                              <p:cond delay="64000"/>
                            </p:stCondLst>
                            <p:childTnLst>
                              <p:par>
                                <p:cTn id="517" presetID="10" presetClass="entr" presetSubtype="0" fill="hold" nodeType="afterEffect">
                                  <p:stCondLst>
                                    <p:cond delay="0"/>
                                  </p:stCondLst>
                                  <p:childTnLst>
                                    <p:set>
                                      <p:cBhvr>
                                        <p:cTn id="518" dur="1" fill="hold">
                                          <p:stCondLst>
                                            <p:cond delay="0"/>
                                          </p:stCondLst>
                                        </p:cTn>
                                        <p:tgtEl>
                                          <p:spTgt spid="263">
                                            <p:txEl>
                                              <p:pRg st="1" end="1"/>
                                            </p:txEl>
                                          </p:spTgt>
                                        </p:tgtEl>
                                        <p:attrNameLst>
                                          <p:attrName>style.visibility</p:attrName>
                                        </p:attrNameLst>
                                      </p:cBhvr>
                                      <p:to>
                                        <p:strVal val="visible"/>
                                      </p:to>
                                    </p:set>
                                    <p:animEffect transition="in" filter="fade">
                                      <p:cBhvr>
                                        <p:cTn id="519" dur="500"/>
                                        <p:tgtEl>
                                          <p:spTgt spid="263">
                                            <p:txEl>
                                              <p:pRg st="1" end="1"/>
                                            </p:txEl>
                                          </p:spTgt>
                                        </p:tgtEl>
                                      </p:cBhvr>
                                    </p:animEffect>
                                  </p:childTnLst>
                                </p:cTn>
                              </p:par>
                            </p:childTnLst>
                          </p:cTn>
                        </p:par>
                        <p:par>
                          <p:cTn id="520" fill="hold">
                            <p:stCondLst>
                              <p:cond delay="64500"/>
                            </p:stCondLst>
                            <p:childTnLst>
                              <p:par>
                                <p:cTn id="521" presetID="10" presetClass="entr" presetSubtype="0" fill="hold" nodeType="afterEffect">
                                  <p:stCondLst>
                                    <p:cond delay="0"/>
                                  </p:stCondLst>
                                  <p:childTnLst>
                                    <p:set>
                                      <p:cBhvr>
                                        <p:cTn id="522" dur="1" fill="hold">
                                          <p:stCondLst>
                                            <p:cond delay="0"/>
                                          </p:stCondLst>
                                        </p:cTn>
                                        <p:tgtEl>
                                          <p:spTgt spid="263">
                                            <p:txEl>
                                              <p:pRg st="2" end="2"/>
                                            </p:txEl>
                                          </p:spTgt>
                                        </p:tgtEl>
                                        <p:attrNameLst>
                                          <p:attrName>style.visibility</p:attrName>
                                        </p:attrNameLst>
                                      </p:cBhvr>
                                      <p:to>
                                        <p:strVal val="visible"/>
                                      </p:to>
                                    </p:set>
                                    <p:animEffect transition="in" filter="fade">
                                      <p:cBhvr>
                                        <p:cTn id="523" dur="500"/>
                                        <p:tgtEl>
                                          <p:spTgt spid="263">
                                            <p:txEl>
                                              <p:pRg st="2" end="2"/>
                                            </p:txEl>
                                          </p:spTgt>
                                        </p:tgtEl>
                                      </p:cBhvr>
                                    </p:animEffect>
                                  </p:childTnLst>
                                </p:cTn>
                              </p:par>
                            </p:childTnLst>
                          </p:cTn>
                        </p:par>
                        <p:par>
                          <p:cTn id="524" fill="hold">
                            <p:stCondLst>
                              <p:cond delay="65000"/>
                            </p:stCondLst>
                            <p:childTnLst>
                              <p:par>
                                <p:cTn id="525" presetID="10" presetClass="entr" presetSubtype="0" fill="hold" nodeType="afterEffect">
                                  <p:stCondLst>
                                    <p:cond delay="0"/>
                                  </p:stCondLst>
                                  <p:childTnLst>
                                    <p:set>
                                      <p:cBhvr>
                                        <p:cTn id="526" dur="1" fill="hold">
                                          <p:stCondLst>
                                            <p:cond delay="0"/>
                                          </p:stCondLst>
                                        </p:cTn>
                                        <p:tgtEl>
                                          <p:spTgt spid="263">
                                            <p:txEl>
                                              <p:pRg st="3" end="3"/>
                                            </p:txEl>
                                          </p:spTgt>
                                        </p:tgtEl>
                                        <p:attrNameLst>
                                          <p:attrName>style.visibility</p:attrName>
                                        </p:attrNameLst>
                                      </p:cBhvr>
                                      <p:to>
                                        <p:strVal val="visible"/>
                                      </p:to>
                                    </p:set>
                                    <p:animEffect transition="in" filter="fade">
                                      <p:cBhvr>
                                        <p:cTn id="527" dur="500"/>
                                        <p:tgtEl>
                                          <p:spTgt spid="263">
                                            <p:txEl>
                                              <p:pRg st="3" end="3"/>
                                            </p:txEl>
                                          </p:spTgt>
                                        </p:tgtEl>
                                      </p:cBhvr>
                                    </p:animEffect>
                                  </p:childTnLst>
                                </p:cTn>
                              </p:par>
                            </p:childTnLst>
                          </p:cTn>
                        </p:par>
                        <p:par>
                          <p:cTn id="528" fill="hold">
                            <p:stCondLst>
                              <p:cond delay="65500"/>
                            </p:stCondLst>
                            <p:childTnLst>
                              <p:par>
                                <p:cTn id="529" presetID="10" presetClass="entr" presetSubtype="0" fill="hold" nodeType="afterEffect">
                                  <p:stCondLst>
                                    <p:cond delay="0"/>
                                  </p:stCondLst>
                                  <p:childTnLst>
                                    <p:set>
                                      <p:cBhvr>
                                        <p:cTn id="530" dur="1" fill="hold">
                                          <p:stCondLst>
                                            <p:cond delay="0"/>
                                          </p:stCondLst>
                                        </p:cTn>
                                        <p:tgtEl>
                                          <p:spTgt spid="263">
                                            <p:txEl>
                                              <p:pRg st="4" end="4"/>
                                            </p:txEl>
                                          </p:spTgt>
                                        </p:tgtEl>
                                        <p:attrNameLst>
                                          <p:attrName>style.visibility</p:attrName>
                                        </p:attrNameLst>
                                      </p:cBhvr>
                                      <p:to>
                                        <p:strVal val="visible"/>
                                      </p:to>
                                    </p:set>
                                    <p:animEffect transition="in" filter="fade">
                                      <p:cBhvr>
                                        <p:cTn id="531" dur="500"/>
                                        <p:tgtEl>
                                          <p:spTgt spid="263">
                                            <p:txEl>
                                              <p:pRg st="4" end="4"/>
                                            </p:txEl>
                                          </p:spTgt>
                                        </p:tgtEl>
                                      </p:cBhvr>
                                    </p:animEffect>
                                  </p:childTnLst>
                                </p:cTn>
                              </p:par>
                            </p:childTnLst>
                          </p:cTn>
                        </p:par>
                        <p:par>
                          <p:cTn id="532" fill="hold">
                            <p:stCondLst>
                              <p:cond delay="66000"/>
                            </p:stCondLst>
                            <p:childTnLst>
                              <p:par>
                                <p:cTn id="533" presetID="10" presetClass="entr" presetSubtype="0" fill="hold" nodeType="afterEffect">
                                  <p:stCondLst>
                                    <p:cond delay="0"/>
                                  </p:stCondLst>
                                  <p:childTnLst>
                                    <p:set>
                                      <p:cBhvr>
                                        <p:cTn id="534" dur="1" fill="hold">
                                          <p:stCondLst>
                                            <p:cond delay="0"/>
                                          </p:stCondLst>
                                        </p:cTn>
                                        <p:tgtEl>
                                          <p:spTgt spid="263">
                                            <p:txEl>
                                              <p:pRg st="5" end="5"/>
                                            </p:txEl>
                                          </p:spTgt>
                                        </p:tgtEl>
                                        <p:attrNameLst>
                                          <p:attrName>style.visibility</p:attrName>
                                        </p:attrNameLst>
                                      </p:cBhvr>
                                      <p:to>
                                        <p:strVal val="visible"/>
                                      </p:to>
                                    </p:set>
                                    <p:animEffect transition="in" filter="fade">
                                      <p:cBhvr>
                                        <p:cTn id="535" dur="500"/>
                                        <p:tgtEl>
                                          <p:spTgt spid="263">
                                            <p:txEl>
                                              <p:pRg st="5" end="5"/>
                                            </p:txEl>
                                          </p:spTgt>
                                        </p:tgtEl>
                                      </p:cBhvr>
                                    </p:animEffect>
                                  </p:childTnLst>
                                </p:cTn>
                              </p:par>
                            </p:childTnLst>
                          </p:cTn>
                        </p:par>
                        <p:par>
                          <p:cTn id="536" fill="hold">
                            <p:stCondLst>
                              <p:cond delay="66500"/>
                            </p:stCondLst>
                            <p:childTnLst>
                              <p:par>
                                <p:cTn id="537" presetID="10" presetClass="entr" presetSubtype="0" fill="hold" nodeType="afterEffect">
                                  <p:stCondLst>
                                    <p:cond delay="0"/>
                                  </p:stCondLst>
                                  <p:childTnLst>
                                    <p:set>
                                      <p:cBhvr>
                                        <p:cTn id="538" dur="1" fill="hold">
                                          <p:stCondLst>
                                            <p:cond delay="0"/>
                                          </p:stCondLst>
                                        </p:cTn>
                                        <p:tgtEl>
                                          <p:spTgt spid="263">
                                            <p:txEl>
                                              <p:pRg st="6" end="6"/>
                                            </p:txEl>
                                          </p:spTgt>
                                        </p:tgtEl>
                                        <p:attrNameLst>
                                          <p:attrName>style.visibility</p:attrName>
                                        </p:attrNameLst>
                                      </p:cBhvr>
                                      <p:to>
                                        <p:strVal val="visible"/>
                                      </p:to>
                                    </p:set>
                                    <p:animEffect transition="in" filter="fade">
                                      <p:cBhvr>
                                        <p:cTn id="539" dur="500"/>
                                        <p:tgtEl>
                                          <p:spTgt spid="263">
                                            <p:txEl>
                                              <p:pRg st="6" end="6"/>
                                            </p:txEl>
                                          </p:spTgt>
                                        </p:tgtEl>
                                      </p:cBhvr>
                                    </p:animEffect>
                                  </p:childTnLst>
                                </p:cTn>
                              </p:par>
                            </p:childTnLst>
                          </p:cTn>
                        </p:par>
                        <p:par>
                          <p:cTn id="540" fill="hold">
                            <p:stCondLst>
                              <p:cond delay="67000"/>
                            </p:stCondLst>
                            <p:childTnLst>
                              <p:par>
                                <p:cTn id="541" presetID="10" presetClass="entr" presetSubtype="0" fill="hold" nodeType="afterEffect">
                                  <p:stCondLst>
                                    <p:cond delay="0"/>
                                  </p:stCondLst>
                                  <p:childTnLst>
                                    <p:set>
                                      <p:cBhvr>
                                        <p:cTn id="542" dur="1" fill="hold">
                                          <p:stCondLst>
                                            <p:cond delay="0"/>
                                          </p:stCondLst>
                                        </p:cTn>
                                        <p:tgtEl>
                                          <p:spTgt spid="263">
                                            <p:txEl>
                                              <p:pRg st="7" end="7"/>
                                            </p:txEl>
                                          </p:spTgt>
                                        </p:tgtEl>
                                        <p:attrNameLst>
                                          <p:attrName>style.visibility</p:attrName>
                                        </p:attrNameLst>
                                      </p:cBhvr>
                                      <p:to>
                                        <p:strVal val="visible"/>
                                      </p:to>
                                    </p:set>
                                    <p:animEffect transition="in" filter="fade">
                                      <p:cBhvr>
                                        <p:cTn id="543" dur="500"/>
                                        <p:tgtEl>
                                          <p:spTgt spid="263">
                                            <p:txEl>
                                              <p:pRg st="7" end="7"/>
                                            </p:txEl>
                                          </p:spTgt>
                                        </p:tgtEl>
                                      </p:cBhvr>
                                    </p:animEffect>
                                  </p:childTnLst>
                                </p:cTn>
                              </p:par>
                            </p:childTnLst>
                          </p:cTn>
                        </p:par>
                        <p:par>
                          <p:cTn id="544" fill="hold">
                            <p:stCondLst>
                              <p:cond delay="67500"/>
                            </p:stCondLst>
                            <p:childTnLst>
                              <p:par>
                                <p:cTn id="545" presetID="10" presetClass="entr" presetSubtype="0" fill="hold" nodeType="afterEffect">
                                  <p:stCondLst>
                                    <p:cond delay="0"/>
                                  </p:stCondLst>
                                  <p:childTnLst>
                                    <p:set>
                                      <p:cBhvr>
                                        <p:cTn id="546" dur="1" fill="hold">
                                          <p:stCondLst>
                                            <p:cond delay="0"/>
                                          </p:stCondLst>
                                        </p:cTn>
                                        <p:tgtEl>
                                          <p:spTgt spid="263">
                                            <p:txEl>
                                              <p:pRg st="8" end="8"/>
                                            </p:txEl>
                                          </p:spTgt>
                                        </p:tgtEl>
                                        <p:attrNameLst>
                                          <p:attrName>style.visibility</p:attrName>
                                        </p:attrNameLst>
                                      </p:cBhvr>
                                      <p:to>
                                        <p:strVal val="visible"/>
                                      </p:to>
                                    </p:set>
                                    <p:animEffect transition="in" filter="fade">
                                      <p:cBhvr>
                                        <p:cTn id="547" dur="500"/>
                                        <p:tgtEl>
                                          <p:spTgt spid="263">
                                            <p:txEl>
                                              <p:pRg st="8" end="8"/>
                                            </p:txEl>
                                          </p:spTgt>
                                        </p:tgtEl>
                                      </p:cBhvr>
                                    </p:animEffect>
                                  </p:childTnLst>
                                </p:cTn>
                              </p:par>
                            </p:childTnLst>
                          </p:cTn>
                        </p:par>
                        <p:par>
                          <p:cTn id="548" fill="hold">
                            <p:stCondLst>
                              <p:cond delay="68000"/>
                            </p:stCondLst>
                            <p:childTnLst>
                              <p:par>
                                <p:cTn id="549" presetID="10" presetClass="entr" presetSubtype="0" fill="hold" nodeType="afterEffect">
                                  <p:stCondLst>
                                    <p:cond delay="0"/>
                                  </p:stCondLst>
                                  <p:childTnLst>
                                    <p:set>
                                      <p:cBhvr>
                                        <p:cTn id="550" dur="1" fill="hold">
                                          <p:stCondLst>
                                            <p:cond delay="0"/>
                                          </p:stCondLst>
                                        </p:cTn>
                                        <p:tgtEl>
                                          <p:spTgt spid="264">
                                            <p:txEl>
                                              <p:pRg st="0" end="0"/>
                                            </p:txEl>
                                          </p:spTgt>
                                        </p:tgtEl>
                                        <p:attrNameLst>
                                          <p:attrName>style.visibility</p:attrName>
                                        </p:attrNameLst>
                                      </p:cBhvr>
                                      <p:to>
                                        <p:strVal val="visible"/>
                                      </p:to>
                                    </p:set>
                                    <p:animEffect transition="in" filter="fade">
                                      <p:cBhvr>
                                        <p:cTn id="551" dur="500"/>
                                        <p:tgtEl>
                                          <p:spTgt spid="264">
                                            <p:txEl>
                                              <p:pRg st="0" end="0"/>
                                            </p:txEl>
                                          </p:spTgt>
                                        </p:tgtEl>
                                      </p:cBhvr>
                                    </p:animEffect>
                                  </p:childTnLst>
                                </p:cTn>
                              </p:par>
                            </p:childTnLst>
                          </p:cTn>
                        </p:par>
                        <p:par>
                          <p:cTn id="552" fill="hold">
                            <p:stCondLst>
                              <p:cond delay="68500"/>
                            </p:stCondLst>
                            <p:childTnLst>
                              <p:par>
                                <p:cTn id="553" presetID="10" presetClass="entr" presetSubtype="0" fill="hold" nodeType="afterEffect">
                                  <p:stCondLst>
                                    <p:cond delay="0"/>
                                  </p:stCondLst>
                                  <p:childTnLst>
                                    <p:set>
                                      <p:cBhvr>
                                        <p:cTn id="554" dur="1" fill="hold">
                                          <p:stCondLst>
                                            <p:cond delay="0"/>
                                          </p:stCondLst>
                                        </p:cTn>
                                        <p:tgtEl>
                                          <p:spTgt spid="264">
                                            <p:txEl>
                                              <p:pRg st="1" end="1"/>
                                            </p:txEl>
                                          </p:spTgt>
                                        </p:tgtEl>
                                        <p:attrNameLst>
                                          <p:attrName>style.visibility</p:attrName>
                                        </p:attrNameLst>
                                      </p:cBhvr>
                                      <p:to>
                                        <p:strVal val="visible"/>
                                      </p:to>
                                    </p:set>
                                    <p:animEffect transition="in" filter="fade">
                                      <p:cBhvr>
                                        <p:cTn id="555" dur="500"/>
                                        <p:tgtEl>
                                          <p:spTgt spid="264">
                                            <p:txEl>
                                              <p:pRg st="1" end="1"/>
                                            </p:txEl>
                                          </p:spTgt>
                                        </p:tgtEl>
                                      </p:cBhvr>
                                    </p:animEffect>
                                  </p:childTnLst>
                                </p:cTn>
                              </p:par>
                            </p:childTnLst>
                          </p:cTn>
                        </p:par>
                        <p:par>
                          <p:cTn id="556" fill="hold">
                            <p:stCondLst>
                              <p:cond delay="69000"/>
                            </p:stCondLst>
                            <p:childTnLst>
                              <p:par>
                                <p:cTn id="557" presetID="10" presetClass="entr" presetSubtype="0" fill="hold" nodeType="afterEffect">
                                  <p:stCondLst>
                                    <p:cond delay="0"/>
                                  </p:stCondLst>
                                  <p:childTnLst>
                                    <p:set>
                                      <p:cBhvr>
                                        <p:cTn id="558" dur="1" fill="hold">
                                          <p:stCondLst>
                                            <p:cond delay="0"/>
                                          </p:stCondLst>
                                        </p:cTn>
                                        <p:tgtEl>
                                          <p:spTgt spid="264">
                                            <p:txEl>
                                              <p:pRg st="2" end="2"/>
                                            </p:txEl>
                                          </p:spTgt>
                                        </p:tgtEl>
                                        <p:attrNameLst>
                                          <p:attrName>style.visibility</p:attrName>
                                        </p:attrNameLst>
                                      </p:cBhvr>
                                      <p:to>
                                        <p:strVal val="visible"/>
                                      </p:to>
                                    </p:set>
                                    <p:animEffect transition="in" filter="fade">
                                      <p:cBhvr>
                                        <p:cTn id="559" dur="500"/>
                                        <p:tgtEl>
                                          <p:spTgt spid="264">
                                            <p:txEl>
                                              <p:pRg st="2" end="2"/>
                                            </p:txEl>
                                          </p:spTgt>
                                        </p:tgtEl>
                                      </p:cBhvr>
                                    </p:animEffect>
                                  </p:childTnLst>
                                </p:cTn>
                              </p:par>
                            </p:childTnLst>
                          </p:cTn>
                        </p:par>
                        <p:par>
                          <p:cTn id="560" fill="hold">
                            <p:stCondLst>
                              <p:cond delay="69500"/>
                            </p:stCondLst>
                            <p:childTnLst>
                              <p:par>
                                <p:cTn id="561" presetID="10" presetClass="entr" presetSubtype="0" fill="hold" nodeType="afterEffect">
                                  <p:stCondLst>
                                    <p:cond delay="0"/>
                                  </p:stCondLst>
                                  <p:childTnLst>
                                    <p:set>
                                      <p:cBhvr>
                                        <p:cTn id="562" dur="1" fill="hold">
                                          <p:stCondLst>
                                            <p:cond delay="0"/>
                                          </p:stCondLst>
                                        </p:cTn>
                                        <p:tgtEl>
                                          <p:spTgt spid="264">
                                            <p:txEl>
                                              <p:pRg st="3" end="3"/>
                                            </p:txEl>
                                          </p:spTgt>
                                        </p:tgtEl>
                                        <p:attrNameLst>
                                          <p:attrName>style.visibility</p:attrName>
                                        </p:attrNameLst>
                                      </p:cBhvr>
                                      <p:to>
                                        <p:strVal val="visible"/>
                                      </p:to>
                                    </p:set>
                                    <p:animEffect transition="in" filter="fade">
                                      <p:cBhvr>
                                        <p:cTn id="563" dur="500"/>
                                        <p:tgtEl>
                                          <p:spTgt spid="264">
                                            <p:txEl>
                                              <p:pRg st="3" end="3"/>
                                            </p:txEl>
                                          </p:spTgt>
                                        </p:tgtEl>
                                      </p:cBhvr>
                                    </p:animEffect>
                                  </p:childTnLst>
                                </p:cTn>
                              </p:par>
                            </p:childTnLst>
                          </p:cTn>
                        </p:par>
                        <p:par>
                          <p:cTn id="564" fill="hold">
                            <p:stCondLst>
                              <p:cond delay="70000"/>
                            </p:stCondLst>
                            <p:childTnLst>
                              <p:par>
                                <p:cTn id="565" presetID="10" presetClass="entr" presetSubtype="0" fill="hold" nodeType="afterEffect">
                                  <p:stCondLst>
                                    <p:cond delay="0"/>
                                  </p:stCondLst>
                                  <p:childTnLst>
                                    <p:set>
                                      <p:cBhvr>
                                        <p:cTn id="566" dur="1" fill="hold">
                                          <p:stCondLst>
                                            <p:cond delay="0"/>
                                          </p:stCondLst>
                                        </p:cTn>
                                        <p:tgtEl>
                                          <p:spTgt spid="264">
                                            <p:txEl>
                                              <p:pRg st="4" end="4"/>
                                            </p:txEl>
                                          </p:spTgt>
                                        </p:tgtEl>
                                        <p:attrNameLst>
                                          <p:attrName>style.visibility</p:attrName>
                                        </p:attrNameLst>
                                      </p:cBhvr>
                                      <p:to>
                                        <p:strVal val="visible"/>
                                      </p:to>
                                    </p:set>
                                    <p:animEffect transition="in" filter="fade">
                                      <p:cBhvr>
                                        <p:cTn id="567" dur="500"/>
                                        <p:tgtEl>
                                          <p:spTgt spid="264">
                                            <p:txEl>
                                              <p:pRg st="4" end="4"/>
                                            </p:txEl>
                                          </p:spTgt>
                                        </p:tgtEl>
                                      </p:cBhvr>
                                    </p:animEffect>
                                  </p:childTnLst>
                                </p:cTn>
                              </p:par>
                            </p:childTnLst>
                          </p:cTn>
                        </p:par>
                        <p:par>
                          <p:cTn id="568" fill="hold">
                            <p:stCondLst>
                              <p:cond delay="70500"/>
                            </p:stCondLst>
                            <p:childTnLst>
                              <p:par>
                                <p:cTn id="569" presetID="10" presetClass="entr" presetSubtype="0" fill="hold" nodeType="afterEffect">
                                  <p:stCondLst>
                                    <p:cond delay="0"/>
                                  </p:stCondLst>
                                  <p:childTnLst>
                                    <p:set>
                                      <p:cBhvr>
                                        <p:cTn id="570" dur="1" fill="hold">
                                          <p:stCondLst>
                                            <p:cond delay="0"/>
                                          </p:stCondLst>
                                        </p:cTn>
                                        <p:tgtEl>
                                          <p:spTgt spid="264">
                                            <p:txEl>
                                              <p:pRg st="5" end="5"/>
                                            </p:txEl>
                                          </p:spTgt>
                                        </p:tgtEl>
                                        <p:attrNameLst>
                                          <p:attrName>style.visibility</p:attrName>
                                        </p:attrNameLst>
                                      </p:cBhvr>
                                      <p:to>
                                        <p:strVal val="visible"/>
                                      </p:to>
                                    </p:set>
                                    <p:animEffect transition="in" filter="fade">
                                      <p:cBhvr>
                                        <p:cTn id="571" dur="500"/>
                                        <p:tgtEl>
                                          <p:spTgt spid="264">
                                            <p:txEl>
                                              <p:pRg st="5" end="5"/>
                                            </p:txEl>
                                          </p:spTgt>
                                        </p:tgtEl>
                                      </p:cBhvr>
                                    </p:animEffect>
                                  </p:childTnLst>
                                </p:cTn>
                              </p:par>
                            </p:childTnLst>
                          </p:cTn>
                        </p:par>
                        <p:par>
                          <p:cTn id="572" fill="hold">
                            <p:stCondLst>
                              <p:cond delay="71000"/>
                            </p:stCondLst>
                            <p:childTnLst>
                              <p:par>
                                <p:cTn id="573" presetID="10" presetClass="entr" presetSubtype="0" fill="hold" nodeType="afterEffect">
                                  <p:stCondLst>
                                    <p:cond delay="0"/>
                                  </p:stCondLst>
                                  <p:childTnLst>
                                    <p:set>
                                      <p:cBhvr>
                                        <p:cTn id="574" dur="1" fill="hold">
                                          <p:stCondLst>
                                            <p:cond delay="0"/>
                                          </p:stCondLst>
                                        </p:cTn>
                                        <p:tgtEl>
                                          <p:spTgt spid="264">
                                            <p:txEl>
                                              <p:pRg st="6" end="6"/>
                                            </p:txEl>
                                          </p:spTgt>
                                        </p:tgtEl>
                                        <p:attrNameLst>
                                          <p:attrName>style.visibility</p:attrName>
                                        </p:attrNameLst>
                                      </p:cBhvr>
                                      <p:to>
                                        <p:strVal val="visible"/>
                                      </p:to>
                                    </p:set>
                                    <p:animEffect transition="in" filter="fade">
                                      <p:cBhvr>
                                        <p:cTn id="575" dur="500"/>
                                        <p:tgtEl>
                                          <p:spTgt spid="264">
                                            <p:txEl>
                                              <p:pRg st="6" end="6"/>
                                            </p:txEl>
                                          </p:spTgt>
                                        </p:tgtEl>
                                      </p:cBhvr>
                                    </p:animEffect>
                                  </p:childTnLst>
                                </p:cTn>
                              </p:par>
                            </p:childTnLst>
                          </p:cTn>
                        </p:par>
                        <p:par>
                          <p:cTn id="576" fill="hold">
                            <p:stCondLst>
                              <p:cond delay="71500"/>
                            </p:stCondLst>
                            <p:childTnLst>
                              <p:par>
                                <p:cTn id="577" presetID="10" presetClass="entr" presetSubtype="0" fill="hold" nodeType="afterEffect">
                                  <p:stCondLst>
                                    <p:cond delay="0"/>
                                  </p:stCondLst>
                                  <p:childTnLst>
                                    <p:set>
                                      <p:cBhvr>
                                        <p:cTn id="578" dur="1" fill="hold">
                                          <p:stCondLst>
                                            <p:cond delay="0"/>
                                          </p:stCondLst>
                                        </p:cTn>
                                        <p:tgtEl>
                                          <p:spTgt spid="264">
                                            <p:txEl>
                                              <p:pRg st="7" end="7"/>
                                            </p:txEl>
                                          </p:spTgt>
                                        </p:tgtEl>
                                        <p:attrNameLst>
                                          <p:attrName>style.visibility</p:attrName>
                                        </p:attrNameLst>
                                      </p:cBhvr>
                                      <p:to>
                                        <p:strVal val="visible"/>
                                      </p:to>
                                    </p:set>
                                    <p:animEffect transition="in" filter="fade">
                                      <p:cBhvr>
                                        <p:cTn id="579" dur="500"/>
                                        <p:tgtEl>
                                          <p:spTgt spid="264">
                                            <p:txEl>
                                              <p:pRg st="7" end="7"/>
                                            </p:txEl>
                                          </p:spTgt>
                                        </p:tgtEl>
                                      </p:cBhvr>
                                    </p:animEffect>
                                  </p:childTnLst>
                                </p:cTn>
                              </p:par>
                            </p:childTnLst>
                          </p:cTn>
                        </p:par>
                        <p:par>
                          <p:cTn id="580" fill="hold">
                            <p:stCondLst>
                              <p:cond delay="72000"/>
                            </p:stCondLst>
                            <p:childTnLst>
                              <p:par>
                                <p:cTn id="581" presetID="10" presetClass="entr" presetSubtype="0" fill="hold" nodeType="afterEffect">
                                  <p:stCondLst>
                                    <p:cond delay="0"/>
                                  </p:stCondLst>
                                  <p:childTnLst>
                                    <p:set>
                                      <p:cBhvr>
                                        <p:cTn id="582" dur="1" fill="hold">
                                          <p:stCondLst>
                                            <p:cond delay="0"/>
                                          </p:stCondLst>
                                        </p:cTn>
                                        <p:tgtEl>
                                          <p:spTgt spid="264">
                                            <p:txEl>
                                              <p:pRg st="8" end="8"/>
                                            </p:txEl>
                                          </p:spTgt>
                                        </p:tgtEl>
                                        <p:attrNameLst>
                                          <p:attrName>style.visibility</p:attrName>
                                        </p:attrNameLst>
                                      </p:cBhvr>
                                      <p:to>
                                        <p:strVal val="visible"/>
                                      </p:to>
                                    </p:set>
                                    <p:animEffect transition="in" filter="fade">
                                      <p:cBhvr>
                                        <p:cTn id="583" dur="500"/>
                                        <p:tgtEl>
                                          <p:spTgt spid="264">
                                            <p:txEl>
                                              <p:pRg st="8" end="8"/>
                                            </p:txEl>
                                          </p:spTgt>
                                        </p:tgtEl>
                                      </p:cBhvr>
                                    </p:animEffect>
                                  </p:childTnLst>
                                </p:cTn>
                              </p:par>
                            </p:childTnLst>
                          </p:cTn>
                        </p:par>
                        <p:par>
                          <p:cTn id="584" fill="hold">
                            <p:stCondLst>
                              <p:cond delay="72500"/>
                            </p:stCondLst>
                            <p:childTnLst>
                              <p:par>
                                <p:cTn id="585" presetID="10" presetClass="entr" presetSubtype="0" fill="hold" nodeType="afterEffect">
                                  <p:stCondLst>
                                    <p:cond delay="0"/>
                                  </p:stCondLst>
                                  <p:childTnLst>
                                    <p:set>
                                      <p:cBhvr>
                                        <p:cTn id="586" dur="1" fill="hold">
                                          <p:stCondLst>
                                            <p:cond delay="0"/>
                                          </p:stCondLst>
                                        </p:cTn>
                                        <p:tgtEl>
                                          <p:spTgt spid="245"/>
                                        </p:tgtEl>
                                        <p:attrNameLst>
                                          <p:attrName>style.visibility</p:attrName>
                                        </p:attrNameLst>
                                      </p:cBhvr>
                                      <p:to>
                                        <p:strVal val="visible"/>
                                      </p:to>
                                    </p:set>
                                    <p:animEffect transition="in" filter="fade">
                                      <p:cBhvr>
                                        <p:cTn id="587" dur="500"/>
                                        <p:tgtEl>
                                          <p:spTgt spid="245"/>
                                        </p:tgtEl>
                                      </p:cBhvr>
                                    </p:animEffect>
                                  </p:childTnLst>
                                </p:cTn>
                              </p:par>
                            </p:childTnLst>
                          </p:cTn>
                        </p:par>
                        <p:par>
                          <p:cTn id="588" fill="hold">
                            <p:stCondLst>
                              <p:cond delay="73000"/>
                            </p:stCondLst>
                            <p:childTnLst>
                              <p:par>
                                <p:cTn id="589" presetID="10" presetClass="entr" presetSubtype="0" fill="hold" nodeType="afterEffect">
                                  <p:stCondLst>
                                    <p:cond delay="0"/>
                                  </p:stCondLst>
                                  <p:childTnLst>
                                    <p:set>
                                      <p:cBhvr>
                                        <p:cTn id="590" dur="1" fill="hold">
                                          <p:stCondLst>
                                            <p:cond delay="0"/>
                                          </p:stCondLst>
                                        </p:cTn>
                                        <p:tgtEl>
                                          <p:spTgt spid="267">
                                            <p:txEl>
                                              <p:pRg st="0" end="0"/>
                                            </p:txEl>
                                          </p:spTgt>
                                        </p:tgtEl>
                                        <p:attrNameLst>
                                          <p:attrName>style.visibility</p:attrName>
                                        </p:attrNameLst>
                                      </p:cBhvr>
                                      <p:to>
                                        <p:strVal val="visible"/>
                                      </p:to>
                                    </p:set>
                                    <p:animEffect transition="in" filter="fade">
                                      <p:cBhvr>
                                        <p:cTn id="591" dur="500"/>
                                        <p:tgtEl>
                                          <p:spTgt spid="267">
                                            <p:txEl>
                                              <p:pRg st="0" end="0"/>
                                            </p:txEl>
                                          </p:spTgt>
                                        </p:tgtEl>
                                      </p:cBhvr>
                                    </p:animEffect>
                                  </p:childTnLst>
                                </p:cTn>
                              </p:par>
                            </p:childTnLst>
                          </p:cTn>
                        </p:par>
                        <p:par>
                          <p:cTn id="592" fill="hold">
                            <p:stCondLst>
                              <p:cond delay="73500"/>
                            </p:stCondLst>
                            <p:childTnLst>
                              <p:par>
                                <p:cTn id="593" presetID="10" presetClass="entr" presetSubtype="0" fill="hold" nodeType="afterEffect">
                                  <p:stCondLst>
                                    <p:cond delay="0"/>
                                  </p:stCondLst>
                                  <p:childTnLst>
                                    <p:set>
                                      <p:cBhvr>
                                        <p:cTn id="594" dur="1" fill="hold">
                                          <p:stCondLst>
                                            <p:cond delay="0"/>
                                          </p:stCondLst>
                                        </p:cTn>
                                        <p:tgtEl>
                                          <p:spTgt spid="267">
                                            <p:txEl>
                                              <p:pRg st="1" end="1"/>
                                            </p:txEl>
                                          </p:spTgt>
                                        </p:tgtEl>
                                        <p:attrNameLst>
                                          <p:attrName>style.visibility</p:attrName>
                                        </p:attrNameLst>
                                      </p:cBhvr>
                                      <p:to>
                                        <p:strVal val="visible"/>
                                      </p:to>
                                    </p:set>
                                    <p:animEffect transition="in" filter="fade">
                                      <p:cBhvr>
                                        <p:cTn id="595" dur="500"/>
                                        <p:tgtEl>
                                          <p:spTgt spid="267">
                                            <p:txEl>
                                              <p:pRg st="1" end="1"/>
                                            </p:txEl>
                                          </p:spTgt>
                                        </p:tgtEl>
                                      </p:cBhvr>
                                    </p:animEffect>
                                  </p:childTnLst>
                                </p:cTn>
                              </p:par>
                            </p:childTnLst>
                          </p:cTn>
                        </p:par>
                        <p:par>
                          <p:cTn id="596" fill="hold">
                            <p:stCondLst>
                              <p:cond delay="74000"/>
                            </p:stCondLst>
                            <p:childTnLst>
                              <p:par>
                                <p:cTn id="597" presetID="10" presetClass="entr" presetSubtype="0" fill="hold" nodeType="afterEffect">
                                  <p:stCondLst>
                                    <p:cond delay="0"/>
                                  </p:stCondLst>
                                  <p:childTnLst>
                                    <p:set>
                                      <p:cBhvr>
                                        <p:cTn id="598" dur="1" fill="hold">
                                          <p:stCondLst>
                                            <p:cond delay="0"/>
                                          </p:stCondLst>
                                        </p:cTn>
                                        <p:tgtEl>
                                          <p:spTgt spid="267">
                                            <p:txEl>
                                              <p:pRg st="2" end="2"/>
                                            </p:txEl>
                                          </p:spTgt>
                                        </p:tgtEl>
                                        <p:attrNameLst>
                                          <p:attrName>style.visibility</p:attrName>
                                        </p:attrNameLst>
                                      </p:cBhvr>
                                      <p:to>
                                        <p:strVal val="visible"/>
                                      </p:to>
                                    </p:set>
                                    <p:animEffect transition="in" filter="fade">
                                      <p:cBhvr>
                                        <p:cTn id="599" dur="500"/>
                                        <p:tgtEl>
                                          <p:spTgt spid="267">
                                            <p:txEl>
                                              <p:pRg st="2" end="2"/>
                                            </p:txEl>
                                          </p:spTgt>
                                        </p:tgtEl>
                                      </p:cBhvr>
                                    </p:animEffect>
                                  </p:childTnLst>
                                </p:cTn>
                              </p:par>
                            </p:childTnLst>
                          </p:cTn>
                        </p:par>
                        <p:par>
                          <p:cTn id="600" fill="hold">
                            <p:stCondLst>
                              <p:cond delay="74500"/>
                            </p:stCondLst>
                            <p:childTnLst>
                              <p:par>
                                <p:cTn id="601" presetID="10" presetClass="entr" presetSubtype="0" fill="hold" nodeType="afterEffect">
                                  <p:stCondLst>
                                    <p:cond delay="0"/>
                                  </p:stCondLst>
                                  <p:childTnLst>
                                    <p:set>
                                      <p:cBhvr>
                                        <p:cTn id="602" dur="1" fill="hold">
                                          <p:stCondLst>
                                            <p:cond delay="0"/>
                                          </p:stCondLst>
                                        </p:cTn>
                                        <p:tgtEl>
                                          <p:spTgt spid="267">
                                            <p:txEl>
                                              <p:pRg st="3" end="3"/>
                                            </p:txEl>
                                          </p:spTgt>
                                        </p:tgtEl>
                                        <p:attrNameLst>
                                          <p:attrName>style.visibility</p:attrName>
                                        </p:attrNameLst>
                                      </p:cBhvr>
                                      <p:to>
                                        <p:strVal val="visible"/>
                                      </p:to>
                                    </p:set>
                                    <p:animEffect transition="in" filter="fade">
                                      <p:cBhvr>
                                        <p:cTn id="603" dur="500"/>
                                        <p:tgtEl>
                                          <p:spTgt spid="267">
                                            <p:txEl>
                                              <p:pRg st="3" end="3"/>
                                            </p:txEl>
                                          </p:spTgt>
                                        </p:tgtEl>
                                      </p:cBhvr>
                                    </p:animEffect>
                                  </p:childTnLst>
                                </p:cTn>
                              </p:par>
                            </p:childTnLst>
                          </p:cTn>
                        </p:par>
                        <p:par>
                          <p:cTn id="604" fill="hold">
                            <p:stCondLst>
                              <p:cond delay="75000"/>
                            </p:stCondLst>
                            <p:childTnLst>
                              <p:par>
                                <p:cTn id="605" presetID="10" presetClass="entr" presetSubtype="0" fill="hold" nodeType="afterEffect">
                                  <p:stCondLst>
                                    <p:cond delay="0"/>
                                  </p:stCondLst>
                                  <p:childTnLst>
                                    <p:set>
                                      <p:cBhvr>
                                        <p:cTn id="606" dur="1" fill="hold">
                                          <p:stCondLst>
                                            <p:cond delay="0"/>
                                          </p:stCondLst>
                                        </p:cTn>
                                        <p:tgtEl>
                                          <p:spTgt spid="267">
                                            <p:txEl>
                                              <p:pRg st="4" end="4"/>
                                            </p:txEl>
                                          </p:spTgt>
                                        </p:tgtEl>
                                        <p:attrNameLst>
                                          <p:attrName>style.visibility</p:attrName>
                                        </p:attrNameLst>
                                      </p:cBhvr>
                                      <p:to>
                                        <p:strVal val="visible"/>
                                      </p:to>
                                    </p:set>
                                    <p:animEffect transition="in" filter="fade">
                                      <p:cBhvr>
                                        <p:cTn id="607" dur="500"/>
                                        <p:tgtEl>
                                          <p:spTgt spid="267">
                                            <p:txEl>
                                              <p:pRg st="4" end="4"/>
                                            </p:txEl>
                                          </p:spTgt>
                                        </p:tgtEl>
                                      </p:cBhvr>
                                    </p:animEffect>
                                  </p:childTnLst>
                                </p:cTn>
                              </p:par>
                            </p:childTnLst>
                          </p:cTn>
                        </p:par>
                        <p:par>
                          <p:cTn id="608" fill="hold">
                            <p:stCondLst>
                              <p:cond delay="75500"/>
                            </p:stCondLst>
                            <p:childTnLst>
                              <p:par>
                                <p:cTn id="609" presetID="10" presetClass="entr" presetSubtype="0" fill="hold" nodeType="afterEffect">
                                  <p:stCondLst>
                                    <p:cond delay="0"/>
                                  </p:stCondLst>
                                  <p:childTnLst>
                                    <p:set>
                                      <p:cBhvr>
                                        <p:cTn id="610" dur="1" fill="hold">
                                          <p:stCondLst>
                                            <p:cond delay="0"/>
                                          </p:stCondLst>
                                        </p:cTn>
                                        <p:tgtEl>
                                          <p:spTgt spid="267">
                                            <p:txEl>
                                              <p:pRg st="5" end="5"/>
                                            </p:txEl>
                                          </p:spTgt>
                                        </p:tgtEl>
                                        <p:attrNameLst>
                                          <p:attrName>style.visibility</p:attrName>
                                        </p:attrNameLst>
                                      </p:cBhvr>
                                      <p:to>
                                        <p:strVal val="visible"/>
                                      </p:to>
                                    </p:set>
                                    <p:animEffect transition="in" filter="fade">
                                      <p:cBhvr>
                                        <p:cTn id="611" dur="500"/>
                                        <p:tgtEl>
                                          <p:spTgt spid="267">
                                            <p:txEl>
                                              <p:pRg st="5" end="5"/>
                                            </p:txEl>
                                          </p:spTgt>
                                        </p:tgtEl>
                                      </p:cBhvr>
                                    </p:animEffect>
                                  </p:childTnLst>
                                </p:cTn>
                              </p:par>
                            </p:childTnLst>
                          </p:cTn>
                        </p:par>
                        <p:par>
                          <p:cTn id="612" fill="hold">
                            <p:stCondLst>
                              <p:cond delay="76000"/>
                            </p:stCondLst>
                            <p:childTnLst>
                              <p:par>
                                <p:cTn id="613" presetID="10" presetClass="entr" presetSubtype="0" fill="hold" nodeType="afterEffect">
                                  <p:stCondLst>
                                    <p:cond delay="0"/>
                                  </p:stCondLst>
                                  <p:childTnLst>
                                    <p:set>
                                      <p:cBhvr>
                                        <p:cTn id="614" dur="1" fill="hold">
                                          <p:stCondLst>
                                            <p:cond delay="0"/>
                                          </p:stCondLst>
                                        </p:cTn>
                                        <p:tgtEl>
                                          <p:spTgt spid="267">
                                            <p:txEl>
                                              <p:pRg st="6" end="6"/>
                                            </p:txEl>
                                          </p:spTgt>
                                        </p:tgtEl>
                                        <p:attrNameLst>
                                          <p:attrName>style.visibility</p:attrName>
                                        </p:attrNameLst>
                                      </p:cBhvr>
                                      <p:to>
                                        <p:strVal val="visible"/>
                                      </p:to>
                                    </p:set>
                                    <p:animEffect transition="in" filter="fade">
                                      <p:cBhvr>
                                        <p:cTn id="615" dur="500"/>
                                        <p:tgtEl>
                                          <p:spTgt spid="267">
                                            <p:txEl>
                                              <p:pRg st="6" end="6"/>
                                            </p:txEl>
                                          </p:spTgt>
                                        </p:tgtEl>
                                      </p:cBhvr>
                                    </p:animEffect>
                                  </p:childTnLst>
                                </p:cTn>
                              </p:par>
                            </p:childTnLst>
                          </p:cTn>
                        </p:par>
                        <p:par>
                          <p:cTn id="616" fill="hold">
                            <p:stCondLst>
                              <p:cond delay="76500"/>
                            </p:stCondLst>
                            <p:childTnLst>
                              <p:par>
                                <p:cTn id="617" presetID="10" presetClass="entr" presetSubtype="0" fill="hold" nodeType="afterEffect">
                                  <p:stCondLst>
                                    <p:cond delay="0"/>
                                  </p:stCondLst>
                                  <p:childTnLst>
                                    <p:set>
                                      <p:cBhvr>
                                        <p:cTn id="618" dur="1" fill="hold">
                                          <p:stCondLst>
                                            <p:cond delay="0"/>
                                          </p:stCondLst>
                                        </p:cTn>
                                        <p:tgtEl>
                                          <p:spTgt spid="267">
                                            <p:txEl>
                                              <p:pRg st="7" end="7"/>
                                            </p:txEl>
                                          </p:spTgt>
                                        </p:tgtEl>
                                        <p:attrNameLst>
                                          <p:attrName>style.visibility</p:attrName>
                                        </p:attrNameLst>
                                      </p:cBhvr>
                                      <p:to>
                                        <p:strVal val="visible"/>
                                      </p:to>
                                    </p:set>
                                    <p:animEffect transition="in" filter="fade">
                                      <p:cBhvr>
                                        <p:cTn id="619" dur="500"/>
                                        <p:tgtEl>
                                          <p:spTgt spid="267">
                                            <p:txEl>
                                              <p:pRg st="7" end="7"/>
                                            </p:txEl>
                                          </p:spTgt>
                                        </p:tgtEl>
                                      </p:cBhvr>
                                    </p:animEffect>
                                  </p:childTnLst>
                                </p:cTn>
                              </p:par>
                            </p:childTnLst>
                          </p:cTn>
                        </p:par>
                        <p:par>
                          <p:cTn id="620" fill="hold">
                            <p:stCondLst>
                              <p:cond delay="77000"/>
                            </p:stCondLst>
                            <p:childTnLst>
                              <p:par>
                                <p:cTn id="621" presetID="10" presetClass="entr" presetSubtype="0" fill="hold" nodeType="afterEffect">
                                  <p:stCondLst>
                                    <p:cond delay="0"/>
                                  </p:stCondLst>
                                  <p:childTnLst>
                                    <p:set>
                                      <p:cBhvr>
                                        <p:cTn id="622" dur="1" fill="hold">
                                          <p:stCondLst>
                                            <p:cond delay="0"/>
                                          </p:stCondLst>
                                        </p:cTn>
                                        <p:tgtEl>
                                          <p:spTgt spid="267">
                                            <p:txEl>
                                              <p:pRg st="8" end="8"/>
                                            </p:txEl>
                                          </p:spTgt>
                                        </p:tgtEl>
                                        <p:attrNameLst>
                                          <p:attrName>style.visibility</p:attrName>
                                        </p:attrNameLst>
                                      </p:cBhvr>
                                      <p:to>
                                        <p:strVal val="visible"/>
                                      </p:to>
                                    </p:set>
                                    <p:animEffect transition="in" filter="fade">
                                      <p:cBhvr>
                                        <p:cTn id="623" dur="500"/>
                                        <p:tgtEl>
                                          <p:spTgt spid="267">
                                            <p:txEl>
                                              <p:pRg st="8" end="8"/>
                                            </p:txEl>
                                          </p:spTgt>
                                        </p:tgtEl>
                                      </p:cBhvr>
                                    </p:animEffect>
                                  </p:childTnLst>
                                </p:cTn>
                              </p:par>
                            </p:childTnLst>
                          </p:cTn>
                        </p:par>
                        <p:par>
                          <p:cTn id="624" fill="hold">
                            <p:stCondLst>
                              <p:cond delay="77500"/>
                            </p:stCondLst>
                            <p:childTnLst>
                              <p:par>
                                <p:cTn id="625" presetID="10" presetClass="entr" presetSubtype="0" fill="hold" nodeType="afterEffect">
                                  <p:stCondLst>
                                    <p:cond delay="0"/>
                                  </p:stCondLst>
                                  <p:childTnLst>
                                    <p:set>
                                      <p:cBhvr>
                                        <p:cTn id="626" dur="1" fill="hold">
                                          <p:stCondLst>
                                            <p:cond delay="0"/>
                                          </p:stCondLst>
                                        </p:cTn>
                                        <p:tgtEl>
                                          <p:spTgt spid="268">
                                            <p:txEl>
                                              <p:pRg st="0" end="0"/>
                                            </p:txEl>
                                          </p:spTgt>
                                        </p:tgtEl>
                                        <p:attrNameLst>
                                          <p:attrName>style.visibility</p:attrName>
                                        </p:attrNameLst>
                                      </p:cBhvr>
                                      <p:to>
                                        <p:strVal val="visible"/>
                                      </p:to>
                                    </p:set>
                                    <p:animEffect transition="in" filter="fade">
                                      <p:cBhvr>
                                        <p:cTn id="627" dur="500"/>
                                        <p:tgtEl>
                                          <p:spTgt spid="268">
                                            <p:txEl>
                                              <p:pRg st="0" end="0"/>
                                            </p:txEl>
                                          </p:spTgt>
                                        </p:tgtEl>
                                      </p:cBhvr>
                                    </p:animEffect>
                                  </p:childTnLst>
                                </p:cTn>
                              </p:par>
                            </p:childTnLst>
                          </p:cTn>
                        </p:par>
                        <p:par>
                          <p:cTn id="628" fill="hold">
                            <p:stCondLst>
                              <p:cond delay="78000"/>
                            </p:stCondLst>
                            <p:childTnLst>
                              <p:par>
                                <p:cTn id="629" presetID="10" presetClass="entr" presetSubtype="0" fill="hold" nodeType="afterEffect">
                                  <p:stCondLst>
                                    <p:cond delay="0"/>
                                  </p:stCondLst>
                                  <p:childTnLst>
                                    <p:set>
                                      <p:cBhvr>
                                        <p:cTn id="630" dur="1" fill="hold">
                                          <p:stCondLst>
                                            <p:cond delay="0"/>
                                          </p:stCondLst>
                                        </p:cTn>
                                        <p:tgtEl>
                                          <p:spTgt spid="268">
                                            <p:txEl>
                                              <p:pRg st="1" end="1"/>
                                            </p:txEl>
                                          </p:spTgt>
                                        </p:tgtEl>
                                        <p:attrNameLst>
                                          <p:attrName>style.visibility</p:attrName>
                                        </p:attrNameLst>
                                      </p:cBhvr>
                                      <p:to>
                                        <p:strVal val="visible"/>
                                      </p:to>
                                    </p:set>
                                    <p:animEffect transition="in" filter="fade">
                                      <p:cBhvr>
                                        <p:cTn id="631" dur="500"/>
                                        <p:tgtEl>
                                          <p:spTgt spid="268">
                                            <p:txEl>
                                              <p:pRg st="1" end="1"/>
                                            </p:txEl>
                                          </p:spTgt>
                                        </p:tgtEl>
                                      </p:cBhvr>
                                    </p:animEffect>
                                  </p:childTnLst>
                                </p:cTn>
                              </p:par>
                            </p:childTnLst>
                          </p:cTn>
                        </p:par>
                        <p:par>
                          <p:cTn id="632" fill="hold">
                            <p:stCondLst>
                              <p:cond delay="78500"/>
                            </p:stCondLst>
                            <p:childTnLst>
                              <p:par>
                                <p:cTn id="633" presetID="10" presetClass="entr" presetSubtype="0" fill="hold" nodeType="afterEffect">
                                  <p:stCondLst>
                                    <p:cond delay="0"/>
                                  </p:stCondLst>
                                  <p:childTnLst>
                                    <p:set>
                                      <p:cBhvr>
                                        <p:cTn id="634" dur="1" fill="hold">
                                          <p:stCondLst>
                                            <p:cond delay="0"/>
                                          </p:stCondLst>
                                        </p:cTn>
                                        <p:tgtEl>
                                          <p:spTgt spid="268">
                                            <p:txEl>
                                              <p:pRg st="2" end="2"/>
                                            </p:txEl>
                                          </p:spTgt>
                                        </p:tgtEl>
                                        <p:attrNameLst>
                                          <p:attrName>style.visibility</p:attrName>
                                        </p:attrNameLst>
                                      </p:cBhvr>
                                      <p:to>
                                        <p:strVal val="visible"/>
                                      </p:to>
                                    </p:set>
                                    <p:animEffect transition="in" filter="fade">
                                      <p:cBhvr>
                                        <p:cTn id="635" dur="500"/>
                                        <p:tgtEl>
                                          <p:spTgt spid="268">
                                            <p:txEl>
                                              <p:pRg st="2" end="2"/>
                                            </p:txEl>
                                          </p:spTgt>
                                        </p:tgtEl>
                                      </p:cBhvr>
                                    </p:animEffect>
                                  </p:childTnLst>
                                </p:cTn>
                              </p:par>
                            </p:childTnLst>
                          </p:cTn>
                        </p:par>
                        <p:par>
                          <p:cTn id="636" fill="hold">
                            <p:stCondLst>
                              <p:cond delay="79000"/>
                            </p:stCondLst>
                            <p:childTnLst>
                              <p:par>
                                <p:cTn id="637" presetID="10" presetClass="entr" presetSubtype="0" fill="hold" nodeType="afterEffect">
                                  <p:stCondLst>
                                    <p:cond delay="0"/>
                                  </p:stCondLst>
                                  <p:childTnLst>
                                    <p:set>
                                      <p:cBhvr>
                                        <p:cTn id="638" dur="1" fill="hold">
                                          <p:stCondLst>
                                            <p:cond delay="0"/>
                                          </p:stCondLst>
                                        </p:cTn>
                                        <p:tgtEl>
                                          <p:spTgt spid="268">
                                            <p:txEl>
                                              <p:pRg st="3" end="3"/>
                                            </p:txEl>
                                          </p:spTgt>
                                        </p:tgtEl>
                                        <p:attrNameLst>
                                          <p:attrName>style.visibility</p:attrName>
                                        </p:attrNameLst>
                                      </p:cBhvr>
                                      <p:to>
                                        <p:strVal val="visible"/>
                                      </p:to>
                                    </p:set>
                                    <p:animEffect transition="in" filter="fade">
                                      <p:cBhvr>
                                        <p:cTn id="639" dur="500"/>
                                        <p:tgtEl>
                                          <p:spTgt spid="268">
                                            <p:txEl>
                                              <p:pRg st="3" end="3"/>
                                            </p:txEl>
                                          </p:spTgt>
                                        </p:tgtEl>
                                      </p:cBhvr>
                                    </p:animEffect>
                                  </p:childTnLst>
                                </p:cTn>
                              </p:par>
                            </p:childTnLst>
                          </p:cTn>
                        </p:par>
                        <p:par>
                          <p:cTn id="640" fill="hold">
                            <p:stCondLst>
                              <p:cond delay="79500"/>
                            </p:stCondLst>
                            <p:childTnLst>
                              <p:par>
                                <p:cTn id="641" presetID="10" presetClass="entr" presetSubtype="0" fill="hold" nodeType="afterEffect">
                                  <p:stCondLst>
                                    <p:cond delay="0"/>
                                  </p:stCondLst>
                                  <p:childTnLst>
                                    <p:set>
                                      <p:cBhvr>
                                        <p:cTn id="642" dur="1" fill="hold">
                                          <p:stCondLst>
                                            <p:cond delay="0"/>
                                          </p:stCondLst>
                                        </p:cTn>
                                        <p:tgtEl>
                                          <p:spTgt spid="268">
                                            <p:txEl>
                                              <p:pRg st="4" end="4"/>
                                            </p:txEl>
                                          </p:spTgt>
                                        </p:tgtEl>
                                        <p:attrNameLst>
                                          <p:attrName>style.visibility</p:attrName>
                                        </p:attrNameLst>
                                      </p:cBhvr>
                                      <p:to>
                                        <p:strVal val="visible"/>
                                      </p:to>
                                    </p:set>
                                    <p:animEffect transition="in" filter="fade">
                                      <p:cBhvr>
                                        <p:cTn id="643" dur="500"/>
                                        <p:tgtEl>
                                          <p:spTgt spid="268">
                                            <p:txEl>
                                              <p:pRg st="4" end="4"/>
                                            </p:txEl>
                                          </p:spTgt>
                                        </p:tgtEl>
                                      </p:cBhvr>
                                    </p:animEffect>
                                  </p:childTnLst>
                                </p:cTn>
                              </p:par>
                            </p:childTnLst>
                          </p:cTn>
                        </p:par>
                        <p:par>
                          <p:cTn id="644" fill="hold">
                            <p:stCondLst>
                              <p:cond delay="80000"/>
                            </p:stCondLst>
                            <p:childTnLst>
                              <p:par>
                                <p:cTn id="645" presetID="10" presetClass="entr" presetSubtype="0" fill="hold" nodeType="afterEffect">
                                  <p:stCondLst>
                                    <p:cond delay="0"/>
                                  </p:stCondLst>
                                  <p:childTnLst>
                                    <p:set>
                                      <p:cBhvr>
                                        <p:cTn id="646" dur="1" fill="hold">
                                          <p:stCondLst>
                                            <p:cond delay="0"/>
                                          </p:stCondLst>
                                        </p:cTn>
                                        <p:tgtEl>
                                          <p:spTgt spid="268">
                                            <p:txEl>
                                              <p:pRg st="5" end="5"/>
                                            </p:txEl>
                                          </p:spTgt>
                                        </p:tgtEl>
                                        <p:attrNameLst>
                                          <p:attrName>style.visibility</p:attrName>
                                        </p:attrNameLst>
                                      </p:cBhvr>
                                      <p:to>
                                        <p:strVal val="visible"/>
                                      </p:to>
                                    </p:set>
                                    <p:animEffect transition="in" filter="fade">
                                      <p:cBhvr>
                                        <p:cTn id="647" dur="500"/>
                                        <p:tgtEl>
                                          <p:spTgt spid="268">
                                            <p:txEl>
                                              <p:pRg st="5" end="5"/>
                                            </p:txEl>
                                          </p:spTgt>
                                        </p:tgtEl>
                                      </p:cBhvr>
                                    </p:animEffect>
                                  </p:childTnLst>
                                </p:cTn>
                              </p:par>
                            </p:childTnLst>
                          </p:cTn>
                        </p:par>
                        <p:par>
                          <p:cTn id="648" fill="hold">
                            <p:stCondLst>
                              <p:cond delay="80500"/>
                            </p:stCondLst>
                            <p:childTnLst>
                              <p:par>
                                <p:cTn id="649" presetID="10" presetClass="entr" presetSubtype="0" fill="hold" nodeType="afterEffect">
                                  <p:stCondLst>
                                    <p:cond delay="0"/>
                                  </p:stCondLst>
                                  <p:childTnLst>
                                    <p:set>
                                      <p:cBhvr>
                                        <p:cTn id="650" dur="1" fill="hold">
                                          <p:stCondLst>
                                            <p:cond delay="0"/>
                                          </p:stCondLst>
                                        </p:cTn>
                                        <p:tgtEl>
                                          <p:spTgt spid="268">
                                            <p:txEl>
                                              <p:pRg st="6" end="6"/>
                                            </p:txEl>
                                          </p:spTgt>
                                        </p:tgtEl>
                                        <p:attrNameLst>
                                          <p:attrName>style.visibility</p:attrName>
                                        </p:attrNameLst>
                                      </p:cBhvr>
                                      <p:to>
                                        <p:strVal val="visible"/>
                                      </p:to>
                                    </p:set>
                                    <p:animEffect transition="in" filter="fade">
                                      <p:cBhvr>
                                        <p:cTn id="651" dur="500"/>
                                        <p:tgtEl>
                                          <p:spTgt spid="268">
                                            <p:txEl>
                                              <p:pRg st="6" end="6"/>
                                            </p:txEl>
                                          </p:spTgt>
                                        </p:tgtEl>
                                      </p:cBhvr>
                                    </p:animEffect>
                                  </p:childTnLst>
                                </p:cTn>
                              </p:par>
                            </p:childTnLst>
                          </p:cTn>
                        </p:par>
                        <p:par>
                          <p:cTn id="652" fill="hold">
                            <p:stCondLst>
                              <p:cond delay="81000"/>
                            </p:stCondLst>
                            <p:childTnLst>
                              <p:par>
                                <p:cTn id="653" presetID="10" presetClass="entr" presetSubtype="0" fill="hold" nodeType="afterEffect">
                                  <p:stCondLst>
                                    <p:cond delay="0"/>
                                  </p:stCondLst>
                                  <p:childTnLst>
                                    <p:set>
                                      <p:cBhvr>
                                        <p:cTn id="654" dur="1" fill="hold">
                                          <p:stCondLst>
                                            <p:cond delay="0"/>
                                          </p:stCondLst>
                                        </p:cTn>
                                        <p:tgtEl>
                                          <p:spTgt spid="268">
                                            <p:txEl>
                                              <p:pRg st="7" end="7"/>
                                            </p:txEl>
                                          </p:spTgt>
                                        </p:tgtEl>
                                        <p:attrNameLst>
                                          <p:attrName>style.visibility</p:attrName>
                                        </p:attrNameLst>
                                      </p:cBhvr>
                                      <p:to>
                                        <p:strVal val="visible"/>
                                      </p:to>
                                    </p:set>
                                    <p:animEffect transition="in" filter="fade">
                                      <p:cBhvr>
                                        <p:cTn id="655" dur="500"/>
                                        <p:tgtEl>
                                          <p:spTgt spid="268">
                                            <p:txEl>
                                              <p:pRg st="7" end="7"/>
                                            </p:txEl>
                                          </p:spTgt>
                                        </p:tgtEl>
                                      </p:cBhvr>
                                    </p:animEffect>
                                  </p:childTnLst>
                                </p:cTn>
                              </p:par>
                            </p:childTnLst>
                          </p:cTn>
                        </p:par>
                        <p:par>
                          <p:cTn id="656" fill="hold">
                            <p:stCondLst>
                              <p:cond delay="81500"/>
                            </p:stCondLst>
                            <p:childTnLst>
                              <p:par>
                                <p:cTn id="657" presetID="10" presetClass="entr" presetSubtype="0" fill="hold" nodeType="afterEffect">
                                  <p:stCondLst>
                                    <p:cond delay="0"/>
                                  </p:stCondLst>
                                  <p:childTnLst>
                                    <p:set>
                                      <p:cBhvr>
                                        <p:cTn id="658" dur="1" fill="hold">
                                          <p:stCondLst>
                                            <p:cond delay="0"/>
                                          </p:stCondLst>
                                        </p:cTn>
                                        <p:tgtEl>
                                          <p:spTgt spid="268">
                                            <p:txEl>
                                              <p:pRg st="8" end="8"/>
                                            </p:txEl>
                                          </p:spTgt>
                                        </p:tgtEl>
                                        <p:attrNameLst>
                                          <p:attrName>style.visibility</p:attrName>
                                        </p:attrNameLst>
                                      </p:cBhvr>
                                      <p:to>
                                        <p:strVal val="visible"/>
                                      </p:to>
                                    </p:set>
                                    <p:animEffect transition="in" filter="fade">
                                      <p:cBhvr>
                                        <p:cTn id="659" dur="500"/>
                                        <p:tgtEl>
                                          <p:spTgt spid="26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71"/>
        <p:cNvGrpSpPr/>
        <p:nvPr/>
      </p:nvGrpSpPr>
      <p:grpSpPr>
        <a:xfrm>
          <a:off x="0" y="0"/>
          <a:ext cx="0" cy="0"/>
          <a:chOff x="0" y="0"/>
          <a:chExt cx="0" cy="0"/>
        </a:xfrm>
      </p:grpSpPr>
      <p:pic>
        <p:nvPicPr>
          <p:cNvPr id="272" name="Google Shape;272;p73"/>
          <p:cNvPicPr preferRelativeResize="0"/>
          <p:nvPr/>
        </p:nvPicPr>
        <p:blipFill rotWithShape="1">
          <a:blip r:embed="rId2">
            <a:alphaModFix/>
          </a:blip>
          <a:srcRect/>
          <a:stretch/>
        </p:blipFill>
        <p:spPr>
          <a:xfrm>
            <a:off x="5078677" y="1495425"/>
            <a:ext cx="2031471" cy="4019550"/>
          </a:xfrm>
          <a:prstGeom prst="rect">
            <a:avLst/>
          </a:prstGeom>
          <a:noFill/>
          <a:ln>
            <a:noFill/>
          </a:ln>
        </p:spPr>
      </p:pic>
      <p:grpSp>
        <p:nvGrpSpPr>
          <p:cNvPr id="273" name="Google Shape;273;p73"/>
          <p:cNvGrpSpPr/>
          <p:nvPr/>
        </p:nvGrpSpPr>
        <p:grpSpPr>
          <a:xfrm>
            <a:off x="7694611" y="2013907"/>
            <a:ext cx="455701" cy="455815"/>
            <a:chOff x="-1" y="-1"/>
            <a:chExt cx="911637" cy="911629"/>
          </a:xfrm>
        </p:grpSpPr>
        <p:sp>
          <p:nvSpPr>
            <p:cNvPr id="274" name="Google Shape;274;p73"/>
            <p:cNvSpPr/>
            <p:nvPr/>
          </p:nvSpPr>
          <p:spPr>
            <a:xfrm>
              <a:off x="-1" y="-1"/>
              <a:ext cx="911637" cy="911629"/>
            </a:xfrm>
            <a:custGeom>
              <a:avLst/>
              <a:gdLst/>
              <a:ahLst/>
              <a:cxnLst/>
              <a:rect l="l" t="t"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rgbClr val="C0392B"/>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75" name="Google Shape;275;p73"/>
            <p:cNvSpPr/>
            <p:nvPr/>
          </p:nvSpPr>
          <p:spPr>
            <a:xfrm>
              <a:off x="287863" y="322425"/>
              <a:ext cx="335910" cy="239927"/>
            </a:xfrm>
            <a:custGeom>
              <a:avLst/>
              <a:gdLst/>
              <a:ahLst/>
              <a:cxnLst/>
              <a:rect l="l" t="t" r="r" b="b"/>
              <a:pathLst>
                <a:path w="21600" h="21600" extrusionOk="0">
                  <a:moveTo>
                    <a:pt x="8376" y="15428"/>
                  </a:moveTo>
                  <a:lnTo>
                    <a:pt x="8376" y="6172"/>
                  </a:lnTo>
                  <a:lnTo>
                    <a:pt x="13886" y="10798"/>
                  </a:lnTo>
                  <a:cubicBezTo>
                    <a:pt x="13886" y="10798"/>
                    <a:pt x="8376" y="15428"/>
                    <a:pt x="8376" y="15428"/>
                  </a:cubicBezTo>
                  <a:close/>
                  <a:moveTo>
                    <a:pt x="21600" y="3084"/>
                  </a:moveTo>
                  <a:lnTo>
                    <a:pt x="21600" y="1234"/>
                  </a:lnTo>
                  <a:cubicBezTo>
                    <a:pt x="21600" y="554"/>
                    <a:pt x="21205" y="0"/>
                    <a:pt x="20719" y="0"/>
                  </a:cubicBezTo>
                  <a:lnTo>
                    <a:pt x="881" y="0"/>
                  </a:lnTo>
                  <a:cubicBezTo>
                    <a:pt x="394" y="0"/>
                    <a:pt x="0" y="554"/>
                    <a:pt x="0" y="1234"/>
                  </a:cubicBezTo>
                  <a:lnTo>
                    <a:pt x="0" y="3084"/>
                  </a:lnTo>
                  <a:lnTo>
                    <a:pt x="2204" y="3084"/>
                  </a:lnTo>
                  <a:lnTo>
                    <a:pt x="2204" y="6172"/>
                  </a:lnTo>
                  <a:lnTo>
                    <a:pt x="0" y="6172"/>
                  </a:lnTo>
                  <a:lnTo>
                    <a:pt x="0" y="9256"/>
                  </a:lnTo>
                  <a:lnTo>
                    <a:pt x="2204" y="9256"/>
                  </a:lnTo>
                  <a:lnTo>
                    <a:pt x="2204" y="12344"/>
                  </a:lnTo>
                  <a:lnTo>
                    <a:pt x="0" y="12344"/>
                  </a:lnTo>
                  <a:lnTo>
                    <a:pt x="0" y="15428"/>
                  </a:lnTo>
                  <a:lnTo>
                    <a:pt x="2204" y="15428"/>
                  </a:lnTo>
                  <a:lnTo>
                    <a:pt x="2204" y="18516"/>
                  </a:lnTo>
                  <a:lnTo>
                    <a:pt x="0" y="18516"/>
                  </a:lnTo>
                  <a:lnTo>
                    <a:pt x="0" y="20366"/>
                  </a:lnTo>
                  <a:cubicBezTo>
                    <a:pt x="0" y="21046"/>
                    <a:pt x="394" y="21600"/>
                    <a:pt x="881" y="21600"/>
                  </a:cubicBezTo>
                  <a:lnTo>
                    <a:pt x="20719" y="21600"/>
                  </a:lnTo>
                  <a:cubicBezTo>
                    <a:pt x="21205" y="21600"/>
                    <a:pt x="21600" y="21046"/>
                    <a:pt x="21600" y="20366"/>
                  </a:cubicBezTo>
                  <a:lnTo>
                    <a:pt x="21600" y="18516"/>
                  </a:lnTo>
                  <a:lnTo>
                    <a:pt x="19396" y="18516"/>
                  </a:lnTo>
                  <a:lnTo>
                    <a:pt x="19396" y="15428"/>
                  </a:lnTo>
                  <a:lnTo>
                    <a:pt x="21600" y="15428"/>
                  </a:lnTo>
                  <a:lnTo>
                    <a:pt x="21600" y="12344"/>
                  </a:lnTo>
                  <a:lnTo>
                    <a:pt x="19396" y="12344"/>
                  </a:lnTo>
                  <a:lnTo>
                    <a:pt x="19396" y="9256"/>
                  </a:lnTo>
                  <a:lnTo>
                    <a:pt x="21600" y="9256"/>
                  </a:lnTo>
                  <a:lnTo>
                    <a:pt x="21600" y="6172"/>
                  </a:lnTo>
                  <a:lnTo>
                    <a:pt x="19396" y="6172"/>
                  </a:lnTo>
                  <a:lnTo>
                    <a:pt x="19396" y="3084"/>
                  </a:lnTo>
                  <a:cubicBezTo>
                    <a:pt x="19396" y="3084"/>
                    <a:pt x="21600" y="3084"/>
                    <a:pt x="21600" y="3084"/>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76" name="Google Shape;276;p73"/>
          <p:cNvGrpSpPr/>
          <p:nvPr/>
        </p:nvGrpSpPr>
        <p:grpSpPr>
          <a:xfrm>
            <a:off x="4038525" y="2006289"/>
            <a:ext cx="455687" cy="455814"/>
            <a:chOff x="0" y="0"/>
            <a:chExt cx="911611" cy="911628"/>
          </a:xfrm>
        </p:grpSpPr>
        <p:sp>
          <p:nvSpPr>
            <p:cNvPr id="277" name="Google Shape;277;p73"/>
            <p:cNvSpPr/>
            <p:nvPr/>
          </p:nvSpPr>
          <p:spPr>
            <a:xfrm>
              <a:off x="0" y="0"/>
              <a:ext cx="911611" cy="911628"/>
            </a:xfrm>
            <a:custGeom>
              <a:avLst/>
              <a:gdLst/>
              <a:ahLst/>
              <a:cxnLst/>
              <a:rect l="l" t="t"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78" name="Google Shape;278;p73"/>
            <p:cNvSpPr/>
            <p:nvPr/>
          </p:nvSpPr>
          <p:spPr>
            <a:xfrm>
              <a:off x="334270" y="282472"/>
              <a:ext cx="243070" cy="335885"/>
            </a:xfrm>
            <a:custGeom>
              <a:avLst/>
              <a:gdLst/>
              <a:ahLst/>
              <a:cxnLst/>
              <a:rect l="l" t="t" r="r" b="b"/>
              <a:pathLst>
                <a:path w="21565" h="21086" extrusionOk="0">
                  <a:moveTo>
                    <a:pt x="21023" y="5250"/>
                  </a:moveTo>
                  <a:lnTo>
                    <a:pt x="7163" y="195"/>
                  </a:lnTo>
                  <a:cubicBezTo>
                    <a:pt x="5264" y="-514"/>
                    <a:pt x="1521" y="853"/>
                    <a:pt x="445" y="2057"/>
                  </a:cubicBezTo>
                  <a:cubicBezTo>
                    <a:pt x="-35" y="2595"/>
                    <a:pt x="0" y="2983"/>
                    <a:pt x="0" y="3203"/>
                  </a:cubicBezTo>
                  <a:lnTo>
                    <a:pt x="173" y="14619"/>
                  </a:lnTo>
                  <a:cubicBezTo>
                    <a:pt x="184" y="14862"/>
                    <a:pt x="614" y="15188"/>
                    <a:pt x="983" y="15348"/>
                  </a:cubicBezTo>
                  <a:cubicBezTo>
                    <a:pt x="1753" y="15682"/>
                    <a:pt x="13399" y="20826"/>
                    <a:pt x="13729" y="20972"/>
                  </a:cubicBezTo>
                  <a:cubicBezTo>
                    <a:pt x="13905" y="21051"/>
                    <a:pt x="14115" y="21086"/>
                    <a:pt x="14322" y="21086"/>
                  </a:cubicBezTo>
                  <a:cubicBezTo>
                    <a:pt x="14499" y="21086"/>
                    <a:pt x="14675" y="21058"/>
                    <a:pt x="14834" y="21002"/>
                  </a:cubicBezTo>
                  <a:cubicBezTo>
                    <a:pt x="15185" y="20881"/>
                    <a:pt x="15404" y="20645"/>
                    <a:pt x="15404" y="20388"/>
                  </a:cubicBezTo>
                  <a:lnTo>
                    <a:pt x="15404" y="8397"/>
                  </a:lnTo>
                  <a:cubicBezTo>
                    <a:pt x="15404" y="8148"/>
                    <a:pt x="15198" y="7917"/>
                    <a:pt x="14862" y="7792"/>
                  </a:cubicBezTo>
                  <a:lnTo>
                    <a:pt x="2263" y="2817"/>
                  </a:lnTo>
                  <a:cubicBezTo>
                    <a:pt x="2408" y="2620"/>
                    <a:pt x="2968" y="2205"/>
                    <a:pt x="3997" y="1825"/>
                  </a:cubicBezTo>
                  <a:cubicBezTo>
                    <a:pt x="5082" y="1422"/>
                    <a:pt x="5896" y="1574"/>
                    <a:pt x="6082" y="1625"/>
                  </a:cubicBezTo>
                  <a:cubicBezTo>
                    <a:pt x="6082" y="1625"/>
                    <a:pt x="18173" y="6203"/>
                    <a:pt x="18544" y="6339"/>
                  </a:cubicBezTo>
                  <a:cubicBezTo>
                    <a:pt x="18911" y="6476"/>
                    <a:pt x="18918" y="6495"/>
                    <a:pt x="18918" y="6729"/>
                  </a:cubicBezTo>
                  <a:cubicBezTo>
                    <a:pt x="18918" y="6961"/>
                    <a:pt x="18918" y="18107"/>
                    <a:pt x="18918" y="18107"/>
                  </a:cubicBezTo>
                  <a:cubicBezTo>
                    <a:pt x="18918" y="18674"/>
                    <a:pt x="19733" y="18906"/>
                    <a:pt x="20330" y="18906"/>
                  </a:cubicBezTo>
                  <a:cubicBezTo>
                    <a:pt x="20927" y="18906"/>
                    <a:pt x="21565" y="18493"/>
                    <a:pt x="21565" y="18107"/>
                  </a:cubicBezTo>
                  <a:lnTo>
                    <a:pt x="21565" y="5855"/>
                  </a:lnTo>
                  <a:cubicBezTo>
                    <a:pt x="21565" y="5605"/>
                    <a:pt x="21357" y="5375"/>
                    <a:pt x="21023" y="525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sp>
        <p:nvSpPr>
          <p:cNvPr id="279" name="Google Shape;279;p73"/>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73"/>
          <p:cNvSpPr txBox="1">
            <a:spLocks noGrp="1"/>
          </p:cNvSpPr>
          <p:nvPr>
            <p:ph type="body" idx="1"/>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1" name="Google Shape;281;p73"/>
          <p:cNvSpPr txBox="1">
            <a:spLocks noGrp="1"/>
          </p:cNvSpPr>
          <p:nvPr>
            <p:ph type="body" idx="2"/>
          </p:nvPr>
        </p:nvSpPr>
        <p:spPr>
          <a:xfrm>
            <a:off x="8360752" y="2006502"/>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2" name="Google Shape;282;p73"/>
          <p:cNvSpPr txBox="1">
            <a:spLocks noGrp="1"/>
          </p:cNvSpPr>
          <p:nvPr>
            <p:ph type="body" idx="3"/>
          </p:nvPr>
        </p:nvSpPr>
        <p:spPr>
          <a:xfrm>
            <a:off x="8360752" y="2250651"/>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3" name="Google Shape;283;p73"/>
          <p:cNvSpPr>
            <a:spLocks noGrp="1"/>
          </p:cNvSpPr>
          <p:nvPr>
            <p:ph type="pic" idx="4"/>
          </p:nvPr>
        </p:nvSpPr>
        <p:spPr>
          <a:xfrm>
            <a:off x="5294312" y="2070512"/>
            <a:ext cx="1600200" cy="2869376"/>
          </a:xfrm>
          <a:prstGeom prst="rect">
            <a:avLst/>
          </a:prstGeom>
          <a:noFill/>
          <a:ln>
            <a:noFill/>
          </a:ln>
        </p:spPr>
      </p:sp>
      <p:grpSp>
        <p:nvGrpSpPr>
          <p:cNvPr id="284" name="Google Shape;284;p73"/>
          <p:cNvGrpSpPr/>
          <p:nvPr/>
        </p:nvGrpSpPr>
        <p:grpSpPr>
          <a:xfrm>
            <a:off x="4038471" y="4538460"/>
            <a:ext cx="455692" cy="455815"/>
            <a:chOff x="-1" y="-1"/>
            <a:chExt cx="911620" cy="911629"/>
          </a:xfrm>
        </p:grpSpPr>
        <p:sp>
          <p:nvSpPr>
            <p:cNvPr id="285" name="Google Shape;285;p73"/>
            <p:cNvSpPr/>
            <p:nvPr/>
          </p:nvSpPr>
          <p:spPr>
            <a:xfrm>
              <a:off x="-1" y="-1"/>
              <a:ext cx="911620" cy="911629"/>
            </a:xfrm>
            <a:custGeom>
              <a:avLst/>
              <a:gdLst/>
              <a:ahLst/>
              <a:cxnLst/>
              <a:rect l="l" t="t"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86" name="Google Shape;286;p73"/>
            <p:cNvSpPr/>
            <p:nvPr/>
          </p:nvSpPr>
          <p:spPr>
            <a:xfrm>
              <a:off x="325844" y="282472"/>
              <a:ext cx="259931" cy="335885"/>
            </a:xfrm>
            <a:custGeom>
              <a:avLst/>
              <a:gdLst/>
              <a:ahLst/>
              <a:cxnLst/>
              <a:rect l="l" t="t" r="r" b="b"/>
              <a:pathLst>
                <a:path w="21137" h="21205" extrusionOk="0">
                  <a:moveTo>
                    <a:pt x="5865" y="2548"/>
                  </a:moveTo>
                  <a:lnTo>
                    <a:pt x="5867" y="15695"/>
                  </a:lnTo>
                  <a:cubicBezTo>
                    <a:pt x="4944" y="15546"/>
                    <a:pt x="3872" y="15602"/>
                    <a:pt x="2808" y="15909"/>
                  </a:cubicBezTo>
                  <a:cubicBezTo>
                    <a:pt x="413" y="16599"/>
                    <a:pt x="-431" y="18279"/>
                    <a:pt x="203" y="19659"/>
                  </a:cubicBezTo>
                  <a:cubicBezTo>
                    <a:pt x="839" y="21041"/>
                    <a:pt x="2710" y="21600"/>
                    <a:pt x="5104" y="20909"/>
                  </a:cubicBezTo>
                  <a:cubicBezTo>
                    <a:pt x="7137" y="20323"/>
                    <a:pt x="8468" y="19024"/>
                    <a:pt x="8434" y="17799"/>
                  </a:cubicBezTo>
                  <a:cubicBezTo>
                    <a:pt x="8434" y="17799"/>
                    <a:pt x="8434" y="10827"/>
                    <a:pt x="8434" y="6940"/>
                  </a:cubicBezTo>
                  <a:lnTo>
                    <a:pt x="18567" y="5136"/>
                  </a:lnTo>
                  <a:lnTo>
                    <a:pt x="18567" y="13479"/>
                  </a:lnTo>
                  <a:cubicBezTo>
                    <a:pt x="17645" y="13330"/>
                    <a:pt x="16572" y="13386"/>
                    <a:pt x="15509" y="13693"/>
                  </a:cubicBezTo>
                  <a:cubicBezTo>
                    <a:pt x="13115" y="14384"/>
                    <a:pt x="12270" y="16064"/>
                    <a:pt x="12905" y="17443"/>
                  </a:cubicBezTo>
                  <a:cubicBezTo>
                    <a:pt x="13539" y="18825"/>
                    <a:pt x="15411" y="19384"/>
                    <a:pt x="17806" y="18694"/>
                  </a:cubicBezTo>
                  <a:cubicBezTo>
                    <a:pt x="19839" y="18107"/>
                    <a:pt x="21169" y="16808"/>
                    <a:pt x="21136" y="15583"/>
                  </a:cubicBezTo>
                  <a:lnTo>
                    <a:pt x="21136" y="0"/>
                  </a:lnTo>
                  <a:cubicBezTo>
                    <a:pt x="21136" y="0"/>
                    <a:pt x="5865" y="2548"/>
                    <a:pt x="5865" y="2548"/>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87" name="Google Shape;287;p73"/>
          <p:cNvGrpSpPr/>
          <p:nvPr/>
        </p:nvGrpSpPr>
        <p:grpSpPr>
          <a:xfrm>
            <a:off x="7699128" y="3694403"/>
            <a:ext cx="455701" cy="455815"/>
            <a:chOff x="-1" y="-1"/>
            <a:chExt cx="911637" cy="911629"/>
          </a:xfrm>
        </p:grpSpPr>
        <p:sp>
          <p:nvSpPr>
            <p:cNvPr id="288" name="Google Shape;288;p73"/>
            <p:cNvSpPr/>
            <p:nvPr/>
          </p:nvSpPr>
          <p:spPr>
            <a:xfrm>
              <a:off x="-1" y="-1"/>
              <a:ext cx="911637" cy="911629"/>
            </a:xfrm>
            <a:custGeom>
              <a:avLst/>
              <a:gdLst/>
              <a:ahLst/>
              <a:cxnLst/>
              <a:rect l="l" t="t" r="r" b="b"/>
              <a:pathLst>
                <a:path w="19807" h="19806" extrusionOk="0">
                  <a:moveTo>
                    <a:pt x="7908" y="205"/>
                  </a:moveTo>
                  <a:cubicBezTo>
                    <a:pt x="13264" y="-897"/>
                    <a:pt x="18500" y="2551"/>
                    <a:pt x="19602" y="7907"/>
                  </a:cubicBezTo>
                  <a:cubicBezTo>
                    <a:pt x="20703" y="13264"/>
                    <a:pt x="17254" y="18499"/>
                    <a:pt x="11899" y="19601"/>
                  </a:cubicBezTo>
                  <a:cubicBezTo>
                    <a:pt x="6545" y="20703"/>
                    <a:pt x="1312" y="17258"/>
                    <a:pt x="207" y="11907"/>
                  </a:cubicBezTo>
                  <a:cubicBezTo>
                    <a:pt x="206" y="11904"/>
                    <a:pt x="206" y="11901"/>
                    <a:pt x="205" y="11898"/>
                  </a:cubicBezTo>
                  <a:cubicBezTo>
                    <a:pt x="-897" y="6542"/>
                    <a:pt x="2552" y="1307"/>
                    <a:pt x="7908" y="205"/>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89" name="Google Shape;289;p73"/>
            <p:cNvSpPr/>
            <p:nvPr/>
          </p:nvSpPr>
          <p:spPr>
            <a:xfrm>
              <a:off x="287861" y="287871"/>
              <a:ext cx="335911" cy="335886"/>
            </a:xfrm>
            <a:custGeom>
              <a:avLst/>
              <a:gdLst/>
              <a:ahLst/>
              <a:cxnLst/>
              <a:rect l="l" t="t"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90" name="Google Shape;290;p73"/>
          <p:cNvGrpSpPr/>
          <p:nvPr/>
        </p:nvGrpSpPr>
        <p:grpSpPr>
          <a:xfrm>
            <a:off x="7699138" y="4538461"/>
            <a:ext cx="455681" cy="455815"/>
            <a:chOff x="-1" y="0"/>
            <a:chExt cx="911598" cy="911628"/>
          </a:xfrm>
        </p:grpSpPr>
        <p:sp>
          <p:nvSpPr>
            <p:cNvPr id="291" name="Google Shape;291;p73"/>
            <p:cNvSpPr/>
            <p:nvPr/>
          </p:nvSpPr>
          <p:spPr>
            <a:xfrm>
              <a:off x="-1" y="0"/>
              <a:ext cx="911598" cy="911628"/>
            </a:xfrm>
            <a:custGeom>
              <a:avLst/>
              <a:gdLst/>
              <a:ahLst/>
              <a:cxnLst/>
              <a:rect l="l" t="t"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92" name="Google Shape;292;p73"/>
            <p:cNvSpPr/>
            <p:nvPr/>
          </p:nvSpPr>
          <p:spPr>
            <a:xfrm>
              <a:off x="287844" y="306407"/>
              <a:ext cx="335911" cy="298811"/>
            </a:xfrm>
            <a:custGeom>
              <a:avLst/>
              <a:gdLst/>
              <a:ahLst/>
              <a:cxnLst/>
              <a:rect l="l" t="t"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93" name="Google Shape;293;p73"/>
          <p:cNvGrpSpPr/>
          <p:nvPr/>
        </p:nvGrpSpPr>
        <p:grpSpPr>
          <a:xfrm>
            <a:off x="7699138" y="2850347"/>
            <a:ext cx="455681" cy="455815"/>
            <a:chOff x="0" y="0"/>
            <a:chExt cx="911598" cy="911629"/>
          </a:xfrm>
        </p:grpSpPr>
        <p:sp>
          <p:nvSpPr>
            <p:cNvPr id="294" name="Google Shape;294;p73"/>
            <p:cNvSpPr/>
            <p:nvPr/>
          </p:nvSpPr>
          <p:spPr>
            <a:xfrm>
              <a:off x="0" y="0"/>
              <a:ext cx="911598" cy="911629"/>
            </a:xfrm>
            <a:custGeom>
              <a:avLst/>
              <a:gdLst/>
              <a:ahLst/>
              <a:cxnLst/>
              <a:rect l="l" t="t" r="r" b="b"/>
              <a:pathLst>
                <a:path w="19806" h="19806" extrusionOk="0">
                  <a:moveTo>
                    <a:pt x="11898" y="19600"/>
                  </a:moveTo>
                  <a:cubicBezTo>
                    <a:pt x="6542" y="20703"/>
                    <a:pt x="1307" y="17254"/>
                    <a:pt x="205" y="11898"/>
                  </a:cubicBezTo>
                  <a:cubicBezTo>
                    <a:pt x="-897" y="6542"/>
                    <a:pt x="2551" y="1307"/>
                    <a:pt x="7908" y="205"/>
                  </a:cubicBezTo>
                  <a:cubicBezTo>
                    <a:pt x="13261" y="-897"/>
                    <a:pt x="18494" y="2548"/>
                    <a:pt x="19599" y="7899"/>
                  </a:cubicBezTo>
                  <a:cubicBezTo>
                    <a:pt x="19600" y="7902"/>
                    <a:pt x="19600" y="7905"/>
                    <a:pt x="19600" y="7907"/>
                  </a:cubicBezTo>
                  <a:cubicBezTo>
                    <a:pt x="20703" y="13263"/>
                    <a:pt x="17254" y="18499"/>
                    <a:pt x="11898" y="19600"/>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95" name="Google Shape;295;p73"/>
            <p:cNvSpPr/>
            <p:nvPr/>
          </p:nvSpPr>
          <p:spPr>
            <a:xfrm>
              <a:off x="285188" y="305676"/>
              <a:ext cx="341220" cy="300278"/>
            </a:xfrm>
            <a:custGeom>
              <a:avLst/>
              <a:gdLst/>
              <a:ahLst/>
              <a:cxnLst/>
              <a:rect l="l" t="t"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96" name="Google Shape;296;p73"/>
          <p:cNvGrpSpPr/>
          <p:nvPr/>
        </p:nvGrpSpPr>
        <p:grpSpPr>
          <a:xfrm>
            <a:off x="4038471" y="2850347"/>
            <a:ext cx="455692" cy="455815"/>
            <a:chOff x="-1" y="-1"/>
            <a:chExt cx="911620" cy="911629"/>
          </a:xfrm>
        </p:grpSpPr>
        <p:sp>
          <p:nvSpPr>
            <p:cNvPr id="297" name="Google Shape;297;p73"/>
            <p:cNvSpPr/>
            <p:nvPr/>
          </p:nvSpPr>
          <p:spPr>
            <a:xfrm>
              <a:off x="-1" y="-1"/>
              <a:ext cx="911620" cy="911629"/>
            </a:xfrm>
            <a:custGeom>
              <a:avLst/>
              <a:gdLst/>
              <a:ahLst/>
              <a:cxnLst/>
              <a:rect l="l" t="t" r="r" b="b"/>
              <a:pathLst>
                <a:path w="19807" h="19807" extrusionOk="0">
                  <a:moveTo>
                    <a:pt x="7907" y="205"/>
                  </a:moveTo>
                  <a:cubicBezTo>
                    <a:pt x="13264" y="-897"/>
                    <a:pt x="18498" y="2551"/>
                    <a:pt x="19601" y="7908"/>
                  </a:cubicBezTo>
                  <a:cubicBezTo>
                    <a:pt x="20703" y="13264"/>
                    <a:pt x="17254" y="18500"/>
                    <a:pt x="11898" y="19602"/>
                  </a:cubicBezTo>
                  <a:cubicBezTo>
                    <a:pt x="6545" y="20703"/>
                    <a:pt x="1312" y="17258"/>
                    <a:pt x="206" y="11907"/>
                  </a:cubicBezTo>
                  <a:cubicBezTo>
                    <a:pt x="206" y="11904"/>
                    <a:pt x="205" y="11901"/>
                    <a:pt x="204" y="11899"/>
                  </a:cubicBezTo>
                  <a:cubicBezTo>
                    <a:pt x="-897" y="6542"/>
                    <a:pt x="2551" y="1307"/>
                    <a:pt x="7907" y="205"/>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298" name="Google Shape;298;p73"/>
            <p:cNvSpPr/>
            <p:nvPr/>
          </p:nvSpPr>
          <p:spPr>
            <a:xfrm>
              <a:off x="287277" y="355105"/>
              <a:ext cx="337065" cy="202231"/>
            </a:xfrm>
            <a:custGeom>
              <a:avLst/>
              <a:gdLst/>
              <a:ahLst/>
              <a:cxnLst/>
              <a:rect l="l" t="t" r="r" b="b"/>
              <a:pathLst>
                <a:path w="21600" h="21600" extrusionOk="0">
                  <a:moveTo>
                    <a:pt x="19440" y="7201"/>
                  </a:moveTo>
                  <a:lnTo>
                    <a:pt x="15120" y="7201"/>
                  </a:lnTo>
                  <a:lnTo>
                    <a:pt x="15120" y="3600"/>
                  </a:lnTo>
                  <a:lnTo>
                    <a:pt x="19440" y="3600"/>
                  </a:lnTo>
                  <a:cubicBezTo>
                    <a:pt x="19440" y="3600"/>
                    <a:pt x="19440" y="7201"/>
                    <a:pt x="19440" y="7201"/>
                  </a:cubicBezTo>
                  <a:close/>
                  <a:moveTo>
                    <a:pt x="16200" y="12600"/>
                  </a:moveTo>
                  <a:lnTo>
                    <a:pt x="16200" y="9000"/>
                  </a:lnTo>
                  <a:lnTo>
                    <a:pt x="18359" y="9000"/>
                  </a:lnTo>
                  <a:lnTo>
                    <a:pt x="18359" y="12600"/>
                  </a:lnTo>
                  <a:cubicBezTo>
                    <a:pt x="18359" y="12600"/>
                    <a:pt x="16200" y="12600"/>
                    <a:pt x="16200" y="12600"/>
                  </a:cubicBezTo>
                  <a:close/>
                  <a:moveTo>
                    <a:pt x="19440" y="18000"/>
                  </a:moveTo>
                  <a:lnTo>
                    <a:pt x="17280" y="18000"/>
                  </a:lnTo>
                  <a:lnTo>
                    <a:pt x="17280" y="14401"/>
                  </a:lnTo>
                  <a:lnTo>
                    <a:pt x="19440" y="14401"/>
                  </a:lnTo>
                  <a:cubicBezTo>
                    <a:pt x="19440" y="14401"/>
                    <a:pt x="19440" y="18000"/>
                    <a:pt x="19440" y="18000"/>
                  </a:cubicBezTo>
                  <a:close/>
                  <a:moveTo>
                    <a:pt x="16200" y="18000"/>
                  </a:moveTo>
                  <a:lnTo>
                    <a:pt x="5400" y="18000"/>
                  </a:lnTo>
                  <a:lnTo>
                    <a:pt x="5400" y="14401"/>
                  </a:lnTo>
                  <a:lnTo>
                    <a:pt x="16200" y="14401"/>
                  </a:lnTo>
                  <a:cubicBezTo>
                    <a:pt x="16200" y="14401"/>
                    <a:pt x="16200" y="18000"/>
                    <a:pt x="16200" y="18000"/>
                  </a:cubicBezTo>
                  <a:close/>
                  <a:moveTo>
                    <a:pt x="4319" y="18000"/>
                  </a:moveTo>
                  <a:lnTo>
                    <a:pt x="2160" y="18000"/>
                  </a:lnTo>
                  <a:lnTo>
                    <a:pt x="2160" y="14401"/>
                  </a:lnTo>
                  <a:lnTo>
                    <a:pt x="4319" y="14401"/>
                  </a:lnTo>
                  <a:cubicBezTo>
                    <a:pt x="4319" y="14401"/>
                    <a:pt x="4319" y="18000"/>
                    <a:pt x="4319" y="18000"/>
                  </a:cubicBezTo>
                  <a:close/>
                  <a:moveTo>
                    <a:pt x="5400" y="9000"/>
                  </a:moveTo>
                  <a:lnTo>
                    <a:pt x="5400" y="12600"/>
                  </a:lnTo>
                  <a:lnTo>
                    <a:pt x="3240" y="12600"/>
                  </a:lnTo>
                  <a:lnTo>
                    <a:pt x="3240" y="9000"/>
                  </a:lnTo>
                  <a:cubicBezTo>
                    <a:pt x="3240" y="9000"/>
                    <a:pt x="5400" y="9000"/>
                    <a:pt x="5400" y="9000"/>
                  </a:cubicBezTo>
                  <a:close/>
                  <a:moveTo>
                    <a:pt x="2160" y="3600"/>
                  </a:moveTo>
                  <a:lnTo>
                    <a:pt x="4319" y="3600"/>
                  </a:lnTo>
                  <a:lnTo>
                    <a:pt x="4319" y="7201"/>
                  </a:lnTo>
                  <a:lnTo>
                    <a:pt x="2160" y="7201"/>
                  </a:lnTo>
                  <a:cubicBezTo>
                    <a:pt x="2160" y="7201"/>
                    <a:pt x="2160" y="3600"/>
                    <a:pt x="2160" y="3600"/>
                  </a:cubicBezTo>
                  <a:close/>
                  <a:moveTo>
                    <a:pt x="8639" y="9000"/>
                  </a:moveTo>
                  <a:lnTo>
                    <a:pt x="8639" y="12600"/>
                  </a:lnTo>
                  <a:lnTo>
                    <a:pt x="6479" y="12600"/>
                  </a:lnTo>
                  <a:lnTo>
                    <a:pt x="6479" y="9000"/>
                  </a:lnTo>
                  <a:cubicBezTo>
                    <a:pt x="6479" y="9000"/>
                    <a:pt x="8639" y="9000"/>
                    <a:pt x="8639" y="9000"/>
                  </a:cubicBezTo>
                  <a:close/>
                  <a:moveTo>
                    <a:pt x="5400" y="3600"/>
                  </a:moveTo>
                  <a:lnTo>
                    <a:pt x="7560" y="3600"/>
                  </a:lnTo>
                  <a:lnTo>
                    <a:pt x="7560" y="7201"/>
                  </a:lnTo>
                  <a:lnTo>
                    <a:pt x="5400" y="7201"/>
                  </a:lnTo>
                  <a:cubicBezTo>
                    <a:pt x="5400" y="7201"/>
                    <a:pt x="5400" y="3600"/>
                    <a:pt x="5400" y="3600"/>
                  </a:cubicBezTo>
                  <a:close/>
                  <a:moveTo>
                    <a:pt x="11880" y="9000"/>
                  </a:moveTo>
                  <a:lnTo>
                    <a:pt x="11880" y="12600"/>
                  </a:lnTo>
                  <a:lnTo>
                    <a:pt x="9720" y="12600"/>
                  </a:lnTo>
                  <a:lnTo>
                    <a:pt x="9720" y="9000"/>
                  </a:lnTo>
                  <a:cubicBezTo>
                    <a:pt x="9720" y="9000"/>
                    <a:pt x="11880" y="9000"/>
                    <a:pt x="11880" y="9000"/>
                  </a:cubicBezTo>
                  <a:close/>
                  <a:moveTo>
                    <a:pt x="8639" y="3600"/>
                  </a:moveTo>
                  <a:lnTo>
                    <a:pt x="10799" y="3600"/>
                  </a:lnTo>
                  <a:lnTo>
                    <a:pt x="10799" y="7201"/>
                  </a:lnTo>
                  <a:lnTo>
                    <a:pt x="8639" y="7201"/>
                  </a:lnTo>
                  <a:cubicBezTo>
                    <a:pt x="8639" y="7201"/>
                    <a:pt x="8639" y="3600"/>
                    <a:pt x="8639" y="3600"/>
                  </a:cubicBezTo>
                  <a:close/>
                  <a:moveTo>
                    <a:pt x="15120" y="9000"/>
                  </a:moveTo>
                  <a:lnTo>
                    <a:pt x="15120" y="12600"/>
                  </a:lnTo>
                  <a:lnTo>
                    <a:pt x="12959" y="12600"/>
                  </a:lnTo>
                  <a:lnTo>
                    <a:pt x="12959" y="9000"/>
                  </a:lnTo>
                  <a:cubicBezTo>
                    <a:pt x="12959" y="9000"/>
                    <a:pt x="15120" y="9000"/>
                    <a:pt x="15120" y="9000"/>
                  </a:cubicBezTo>
                  <a:close/>
                  <a:moveTo>
                    <a:pt x="11880" y="3600"/>
                  </a:moveTo>
                  <a:lnTo>
                    <a:pt x="14040" y="3600"/>
                  </a:lnTo>
                  <a:lnTo>
                    <a:pt x="14040" y="7201"/>
                  </a:lnTo>
                  <a:lnTo>
                    <a:pt x="11880" y="7201"/>
                  </a:lnTo>
                  <a:cubicBezTo>
                    <a:pt x="11880" y="7201"/>
                    <a:pt x="11880" y="3600"/>
                    <a:pt x="11880" y="3600"/>
                  </a:cubicBezTo>
                  <a:close/>
                  <a:moveTo>
                    <a:pt x="20088" y="0"/>
                  </a:moveTo>
                  <a:lnTo>
                    <a:pt x="1511" y="0"/>
                  </a:lnTo>
                  <a:cubicBezTo>
                    <a:pt x="680" y="0"/>
                    <a:pt x="0" y="1134"/>
                    <a:pt x="0" y="2519"/>
                  </a:cubicBezTo>
                  <a:lnTo>
                    <a:pt x="0" y="19081"/>
                  </a:lnTo>
                  <a:cubicBezTo>
                    <a:pt x="0" y="20466"/>
                    <a:pt x="680" y="21600"/>
                    <a:pt x="1511" y="21600"/>
                  </a:cubicBezTo>
                  <a:lnTo>
                    <a:pt x="20088" y="21600"/>
                  </a:lnTo>
                  <a:cubicBezTo>
                    <a:pt x="20920" y="21600"/>
                    <a:pt x="21600" y="20466"/>
                    <a:pt x="21600" y="19081"/>
                  </a:cubicBezTo>
                  <a:lnTo>
                    <a:pt x="21600" y="2519"/>
                  </a:lnTo>
                  <a:cubicBezTo>
                    <a:pt x="21600" y="1134"/>
                    <a:pt x="20920" y="0"/>
                    <a:pt x="20088" y="0"/>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299" name="Google Shape;299;p73"/>
          <p:cNvGrpSpPr/>
          <p:nvPr/>
        </p:nvGrpSpPr>
        <p:grpSpPr>
          <a:xfrm>
            <a:off x="4038474" y="3694404"/>
            <a:ext cx="455687" cy="455814"/>
            <a:chOff x="0" y="0"/>
            <a:chExt cx="911611" cy="911628"/>
          </a:xfrm>
        </p:grpSpPr>
        <p:sp>
          <p:nvSpPr>
            <p:cNvPr id="300" name="Google Shape;300;p73"/>
            <p:cNvSpPr/>
            <p:nvPr/>
          </p:nvSpPr>
          <p:spPr>
            <a:xfrm>
              <a:off x="0" y="0"/>
              <a:ext cx="911611" cy="911628"/>
            </a:xfrm>
            <a:custGeom>
              <a:avLst/>
              <a:gdLst/>
              <a:ahLst/>
              <a:cxnLst/>
              <a:rect l="l" t="t" r="r" b="b"/>
              <a:pathLst>
                <a:path w="19806" h="19807" extrusionOk="0">
                  <a:moveTo>
                    <a:pt x="7908" y="205"/>
                  </a:moveTo>
                  <a:cubicBezTo>
                    <a:pt x="13264" y="-897"/>
                    <a:pt x="18499" y="2552"/>
                    <a:pt x="19601" y="7908"/>
                  </a:cubicBezTo>
                  <a:cubicBezTo>
                    <a:pt x="20703" y="13265"/>
                    <a:pt x="17255" y="18500"/>
                    <a:pt x="11899" y="19602"/>
                  </a:cubicBezTo>
                  <a:cubicBezTo>
                    <a:pt x="6545" y="20703"/>
                    <a:pt x="1313" y="17258"/>
                    <a:pt x="207" y="11907"/>
                  </a:cubicBezTo>
                  <a:cubicBezTo>
                    <a:pt x="207" y="11904"/>
                    <a:pt x="206" y="11901"/>
                    <a:pt x="206" y="11899"/>
                  </a:cubicBezTo>
                  <a:cubicBezTo>
                    <a:pt x="-897" y="6543"/>
                    <a:pt x="2552" y="1307"/>
                    <a:pt x="7908" y="205"/>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01" name="Google Shape;301;p73"/>
            <p:cNvSpPr/>
            <p:nvPr/>
          </p:nvSpPr>
          <p:spPr>
            <a:xfrm>
              <a:off x="344357" y="315715"/>
              <a:ext cx="222897" cy="280197"/>
            </a:xfrm>
            <a:custGeom>
              <a:avLst/>
              <a:gdLst/>
              <a:ahLst/>
              <a:cxnLst/>
              <a:rect l="l" t="t"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sp>
        <p:nvSpPr>
          <p:cNvPr id="302" name="Google Shape;302;p73"/>
          <p:cNvSpPr txBox="1">
            <a:spLocks noGrp="1"/>
          </p:cNvSpPr>
          <p:nvPr>
            <p:ph type="body" idx="5"/>
          </p:nvPr>
        </p:nvSpPr>
        <p:spPr>
          <a:xfrm>
            <a:off x="2399307" y="2006502"/>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3" name="Google Shape;303;p73"/>
          <p:cNvSpPr txBox="1">
            <a:spLocks noGrp="1"/>
          </p:cNvSpPr>
          <p:nvPr>
            <p:ph type="body" idx="6"/>
          </p:nvPr>
        </p:nvSpPr>
        <p:spPr>
          <a:xfrm>
            <a:off x="1686519" y="2250651"/>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4" name="Google Shape;304;p73"/>
          <p:cNvSpPr txBox="1">
            <a:spLocks noGrp="1"/>
          </p:cNvSpPr>
          <p:nvPr>
            <p:ph type="body" idx="7"/>
          </p:nvPr>
        </p:nvSpPr>
        <p:spPr>
          <a:xfrm>
            <a:off x="8360752" y="2859552"/>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5" name="Google Shape;305;p73"/>
          <p:cNvSpPr txBox="1">
            <a:spLocks noGrp="1"/>
          </p:cNvSpPr>
          <p:nvPr>
            <p:ph type="body" idx="8"/>
          </p:nvPr>
        </p:nvSpPr>
        <p:spPr>
          <a:xfrm>
            <a:off x="8360752" y="3103701"/>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6" name="Google Shape;306;p73"/>
          <p:cNvSpPr txBox="1">
            <a:spLocks noGrp="1"/>
          </p:cNvSpPr>
          <p:nvPr>
            <p:ph type="body" idx="9"/>
          </p:nvPr>
        </p:nvSpPr>
        <p:spPr>
          <a:xfrm>
            <a:off x="2399307" y="2859552"/>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7" name="Google Shape;307;p73"/>
          <p:cNvSpPr txBox="1">
            <a:spLocks noGrp="1"/>
          </p:cNvSpPr>
          <p:nvPr>
            <p:ph type="body" idx="13"/>
          </p:nvPr>
        </p:nvSpPr>
        <p:spPr>
          <a:xfrm>
            <a:off x="1686519" y="3103701"/>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8" name="Google Shape;308;p73"/>
          <p:cNvSpPr txBox="1">
            <a:spLocks noGrp="1"/>
          </p:cNvSpPr>
          <p:nvPr>
            <p:ph type="body" idx="14"/>
          </p:nvPr>
        </p:nvSpPr>
        <p:spPr>
          <a:xfrm>
            <a:off x="8360752" y="3694404"/>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9" name="Google Shape;309;p73"/>
          <p:cNvSpPr txBox="1">
            <a:spLocks noGrp="1"/>
          </p:cNvSpPr>
          <p:nvPr>
            <p:ph type="body" idx="15"/>
          </p:nvPr>
        </p:nvSpPr>
        <p:spPr>
          <a:xfrm>
            <a:off x="8360752" y="3938553"/>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0" name="Google Shape;310;p73"/>
          <p:cNvSpPr txBox="1">
            <a:spLocks noGrp="1"/>
          </p:cNvSpPr>
          <p:nvPr>
            <p:ph type="body" idx="16"/>
          </p:nvPr>
        </p:nvSpPr>
        <p:spPr>
          <a:xfrm>
            <a:off x="2399307" y="3694404"/>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1" name="Google Shape;311;p73"/>
          <p:cNvSpPr txBox="1">
            <a:spLocks noGrp="1"/>
          </p:cNvSpPr>
          <p:nvPr>
            <p:ph type="body" idx="17"/>
          </p:nvPr>
        </p:nvSpPr>
        <p:spPr>
          <a:xfrm>
            <a:off x="1686519" y="3938553"/>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2" name="Google Shape;312;p73"/>
          <p:cNvSpPr txBox="1">
            <a:spLocks noGrp="1"/>
          </p:cNvSpPr>
          <p:nvPr>
            <p:ph type="body" idx="18"/>
          </p:nvPr>
        </p:nvSpPr>
        <p:spPr>
          <a:xfrm>
            <a:off x="8360752" y="4547454"/>
            <a:ext cx="14208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3" name="Google Shape;313;p73"/>
          <p:cNvSpPr txBox="1">
            <a:spLocks noGrp="1"/>
          </p:cNvSpPr>
          <p:nvPr>
            <p:ph type="body" idx="19"/>
          </p:nvPr>
        </p:nvSpPr>
        <p:spPr>
          <a:xfrm>
            <a:off x="8360752" y="4791603"/>
            <a:ext cx="2133600" cy="332532"/>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4" name="Google Shape;314;p73"/>
          <p:cNvSpPr txBox="1">
            <a:spLocks noGrp="1"/>
          </p:cNvSpPr>
          <p:nvPr>
            <p:ph type="body" idx="20"/>
          </p:nvPr>
        </p:nvSpPr>
        <p:spPr>
          <a:xfrm>
            <a:off x="2399307" y="4547454"/>
            <a:ext cx="14208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5" name="Google Shape;315;p73"/>
          <p:cNvSpPr txBox="1">
            <a:spLocks noGrp="1"/>
          </p:cNvSpPr>
          <p:nvPr>
            <p:ph type="body" idx="21"/>
          </p:nvPr>
        </p:nvSpPr>
        <p:spPr>
          <a:xfrm>
            <a:off x="1686519" y="4791603"/>
            <a:ext cx="2133600" cy="332532"/>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500"/>
                                        <p:tgtEl>
                                          <p:spTgt spid="2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0">
                                            <p:txEl>
                                              <p:pRg st="0" end="0"/>
                                            </p:txEl>
                                          </p:spTgt>
                                        </p:tgtEl>
                                        <p:attrNameLst>
                                          <p:attrName>style.visibility</p:attrName>
                                        </p:attrNameLst>
                                      </p:cBhvr>
                                      <p:to>
                                        <p:strVal val="visible"/>
                                      </p:to>
                                    </p:set>
                                    <p:animEffect transition="in" filter="fade">
                                      <p:cBhvr>
                                        <p:cTn id="11" dur="500"/>
                                        <p:tgtEl>
                                          <p:spTgt spid="280">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0">
                                            <p:txEl>
                                              <p:pRg st="1" end="1"/>
                                            </p:txEl>
                                          </p:spTgt>
                                        </p:tgtEl>
                                        <p:attrNameLst>
                                          <p:attrName>style.visibility</p:attrName>
                                        </p:attrNameLst>
                                      </p:cBhvr>
                                      <p:to>
                                        <p:strVal val="visible"/>
                                      </p:to>
                                    </p:set>
                                    <p:animEffect transition="in" filter="fade">
                                      <p:cBhvr>
                                        <p:cTn id="15" dur="500"/>
                                        <p:tgtEl>
                                          <p:spTgt spid="280">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80">
                                            <p:txEl>
                                              <p:pRg st="2" end="2"/>
                                            </p:txEl>
                                          </p:spTgt>
                                        </p:tgtEl>
                                        <p:attrNameLst>
                                          <p:attrName>style.visibility</p:attrName>
                                        </p:attrNameLst>
                                      </p:cBhvr>
                                      <p:to>
                                        <p:strVal val="visible"/>
                                      </p:to>
                                    </p:set>
                                    <p:animEffect transition="in" filter="fade">
                                      <p:cBhvr>
                                        <p:cTn id="19" dur="500"/>
                                        <p:tgtEl>
                                          <p:spTgt spid="280">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80">
                                            <p:txEl>
                                              <p:pRg st="3" end="3"/>
                                            </p:txEl>
                                          </p:spTgt>
                                        </p:tgtEl>
                                        <p:attrNameLst>
                                          <p:attrName>style.visibility</p:attrName>
                                        </p:attrNameLst>
                                      </p:cBhvr>
                                      <p:to>
                                        <p:strVal val="visible"/>
                                      </p:to>
                                    </p:set>
                                    <p:animEffect transition="in" filter="fade">
                                      <p:cBhvr>
                                        <p:cTn id="23" dur="500"/>
                                        <p:tgtEl>
                                          <p:spTgt spid="280">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0">
                                            <p:txEl>
                                              <p:pRg st="4" end="4"/>
                                            </p:txEl>
                                          </p:spTgt>
                                        </p:tgtEl>
                                        <p:attrNameLst>
                                          <p:attrName>style.visibility</p:attrName>
                                        </p:attrNameLst>
                                      </p:cBhvr>
                                      <p:to>
                                        <p:strVal val="visible"/>
                                      </p:to>
                                    </p:set>
                                    <p:animEffect transition="in" filter="fade">
                                      <p:cBhvr>
                                        <p:cTn id="27" dur="500"/>
                                        <p:tgtEl>
                                          <p:spTgt spid="280">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80">
                                            <p:txEl>
                                              <p:pRg st="5" end="5"/>
                                            </p:txEl>
                                          </p:spTgt>
                                        </p:tgtEl>
                                        <p:attrNameLst>
                                          <p:attrName>style.visibility</p:attrName>
                                        </p:attrNameLst>
                                      </p:cBhvr>
                                      <p:to>
                                        <p:strVal val="visible"/>
                                      </p:to>
                                    </p:set>
                                    <p:animEffect transition="in" filter="fade">
                                      <p:cBhvr>
                                        <p:cTn id="31" dur="500"/>
                                        <p:tgtEl>
                                          <p:spTgt spid="280">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80">
                                            <p:txEl>
                                              <p:pRg st="6" end="6"/>
                                            </p:txEl>
                                          </p:spTgt>
                                        </p:tgtEl>
                                        <p:attrNameLst>
                                          <p:attrName>style.visibility</p:attrName>
                                        </p:attrNameLst>
                                      </p:cBhvr>
                                      <p:to>
                                        <p:strVal val="visible"/>
                                      </p:to>
                                    </p:set>
                                    <p:animEffect transition="in" filter="fade">
                                      <p:cBhvr>
                                        <p:cTn id="35" dur="500"/>
                                        <p:tgtEl>
                                          <p:spTgt spid="280">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80">
                                            <p:txEl>
                                              <p:pRg st="7" end="7"/>
                                            </p:txEl>
                                          </p:spTgt>
                                        </p:tgtEl>
                                        <p:attrNameLst>
                                          <p:attrName>style.visibility</p:attrName>
                                        </p:attrNameLst>
                                      </p:cBhvr>
                                      <p:to>
                                        <p:strVal val="visible"/>
                                      </p:to>
                                    </p:set>
                                    <p:animEffect transition="in" filter="fade">
                                      <p:cBhvr>
                                        <p:cTn id="39" dur="500"/>
                                        <p:tgtEl>
                                          <p:spTgt spid="280">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80">
                                            <p:txEl>
                                              <p:pRg st="8" end="8"/>
                                            </p:txEl>
                                          </p:spTgt>
                                        </p:tgtEl>
                                        <p:attrNameLst>
                                          <p:attrName>style.visibility</p:attrName>
                                        </p:attrNameLst>
                                      </p:cBhvr>
                                      <p:to>
                                        <p:strVal val="visible"/>
                                      </p:to>
                                    </p:set>
                                    <p:animEffect transition="in" filter="fade">
                                      <p:cBhvr>
                                        <p:cTn id="43" dur="500"/>
                                        <p:tgtEl>
                                          <p:spTgt spid="280">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83"/>
                                        </p:tgtEl>
                                        <p:attrNameLst>
                                          <p:attrName>style.visibility</p:attrName>
                                        </p:attrNameLst>
                                      </p:cBhvr>
                                      <p:to>
                                        <p:strVal val="visible"/>
                                      </p:to>
                                    </p:set>
                                    <p:animEffect transition="in" filter="fade">
                                      <p:cBhvr>
                                        <p:cTn id="47" dur="500"/>
                                        <p:tgtEl>
                                          <p:spTgt spid="28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76"/>
                                        </p:tgtEl>
                                        <p:attrNameLst>
                                          <p:attrName>style.visibility</p:attrName>
                                        </p:attrNameLst>
                                      </p:cBhvr>
                                      <p:to>
                                        <p:strVal val="visible"/>
                                      </p:to>
                                    </p:set>
                                    <p:animEffect transition="in" filter="fade">
                                      <p:cBhvr>
                                        <p:cTn id="51" dur="500"/>
                                        <p:tgtEl>
                                          <p:spTgt spid="27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02">
                                            <p:txEl>
                                              <p:pRg st="0" end="0"/>
                                            </p:txEl>
                                          </p:spTgt>
                                        </p:tgtEl>
                                        <p:attrNameLst>
                                          <p:attrName>style.visibility</p:attrName>
                                        </p:attrNameLst>
                                      </p:cBhvr>
                                      <p:to>
                                        <p:strVal val="visible"/>
                                      </p:to>
                                    </p:set>
                                    <p:animEffect transition="in" filter="fade">
                                      <p:cBhvr>
                                        <p:cTn id="55" dur="500"/>
                                        <p:tgtEl>
                                          <p:spTgt spid="302">
                                            <p:txEl>
                                              <p:pRg st="0" end="0"/>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02">
                                            <p:txEl>
                                              <p:pRg st="1" end="1"/>
                                            </p:txEl>
                                          </p:spTgt>
                                        </p:tgtEl>
                                        <p:attrNameLst>
                                          <p:attrName>style.visibility</p:attrName>
                                        </p:attrNameLst>
                                      </p:cBhvr>
                                      <p:to>
                                        <p:strVal val="visible"/>
                                      </p:to>
                                    </p:set>
                                    <p:animEffect transition="in" filter="fade">
                                      <p:cBhvr>
                                        <p:cTn id="59" dur="500"/>
                                        <p:tgtEl>
                                          <p:spTgt spid="302">
                                            <p:txEl>
                                              <p:pRg st="1" end="1"/>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02">
                                            <p:txEl>
                                              <p:pRg st="2" end="2"/>
                                            </p:txEl>
                                          </p:spTgt>
                                        </p:tgtEl>
                                        <p:attrNameLst>
                                          <p:attrName>style.visibility</p:attrName>
                                        </p:attrNameLst>
                                      </p:cBhvr>
                                      <p:to>
                                        <p:strVal val="visible"/>
                                      </p:to>
                                    </p:set>
                                    <p:animEffect transition="in" filter="fade">
                                      <p:cBhvr>
                                        <p:cTn id="63" dur="500"/>
                                        <p:tgtEl>
                                          <p:spTgt spid="302">
                                            <p:txEl>
                                              <p:pRg st="2" end="2"/>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02">
                                            <p:txEl>
                                              <p:pRg st="3" end="3"/>
                                            </p:txEl>
                                          </p:spTgt>
                                        </p:tgtEl>
                                        <p:attrNameLst>
                                          <p:attrName>style.visibility</p:attrName>
                                        </p:attrNameLst>
                                      </p:cBhvr>
                                      <p:to>
                                        <p:strVal val="visible"/>
                                      </p:to>
                                    </p:set>
                                    <p:animEffect transition="in" filter="fade">
                                      <p:cBhvr>
                                        <p:cTn id="67" dur="500"/>
                                        <p:tgtEl>
                                          <p:spTgt spid="302">
                                            <p:txEl>
                                              <p:pRg st="3" end="3"/>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02">
                                            <p:txEl>
                                              <p:pRg st="4" end="4"/>
                                            </p:txEl>
                                          </p:spTgt>
                                        </p:tgtEl>
                                        <p:attrNameLst>
                                          <p:attrName>style.visibility</p:attrName>
                                        </p:attrNameLst>
                                      </p:cBhvr>
                                      <p:to>
                                        <p:strVal val="visible"/>
                                      </p:to>
                                    </p:set>
                                    <p:animEffect transition="in" filter="fade">
                                      <p:cBhvr>
                                        <p:cTn id="71" dur="500"/>
                                        <p:tgtEl>
                                          <p:spTgt spid="302">
                                            <p:txEl>
                                              <p:pRg st="4" end="4"/>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02">
                                            <p:txEl>
                                              <p:pRg st="5" end="5"/>
                                            </p:txEl>
                                          </p:spTgt>
                                        </p:tgtEl>
                                        <p:attrNameLst>
                                          <p:attrName>style.visibility</p:attrName>
                                        </p:attrNameLst>
                                      </p:cBhvr>
                                      <p:to>
                                        <p:strVal val="visible"/>
                                      </p:to>
                                    </p:set>
                                    <p:animEffect transition="in" filter="fade">
                                      <p:cBhvr>
                                        <p:cTn id="75" dur="500"/>
                                        <p:tgtEl>
                                          <p:spTgt spid="302">
                                            <p:txEl>
                                              <p:pRg st="5" end="5"/>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02">
                                            <p:txEl>
                                              <p:pRg st="6" end="6"/>
                                            </p:txEl>
                                          </p:spTgt>
                                        </p:tgtEl>
                                        <p:attrNameLst>
                                          <p:attrName>style.visibility</p:attrName>
                                        </p:attrNameLst>
                                      </p:cBhvr>
                                      <p:to>
                                        <p:strVal val="visible"/>
                                      </p:to>
                                    </p:set>
                                    <p:animEffect transition="in" filter="fade">
                                      <p:cBhvr>
                                        <p:cTn id="79" dur="500"/>
                                        <p:tgtEl>
                                          <p:spTgt spid="302">
                                            <p:txEl>
                                              <p:pRg st="6" end="6"/>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02">
                                            <p:txEl>
                                              <p:pRg st="7" end="7"/>
                                            </p:txEl>
                                          </p:spTgt>
                                        </p:tgtEl>
                                        <p:attrNameLst>
                                          <p:attrName>style.visibility</p:attrName>
                                        </p:attrNameLst>
                                      </p:cBhvr>
                                      <p:to>
                                        <p:strVal val="visible"/>
                                      </p:to>
                                    </p:set>
                                    <p:animEffect transition="in" filter="fade">
                                      <p:cBhvr>
                                        <p:cTn id="83" dur="500"/>
                                        <p:tgtEl>
                                          <p:spTgt spid="302">
                                            <p:txEl>
                                              <p:pRg st="7" end="7"/>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02">
                                            <p:txEl>
                                              <p:pRg st="8" end="8"/>
                                            </p:txEl>
                                          </p:spTgt>
                                        </p:tgtEl>
                                        <p:attrNameLst>
                                          <p:attrName>style.visibility</p:attrName>
                                        </p:attrNameLst>
                                      </p:cBhvr>
                                      <p:to>
                                        <p:strVal val="visible"/>
                                      </p:to>
                                    </p:set>
                                    <p:animEffect transition="in" filter="fade">
                                      <p:cBhvr>
                                        <p:cTn id="87" dur="500"/>
                                        <p:tgtEl>
                                          <p:spTgt spid="302">
                                            <p:txEl>
                                              <p:pRg st="8" end="8"/>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03">
                                            <p:txEl>
                                              <p:pRg st="0" end="0"/>
                                            </p:txEl>
                                          </p:spTgt>
                                        </p:tgtEl>
                                        <p:attrNameLst>
                                          <p:attrName>style.visibility</p:attrName>
                                        </p:attrNameLst>
                                      </p:cBhvr>
                                      <p:to>
                                        <p:strVal val="visible"/>
                                      </p:to>
                                    </p:set>
                                    <p:animEffect transition="in" filter="fade">
                                      <p:cBhvr>
                                        <p:cTn id="91" dur="500"/>
                                        <p:tgtEl>
                                          <p:spTgt spid="303">
                                            <p:txEl>
                                              <p:pRg st="0" end="0"/>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03">
                                            <p:txEl>
                                              <p:pRg st="1" end="1"/>
                                            </p:txEl>
                                          </p:spTgt>
                                        </p:tgtEl>
                                        <p:attrNameLst>
                                          <p:attrName>style.visibility</p:attrName>
                                        </p:attrNameLst>
                                      </p:cBhvr>
                                      <p:to>
                                        <p:strVal val="visible"/>
                                      </p:to>
                                    </p:set>
                                    <p:animEffect transition="in" filter="fade">
                                      <p:cBhvr>
                                        <p:cTn id="95" dur="500"/>
                                        <p:tgtEl>
                                          <p:spTgt spid="303">
                                            <p:txEl>
                                              <p:pRg st="1" end="1"/>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03">
                                            <p:txEl>
                                              <p:pRg st="2" end="2"/>
                                            </p:txEl>
                                          </p:spTgt>
                                        </p:tgtEl>
                                        <p:attrNameLst>
                                          <p:attrName>style.visibility</p:attrName>
                                        </p:attrNameLst>
                                      </p:cBhvr>
                                      <p:to>
                                        <p:strVal val="visible"/>
                                      </p:to>
                                    </p:set>
                                    <p:animEffect transition="in" filter="fade">
                                      <p:cBhvr>
                                        <p:cTn id="99" dur="500"/>
                                        <p:tgtEl>
                                          <p:spTgt spid="303">
                                            <p:txEl>
                                              <p:pRg st="2" end="2"/>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03">
                                            <p:txEl>
                                              <p:pRg st="3" end="3"/>
                                            </p:txEl>
                                          </p:spTgt>
                                        </p:tgtEl>
                                        <p:attrNameLst>
                                          <p:attrName>style.visibility</p:attrName>
                                        </p:attrNameLst>
                                      </p:cBhvr>
                                      <p:to>
                                        <p:strVal val="visible"/>
                                      </p:to>
                                    </p:set>
                                    <p:animEffect transition="in" filter="fade">
                                      <p:cBhvr>
                                        <p:cTn id="103" dur="500"/>
                                        <p:tgtEl>
                                          <p:spTgt spid="303">
                                            <p:txEl>
                                              <p:pRg st="3" end="3"/>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03">
                                            <p:txEl>
                                              <p:pRg st="4" end="4"/>
                                            </p:txEl>
                                          </p:spTgt>
                                        </p:tgtEl>
                                        <p:attrNameLst>
                                          <p:attrName>style.visibility</p:attrName>
                                        </p:attrNameLst>
                                      </p:cBhvr>
                                      <p:to>
                                        <p:strVal val="visible"/>
                                      </p:to>
                                    </p:set>
                                    <p:animEffect transition="in" filter="fade">
                                      <p:cBhvr>
                                        <p:cTn id="107" dur="500"/>
                                        <p:tgtEl>
                                          <p:spTgt spid="303">
                                            <p:txEl>
                                              <p:pRg st="4" end="4"/>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03">
                                            <p:txEl>
                                              <p:pRg st="5" end="5"/>
                                            </p:txEl>
                                          </p:spTgt>
                                        </p:tgtEl>
                                        <p:attrNameLst>
                                          <p:attrName>style.visibility</p:attrName>
                                        </p:attrNameLst>
                                      </p:cBhvr>
                                      <p:to>
                                        <p:strVal val="visible"/>
                                      </p:to>
                                    </p:set>
                                    <p:animEffect transition="in" filter="fade">
                                      <p:cBhvr>
                                        <p:cTn id="111" dur="500"/>
                                        <p:tgtEl>
                                          <p:spTgt spid="303">
                                            <p:txEl>
                                              <p:pRg st="5" end="5"/>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03">
                                            <p:txEl>
                                              <p:pRg st="6" end="6"/>
                                            </p:txEl>
                                          </p:spTgt>
                                        </p:tgtEl>
                                        <p:attrNameLst>
                                          <p:attrName>style.visibility</p:attrName>
                                        </p:attrNameLst>
                                      </p:cBhvr>
                                      <p:to>
                                        <p:strVal val="visible"/>
                                      </p:to>
                                    </p:set>
                                    <p:animEffect transition="in" filter="fade">
                                      <p:cBhvr>
                                        <p:cTn id="115" dur="500"/>
                                        <p:tgtEl>
                                          <p:spTgt spid="303">
                                            <p:txEl>
                                              <p:pRg st="6" end="6"/>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03">
                                            <p:txEl>
                                              <p:pRg st="7" end="7"/>
                                            </p:txEl>
                                          </p:spTgt>
                                        </p:tgtEl>
                                        <p:attrNameLst>
                                          <p:attrName>style.visibility</p:attrName>
                                        </p:attrNameLst>
                                      </p:cBhvr>
                                      <p:to>
                                        <p:strVal val="visible"/>
                                      </p:to>
                                    </p:set>
                                    <p:animEffect transition="in" filter="fade">
                                      <p:cBhvr>
                                        <p:cTn id="119" dur="500"/>
                                        <p:tgtEl>
                                          <p:spTgt spid="303">
                                            <p:txEl>
                                              <p:pRg st="7" end="7"/>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03">
                                            <p:txEl>
                                              <p:pRg st="8" end="8"/>
                                            </p:txEl>
                                          </p:spTgt>
                                        </p:tgtEl>
                                        <p:attrNameLst>
                                          <p:attrName>style.visibility</p:attrName>
                                        </p:attrNameLst>
                                      </p:cBhvr>
                                      <p:to>
                                        <p:strVal val="visible"/>
                                      </p:to>
                                    </p:set>
                                    <p:animEffect transition="in" filter="fade">
                                      <p:cBhvr>
                                        <p:cTn id="123" dur="500"/>
                                        <p:tgtEl>
                                          <p:spTgt spid="303">
                                            <p:txEl>
                                              <p:pRg st="8" end="8"/>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296"/>
                                        </p:tgtEl>
                                        <p:attrNameLst>
                                          <p:attrName>style.visibility</p:attrName>
                                        </p:attrNameLst>
                                      </p:cBhvr>
                                      <p:to>
                                        <p:strVal val="visible"/>
                                      </p:to>
                                    </p:set>
                                    <p:animEffect transition="in" filter="fade">
                                      <p:cBhvr>
                                        <p:cTn id="127" dur="500"/>
                                        <p:tgtEl>
                                          <p:spTgt spid="296"/>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06">
                                            <p:txEl>
                                              <p:pRg st="0" end="0"/>
                                            </p:txEl>
                                          </p:spTgt>
                                        </p:tgtEl>
                                        <p:attrNameLst>
                                          <p:attrName>style.visibility</p:attrName>
                                        </p:attrNameLst>
                                      </p:cBhvr>
                                      <p:to>
                                        <p:strVal val="visible"/>
                                      </p:to>
                                    </p:set>
                                    <p:animEffect transition="in" filter="fade">
                                      <p:cBhvr>
                                        <p:cTn id="131" dur="500"/>
                                        <p:tgtEl>
                                          <p:spTgt spid="306">
                                            <p:txEl>
                                              <p:pRg st="0" end="0"/>
                                            </p:txEl>
                                          </p:spTgt>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306">
                                            <p:txEl>
                                              <p:pRg st="1" end="1"/>
                                            </p:txEl>
                                          </p:spTgt>
                                        </p:tgtEl>
                                        <p:attrNameLst>
                                          <p:attrName>style.visibility</p:attrName>
                                        </p:attrNameLst>
                                      </p:cBhvr>
                                      <p:to>
                                        <p:strVal val="visible"/>
                                      </p:to>
                                    </p:set>
                                    <p:animEffect transition="in" filter="fade">
                                      <p:cBhvr>
                                        <p:cTn id="135" dur="500"/>
                                        <p:tgtEl>
                                          <p:spTgt spid="306">
                                            <p:txEl>
                                              <p:pRg st="1" end="1"/>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306">
                                            <p:txEl>
                                              <p:pRg st="2" end="2"/>
                                            </p:txEl>
                                          </p:spTgt>
                                        </p:tgtEl>
                                        <p:attrNameLst>
                                          <p:attrName>style.visibility</p:attrName>
                                        </p:attrNameLst>
                                      </p:cBhvr>
                                      <p:to>
                                        <p:strVal val="visible"/>
                                      </p:to>
                                    </p:set>
                                    <p:animEffect transition="in" filter="fade">
                                      <p:cBhvr>
                                        <p:cTn id="139" dur="500"/>
                                        <p:tgtEl>
                                          <p:spTgt spid="306">
                                            <p:txEl>
                                              <p:pRg st="2" end="2"/>
                                            </p:txEl>
                                          </p:spTgt>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306">
                                            <p:txEl>
                                              <p:pRg st="3" end="3"/>
                                            </p:txEl>
                                          </p:spTgt>
                                        </p:tgtEl>
                                        <p:attrNameLst>
                                          <p:attrName>style.visibility</p:attrName>
                                        </p:attrNameLst>
                                      </p:cBhvr>
                                      <p:to>
                                        <p:strVal val="visible"/>
                                      </p:to>
                                    </p:set>
                                    <p:animEffect transition="in" filter="fade">
                                      <p:cBhvr>
                                        <p:cTn id="143" dur="500"/>
                                        <p:tgtEl>
                                          <p:spTgt spid="306">
                                            <p:txEl>
                                              <p:pRg st="3" end="3"/>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306">
                                            <p:txEl>
                                              <p:pRg st="4" end="4"/>
                                            </p:txEl>
                                          </p:spTgt>
                                        </p:tgtEl>
                                        <p:attrNameLst>
                                          <p:attrName>style.visibility</p:attrName>
                                        </p:attrNameLst>
                                      </p:cBhvr>
                                      <p:to>
                                        <p:strVal val="visible"/>
                                      </p:to>
                                    </p:set>
                                    <p:animEffect transition="in" filter="fade">
                                      <p:cBhvr>
                                        <p:cTn id="147" dur="500"/>
                                        <p:tgtEl>
                                          <p:spTgt spid="306">
                                            <p:txEl>
                                              <p:pRg st="4" end="4"/>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306">
                                            <p:txEl>
                                              <p:pRg st="5" end="5"/>
                                            </p:txEl>
                                          </p:spTgt>
                                        </p:tgtEl>
                                        <p:attrNameLst>
                                          <p:attrName>style.visibility</p:attrName>
                                        </p:attrNameLst>
                                      </p:cBhvr>
                                      <p:to>
                                        <p:strVal val="visible"/>
                                      </p:to>
                                    </p:set>
                                    <p:animEffect transition="in" filter="fade">
                                      <p:cBhvr>
                                        <p:cTn id="151" dur="500"/>
                                        <p:tgtEl>
                                          <p:spTgt spid="306">
                                            <p:txEl>
                                              <p:pRg st="5" end="5"/>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306">
                                            <p:txEl>
                                              <p:pRg st="6" end="6"/>
                                            </p:txEl>
                                          </p:spTgt>
                                        </p:tgtEl>
                                        <p:attrNameLst>
                                          <p:attrName>style.visibility</p:attrName>
                                        </p:attrNameLst>
                                      </p:cBhvr>
                                      <p:to>
                                        <p:strVal val="visible"/>
                                      </p:to>
                                    </p:set>
                                    <p:animEffect transition="in" filter="fade">
                                      <p:cBhvr>
                                        <p:cTn id="155" dur="500"/>
                                        <p:tgtEl>
                                          <p:spTgt spid="306">
                                            <p:txEl>
                                              <p:pRg st="6" end="6"/>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306">
                                            <p:txEl>
                                              <p:pRg st="7" end="7"/>
                                            </p:txEl>
                                          </p:spTgt>
                                        </p:tgtEl>
                                        <p:attrNameLst>
                                          <p:attrName>style.visibility</p:attrName>
                                        </p:attrNameLst>
                                      </p:cBhvr>
                                      <p:to>
                                        <p:strVal val="visible"/>
                                      </p:to>
                                    </p:set>
                                    <p:animEffect transition="in" filter="fade">
                                      <p:cBhvr>
                                        <p:cTn id="159" dur="500"/>
                                        <p:tgtEl>
                                          <p:spTgt spid="306">
                                            <p:txEl>
                                              <p:pRg st="7" end="7"/>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306">
                                            <p:txEl>
                                              <p:pRg st="8" end="8"/>
                                            </p:txEl>
                                          </p:spTgt>
                                        </p:tgtEl>
                                        <p:attrNameLst>
                                          <p:attrName>style.visibility</p:attrName>
                                        </p:attrNameLst>
                                      </p:cBhvr>
                                      <p:to>
                                        <p:strVal val="visible"/>
                                      </p:to>
                                    </p:set>
                                    <p:animEffect transition="in" filter="fade">
                                      <p:cBhvr>
                                        <p:cTn id="163" dur="500"/>
                                        <p:tgtEl>
                                          <p:spTgt spid="306">
                                            <p:txEl>
                                              <p:pRg st="8" end="8"/>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307">
                                            <p:txEl>
                                              <p:pRg st="0" end="0"/>
                                            </p:txEl>
                                          </p:spTgt>
                                        </p:tgtEl>
                                        <p:attrNameLst>
                                          <p:attrName>style.visibility</p:attrName>
                                        </p:attrNameLst>
                                      </p:cBhvr>
                                      <p:to>
                                        <p:strVal val="visible"/>
                                      </p:to>
                                    </p:set>
                                    <p:animEffect transition="in" filter="fade">
                                      <p:cBhvr>
                                        <p:cTn id="167" dur="500"/>
                                        <p:tgtEl>
                                          <p:spTgt spid="307">
                                            <p:txEl>
                                              <p:pRg st="0" end="0"/>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307">
                                            <p:txEl>
                                              <p:pRg st="1" end="1"/>
                                            </p:txEl>
                                          </p:spTgt>
                                        </p:tgtEl>
                                        <p:attrNameLst>
                                          <p:attrName>style.visibility</p:attrName>
                                        </p:attrNameLst>
                                      </p:cBhvr>
                                      <p:to>
                                        <p:strVal val="visible"/>
                                      </p:to>
                                    </p:set>
                                    <p:animEffect transition="in" filter="fade">
                                      <p:cBhvr>
                                        <p:cTn id="171" dur="500"/>
                                        <p:tgtEl>
                                          <p:spTgt spid="307">
                                            <p:txEl>
                                              <p:pRg st="1" end="1"/>
                                            </p:txEl>
                                          </p:spTgt>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307">
                                            <p:txEl>
                                              <p:pRg st="2" end="2"/>
                                            </p:txEl>
                                          </p:spTgt>
                                        </p:tgtEl>
                                        <p:attrNameLst>
                                          <p:attrName>style.visibility</p:attrName>
                                        </p:attrNameLst>
                                      </p:cBhvr>
                                      <p:to>
                                        <p:strVal val="visible"/>
                                      </p:to>
                                    </p:set>
                                    <p:animEffect transition="in" filter="fade">
                                      <p:cBhvr>
                                        <p:cTn id="175" dur="500"/>
                                        <p:tgtEl>
                                          <p:spTgt spid="307">
                                            <p:txEl>
                                              <p:pRg st="2" end="2"/>
                                            </p:txEl>
                                          </p:spTgt>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307">
                                            <p:txEl>
                                              <p:pRg st="3" end="3"/>
                                            </p:txEl>
                                          </p:spTgt>
                                        </p:tgtEl>
                                        <p:attrNameLst>
                                          <p:attrName>style.visibility</p:attrName>
                                        </p:attrNameLst>
                                      </p:cBhvr>
                                      <p:to>
                                        <p:strVal val="visible"/>
                                      </p:to>
                                    </p:set>
                                    <p:animEffect transition="in" filter="fade">
                                      <p:cBhvr>
                                        <p:cTn id="179" dur="500"/>
                                        <p:tgtEl>
                                          <p:spTgt spid="307">
                                            <p:txEl>
                                              <p:pRg st="3" end="3"/>
                                            </p:txEl>
                                          </p:spTgt>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307">
                                            <p:txEl>
                                              <p:pRg st="4" end="4"/>
                                            </p:txEl>
                                          </p:spTgt>
                                        </p:tgtEl>
                                        <p:attrNameLst>
                                          <p:attrName>style.visibility</p:attrName>
                                        </p:attrNameLst>
                                      </p:cBhvr>
                                      <p:to>
                                        <p:strVal val="visible"/>
                                      </p:to>
                                    </p:set>
                                    <p:animEffect transition="in" filter="fade">
                                      <p:cBhvr>
                                        <p:cTn id="183" dur="500"/>
                                        <p:tgtEl>
                                          <p:spTgt spid="307">
                                            <p:txEl>
                                              <p:pRg st="4" end="4"/>
                                            </p:txEl>
                                          </p:spTgt>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307">
                                            <p:txEl>
                                              <p:pRg st="5" end="5"/>
                                            </p:txEl>
                                          </p:spTgt>
                                        </p:tgtEl>
                                        <p:attrNameLst>
                                          <p:attrName>style.visibility</p:attrName>
                                        </p:attrNameLst>
                                      </p:cBhvr>
                                      <p:to>
                                        <p:strVal val="visible"/>
                                      </p:to>
                                    </p:set>
                                    <p:animEffect transition="in" filter="fade">
                                      <p:cBhvr>
                                        <p:cTn id="187" dur="500"/>
                                        <p:tgtEl>
                                          <p:spTgt spid="307">
                                            <p:txEl>
                                              <p:pRg st="5" end="5"/>
                                            </p:txEl>
                                          </p:spTgt>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307">
                                            <p:txEl>
                                              <p:pRg st="6" end="6"/>
                                            </p:txEl>
                                          </p:spTgt>
                                        </p:tgtEl>
                                        <p:attrNameLst>
                                          <p:attrName>style.visibility</p:attrName>
                                        </p:attrNameLst>
                                      </p:cBhvr>
                                      <p:to>
                                        <p:strVal val="visible"/>
                                      </p:to>
                                    </p:set>
                                    <p:animEffect transition="in" filter="fade">
                                      <p:cBhvr>
                                        <p:cTn id="191" dur="500"/>
                                        <p:tgtEl>
                                          <p:spTgt spid="307">
                                            <p:txEl>
                                              <p:pRg st="6" end="6"/>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307">
                                            <p:txEl>
                                              <p:pRg st="7" end="7"/>
                                            </p:txEl>
                                          </p:spTgt>
                                        </p:tgtEl>
                                        <p:attrNameLst>
                                          <p:attrName>style.visibility</p:attrName>
                                        </p:attrNameLst>
                                      </p:cBhvr>
                                      <p:to>
                                        <p:strVal val="visible"/>
                                      </p:to>
                                    </p:set>
                                    <p:animEffect transition="in" filter="fade">
                                      <p:cBhvr>
                                        <p:cTn id="195" dur="500"/>
                                        <p:tgtEl>
                                          <p:spTgt spid="307">
                                            <p:txEl>
                                              <p:pRg st="7" end="7"/>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307">
                                            <p:txEl>
                                              <p:pRg st="8" end="8"/>
                                            </p:txEl>
                                          </p:spTgt>
                                        </p:tgtEl>
                                        <p:attrNameLst>
                                          <p:attrName>style.visibility</p:attrName>
                                        </p:attrNameLst>
                                      </p:cBhvr>
                                      <p:to>
                                        <p:strVal val="visible"/>
                                      </p:to>
                                    </p:set>
                                    <p:animEffect transition="in" filter="fade">
                                      <p:cBhvr>
                                        <p:cTn id="199" dur="500"/>
                                        <p:tgtEl>
                                          <p:spTgt spid="307">
                                            <p:txEl>
                                              <p:pRg st="8" end="8"/>
                                            </p:txEl>
                                          </p:spTgt>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299"/>
                                        </p:tgtEl>
                                        <p:attrNameLst>
                                          <p:attrName>style.visibility</p:attrName>
                                        </p:attrNameLst>
                                      </p:cBhvr>
                                      <p:to>
                                        <p:strVal val="visible"/>
                                      </p:to>
                                    </p:set>
                                    <p:animEffect transition="in" filter="fade">
                                      <p:cBhvr>
                                        <p:cTn id="203" dur="500"/>
                                        <p:tgtEl>
                                          <p:spTgt spid="299"/>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310">
                                            <p:txEl>
                                              <p:pRg st="0" end="0"/>
                                            </p:txEl>
                                          </p:spTgt>
                                        </p:tgtEl>
                                        <p:attrNameLst>
                                          <p:attrName>style.visibility</p:attrName>
                                        </p:attrNameLst>
                                      </p:cBhvr>
                                      <p:to>
                                        <p:strVal val="visible"/>
                                      </p:to>
                                    </p:set>
                                    <p:animEffect transition="in" filter="fade">
                                      <p:cBhvr>
                                        <p:cTn id="207" dur="500"/>
                                        <p:tgtEl>
                                          <p:spTgt spid="310">
                                            <p:txEl>
                                              <p:pRg st="0" end="0"/>
                                            </p:txEl>
                                          </p:spTgt>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310">
                                            <p:txEl>
                                              <p:pRg st="1" end="1"/>
                                            </p:txEl>
                                          </p:spTgt>
                                        </p:tgtEl>
                                        <p:attrNameLst>
                                          <p:attrName>style.visibility</p:attrName>
                                        </p:attrNameLst>
                                      </p:cBhvr>
                                      <p:to>
                                        <p:strVal val="visible"/>
                                      </p:to>
                                    </p:set>
                                    <p:animEffect transition="in" filter="fade">
                                      <p:cBhvr>
                                        <p:cTn id="211" dur="500"/>
                                        <p:tgtEl>
                                          <p:spTgt spid="310">
                                            <p:txEl>
                                              <p:pRg st="1" end="1"/>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310">
                                            <p:txEl>
                                              <p:pRg st="2" end="2"/>
                                            </p:txEl>
                                          </p:spTgt>
                                        </p:tgtEl>
                                        <p:attrNameLst>
                                          <p:attrName>style.visibility</p:attrName>
                                        </p:attrNameLst>
                                      </p:cBhvr>
                                      <p:to>
                                        <p:strVal val="visible"/>
                                      </p:to>
                                    </p:set>
                                    <p:animEffect transition="in" filter="fade">
                                      <p:cBhvr>
                                        <p:cTn id="215" dur="500"/>
                                        <p:tgtEl>
                                          <p:spTgt spid="310">
                                            <p:txEl>
                                              <p:pRg st="2" end="2"/>
                                            </p:txEl>
                                          </p:spTgt>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310">
                                            <p:txEl>
                                              <p:pRg st="3" end="3"/>
                                            </p:txEl>
                                          </p:spTgt>
                                        </p:tgtEl>
                                        <p:attrNameLst>
                                          <p:attrName>style.visibility</p:attrName>
                                        </p:attrNameLst>
                                      </p:cBhvr>
                                      <p:to>
                                        <p:strVal val="visible"/>
                                      </p:to>
                                    </p:set>
                                    <p:animEffect transition="in" filter="fade">
                                      <p:cBhvr>
                                        <p:cTn id="219" dur="500"/>
                                        <p:tgtEl>
                                          <p:spTgt spid="310">
                                            <p:txEl>
                                              <p:pRg st="3" end="3"/>
                                            </p:txEl>
                                          </p:spTgt>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310">
                                            <p:txEl>
                                              <p:pRg st="4" end="4"/>
                                            </p:txEl>
                                          </p:spTgt>
                                        </p:tgtEl>
                                        <p:attrNameLst>
                                          <p:attrName>style.visibility</p:attrName>
                                        </p:attrNameLst>
                                      </p:cBhvr>
                                      <p:to>
                                        <p:strVal val="visible"/>
                                      </p:to>
                                    </p:set>
                                    <p:animEffect transition="in" filter="fade">
                                      <p:cBhvr>
                                        <p:cTn id="223" dur="500"/>
                                        <p:tgtEl>
                                          <p:spTgt spid="310">
                                            <p:txEl>
                                              <p:pRg st="4" end="4"/>
                                            </p:txEl>
                                          </p:spTgt>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310">
                                            <p:txEl>
                                              <p:pRg st="5" end="5"/>
                                            </p:txEl>
                                          </p:spTgt>
                                        </p:tgtEl>
                                        <p:attrNameLst>
                                          <p:attrName>style.visibility</p:attrName>
                                        </p:attrNameLst>
                                      </p:cBhvr>
                                      <p:to>
                                        <p:strVal val="visible"/>
                                      </p:to>
                                    </p:set>
                                    <p:animEffect transition="in" filter="fade">
                                      <p:cBhvr>
                                        <p:cTn id="227" dur="500"/>
                                        <p:tgtEl>
                                          <p:spTgt spid="310">
                                            <p:txEl>
                                              <p:pRg st="5" end="5"/>
                                            </p:txEl>
                                          </p:spTgt>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310">
                                            <p:txEl>
                                              <p:pRg st="6" end="6"/>
                                            </p:txEl>
                                          </p:spTgt>
                                        </p:tgtEl>
                                        <p:attrNameLst>
                                          <p:attrName>style.visibility</p:attrName>
                                        </p:attrNameLst>
                                      </p:cBhvr>
                                      <p:to>
                                        <p:strVal val="visible"/>
                                      </p:to>
                                    </p:set>
                                    <p:animEffect transition="in" filter="fade">
                                      <p:cBhvr>
                                        <p:cTn id="231" dur="500"/>
                                        <p:tgtEl>
                                          <p:spTgt spid="310">
                                            <p:txEl>
                                              <p:pRg st="6" end="6"/>
                                            </p:txEl>
                                          </p:spTgt>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310">
                                            <p:txEl>
                                              <p:pRg st="7" end="7"/>
                                            </p:txEl>
                                          </p:spTgt>
                                        </p:tgtEl>
                                        <p:attrNameLst>
                                          <p:attrName>style.visibility</p:attrName>
                                        </p:attrNameLst>
                                      </p:cBhvr>
                                      <p:to>
                                        <p:strVal val="visible"/>
                                      </p:to>
                                    </p:set>
                                    <p:animEffect transition="in" filter="fade">
                                      <p:cBhvr>
                                        <p:cTn id="235" dur="500"/>
                                        <p:tgtEl>
                                          <p:spTgt spid="310">
                                            <p:txEl>
                                              <p:pRg st="7" end="7"/>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310">
                                            <p:txEl>
                                              <p:pRg st="8" end="8"/>
                                            </p:txEl>
                                          </p:spTgt>
                                        </p:tgtEl>
                                        <p:attrNameLst>
                                          <p:attrName>style.visibility</p:attrName>
                                        </p:attrNameLst>
                                      </p:cBhvr>
                                      <p:to>
                                        <p:strVal val="visible"/>
                                      </p:to>
                                    </p:set>
                                    <p:animEffect transition="in" filter="fade">
                                      <p:cBhvr>
                                        <p:cTn id="239" dur="500"/>
                                        <p:tgtEl>
                                          <p:spTgt spid="310">
                                            <p:txEl>
                                              <p:pRg st="8" end="8"/>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311">
                                            <p:txEl>
                                              <p:pRg st="0" end="0"/>
                                            </p:txEl>
                                          </p:spTgt>
                                        </p:tgtEl>
                                        <p:attrNameLst>
                                          <p:attrName>style.visibility</p:attrName>
                                        </p:attrNameLst>
                                      </p:cBhvr>
                                      <p:to>
                                        <p:strVal val="visible"/>
                                      </p:to>
                                    </p:set>
                                    <p:animEffect transition="in" filter="fade">
                                      <p:cBhvr>
                                        <p:cTn id="243" dur="500"/>
                                        <p:tgtEl>
                                          <p:spTgt spid="311">
                                            <p:txEl>
                                              <p:pRg st="0" end="0"/>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311">
                                            <p:txEl>
                                              <p:pRg st="1" end="1"/>
                                            </p:txEl>
                                          </p:spTgt>
                                        </p:tgtEl>
                                        <p:attrNameLst>
                                          <p:attrName>style.visibility</p:attrName>
                                        </p:attrNameLst>
                                      </p:cBhvr>
                                      <p:to>
                                        <p:strVal val="visible"/>
                                      </p:to>
                                    </p:set>
                                    <p:animEffect transition="in" filter="fade">
                                      <p:cBhvr>
                                        <p:cTn id="247" dur="500"/>
                                        <p:tgtEl>
                                          <p:spTgt spid="311">
                                            <p:txEl>
                                              <p:pRg st="1" end="1"/>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311">
                                            <p:txEl>
                                              <p:pRg st="2" end="2"/>
                                            </p:txEl>
                                          </p:spTgt>
                                        </p:tgtEl>
                                        <p:attrNameLst>
                                          <p:attrName>style.visibility</p:attrName>
                                        </p:attrNameLst>
                                      </p:cBhvr>
                                      <p:to>
                                        <p:strVal val="visible"/>
                                      </p:to>
                                    </p:set>
                                    <p:animEffect transition="in" filter="fade">
                                      <p:cBhvr>
                                        <p:cTn id="251" dur="500"/>
                                        <p:tgtEl>
                                          <p:spTgt spid="311">
                                            <p:txEl>
                                              <p:pRg st="2" end="2"/>
                                            </p:txEl>
                                          </p:spTgt>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311">
                                            <p:txEl>
                                              <p:pRg st="3" end="3"/>
                                            </p:txEl>
                                          </p:spTgt>
                                        </p:tgtEl>
                                        <p:attrNameLst>
                                          <p:attrName>style.visibility</p:attrName>
                                        </p:attrNameLst>
                                      </p:cBhvr>
                                      <p:to>
                                        <p:strVal val="visible"/>
                                      </p:to>
                                    </p:set>
                                    <p:animEffect transition="in" filter="fade">
                                      <p:cBhvr>
                                        <p:cTn id="255" dur="500"/>
                                        <p:tgtEl>
                                          <p:spTgt spid="311">
                                            <p:txEl>
                                              <p:pRg st="3" end="3"/>
                                            </p:txEl>
                                          </p:spTgt>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311">
                                            <p:txEl>
                                              <p:pRg st="4" end="4"/>
                                            </p:txEl>
                                          </p:spTgt>
                                        </p:tgtEl>
                                        <p:attrNameLst>
                                          <p:attrName>style.visibility</p:attrName>
                                        </p:attrNameLst>
                                      </p:cBhvr>
                                      <p:to>
                                        <p:strVal val="visible"/>
                                      </p:to>
                                    </p:set>
                                    <p:animEffect transition="in" filter="fade">
                                      <p:cBhvr>
                                        <p:cTn id="259" dur="500"/>
                                        <p:tgtEl>
                                          <p:spTgt spid="311">
                                            <p:txEl>
                                              <p:pRg st="4" end="4"/>
                                            </p:txEl>
                                          </p:spTgt>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311">
                                            <p:txEl>
                                              <p:pRg st="5" end="5"/>
                                            </p:txEl>
                                          </p:spTgt>
                                        </p:tgtEl>
                                        <p:attrNameLst>
                                          <p:attrName>style.visibility</p:attrName>
                                        </p:attrNameLst>
                                      </p:cBhvr>
                                      <p:to>
                                        <p:strVal val="visible"/>
                                      </p:to>
                                    </p:set>
                                    <p:animEffect transition="in" filter="fade">
                                      <p:cBhvr>
                                        <p:cTn id="263" dur="500"/>
                                        <p:tgtEl>
                                          <p:spTgt spid="311">
                                            <p:txEl>
                                              <p:pRg st="5" end="5"/>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311">
                                            <p:txEl>
                                              <p:pRg st="6" end="6"/>
                                            </p:txEl>
                                          </p:spTgt>
                                        </p:tgtEl>
                                        <p:attrNameLst>
                                          <p:attrName>style.visibility</p:attrName>
                                        </p:attrNameLst>
                                      </p:cBhvr>
                                      <p:to>
                                        <p:strVal val="visible"/>
                                      </p:to>
                                    </p:set>
                                    <p:animEffect transition="in" filter="fade">
                                      <p:cBhvr>
                                        <p:cTn id="267" dur="500"/>
                                        <p:tgtEl>
                                          <p:spTgt spid="311">
                                            <p:txEl>
                                              <p:pRg st="6" end="6"/>
                                            </p:txEl>
                                          </p:spTgt>
                                        </p:tgtEl>
                                      </p:cBhvr>
                                    </p:animEffect>
                                  </p:childTnLst>
                                </p:cTn>
                              </p:par>
                            </p:childTnLst>
                          </p:cTn>
                        </p:par>
                        <p:par>
                          <p:cTn id="268" fill="hold">
                            <p:stCondLst>
                              <p:cond delay="33000"/>
                            </p:stCondLst>
                            <p:childTnLst>
                              <p:par>
                                <p:cTn id="269" presetID="10" presetClass="entr" presetSubtype="0" fill="hold" nodeType="afterEffect">
                                  <p:stCondLst>
                                    <p:cond delay="0"/>
                                  </p:stCondLst>
                                  <p:childTnLst>
                                    <p:set>
                                      <p:cBhvr>
                                        <p:cTn id="270" dur="1" fill="hold">
                                          <p:stCondLst>
                                            <p:cond delay="0"/>
                                          </p:stCondLst>
                                        </p:cTn>
                                        <p:tgtEl>
                                          <p:spTgt spid="311">
                                            <p:txEl>
                                              <p:pRg st="7" end="7"/>
                                            </p:txEl>
                                          </p:spTgt>
                                        </p:tgtEl>
                                        <p:attrNameLst>
                                          <p:attrName>style.visibility</p:attrName>
                                        </p:attrNameLst>
                                      </p:cBhvr>
                                      <p:to>
                                        <p:strVal val="visible"/>
                                      </p:to>
                                    </p:set>
                                    <p:animEffect transition="in" filter="fade">
                                      <p:cBhvr>
                                        <p:cTn id="271" dur="500"/>
                                        <p:tgtEl>
                                          <p:spTgt spid="311">
                                            <p:txEl>
                                              <p:pRg st="7" end="7"/>
                                            </p:txEl>
                                          </p:spTgt>
                                        </p:tgtEl>
                                      </p:cBhvr>
                                    </p:animEffect>
                                  </p:childTnLst>
                                </p:cTn>
                              </p:par>
                            </p:childTnLst>
                          </p:cTn>
                        </p:par>
                        <p:par>
                          <p:cTn id="272" fill="hold">
                            <p:stCondLst>
                              <p:cond delay="33500"/>
                            </p:stCondLst>
                            <p:childTnLst>
                              <p:par>
                                <p:cTn id="273" presetID="10" presetClass="entr" presetSubtype="0" fill="hold" nodeType="afterEffect">
                                  <p:stCondLst>
                                    <p:cond delay="0"/>
                                  </p:stCondLst>
                                  <p:childTnLst>
                                    <p:set>
                                      <p:cBhvr>
                                        <p:cTn id="274" dur="1" fill="hold">
                                          <p:stCondLst>
                                            <p:cond delay="0"/>
                                          </p:stCondLst>
                                        </p:cTn>
                                        <p:tgtEl>
                                          <p:spTgt spid="311">
                                            <p:txEl>
                                              <p:pRg st="8" end="8"/>
                                            </p:txEl>
                                          </p:spTgt>
                                        </p:tgtEl>
                                        <p:attrNameLst>
                                          <p:attrName>style.visibility</p:attrName>
                                        </p:attrNameLst>
                                      </p:cBhvr>
                                      <p:to>
                                        <p:strVal val="visible"/>
                                      </p:to>
                                    </p:set>
                                    <p:animEffect transition="in" filter="fade">
                                      <p:cBhvr>
                                        <p:cTn id="275" dur="500"/>
                                        <p:tgtEl>
                                          <p:spTgt spid="311">
                                            <p:txEl>
                                              <p:pRg st="8" end="8"/>
                                            </p:txEl>
                                          </p:spTgt>
                                        </p:tgtEl>
                                      </p:cBhvr>
                                    </p:animEffect>
                                  </p:childTnLst>
                                </p:cTn>
                              </p:par>
                            </p:childTnLst>
                          </p:cTn>
                        </p:par>
                        <p:par>
                          <p:cTn id="276" fill="hold">
                            <p:stCondLst>
                              <p:cond delay="34000"/>
                            </p:stCondLst>
                            <p:childTnLst>
                              <p:par>
                                <p:cTn id="277" presetID="10" presetClass="entr" presetSubtype="0" fill="hold" nodeType="afterEffect">
                                  <p:stCondLst>
                                    <p:cond delay="0"/>
                                  </p:stCondLst>
                                  <p:childTnLst>
                                    <p:set>
                                      <p:cBhvr>
                                        <p:cTn id="278" dur="1" fill="hold">
                                          <p:stCondLst>
                                            <p:cond delay="0"/>
                                          </p:stCondLst>
                                        </p:cTn>
                                        <p:tgtEl>
                                          <p:spTgt spid="284"/>
                                        </p:tgtEl>
                                        <p:attrNameLst>
                                          <p:attrName>style.visibility</p:attrName>
                                        </p:attrNameLst>
                                      </p:cBhvr>
                                      <p:to>
                                        <p:strVal val="visible"/>
                                      </p:to>
                                    </p:set>
                                    <p:animEffect transition="in" filter="fade">
                                      <p:cBhvr>
                                        <p:cTn id="279" dur="500"/>
                                        <p:tgtEl>
                                          <p:spTgt spid="284"/>
                                        </p:tgtEl>
                                      </p:cBhvr>
                                    </p:animEffect>
                                  </p:childTnLst>
                                </p:cTn>
                              </p:par>
                            </p:childTnLst>
                          </p:cTn>
                        </p:par>
                        <p:par>
                          <p:cTn id="280" fill="hold">
                            <p:stCondLst>
                              <p:cond delay="34500"/>
                            </p:stCondLst>
                            <p:childTnLst>
                              <p:par>
                                <p:cTn id="281" presetID="10" presetClass="entr" presetSubtype="0" fill="hold" nodeType="afterEffect">
                                  <p:stCondLst>
                                    <p:cond delay="0"/>
                                  </p:stCondLst>
                                  <p:childTnLst>
                                    <p:set>
                                      <p:cBhvr>
                                        <p:cTn id="282" dur="1" fill="hold">
                                          <p:stCondLst>
                                            <p:cond delay="0"/>
                                          </p:stCondLst>
                                        </p:cTn>
                                        <p:tgtEl>
                                          <p:spTgt spid="314">
                                            <p:txEl>
                                              <p:pRg st="0" end="0"/>
                                            </p:txEl>
                                          </p:spTgt>
                                        </p:tgtEl>
                                        <p:attrNameLst>
                                          <p:attrName>style.visibility</p:attrName>
                                        </p:attrNameLst>
                                      </p:cBhvr>
                                      <p:to>
                                        <p:strVal val="visible"/>
                                      </p:to>
                                    </p:set>
                                    <p:animEffect transition="in" filter="fade">
                                      <p:cBhvr>
                                        <p:cTn id="283" dur="500"/>
                                        <p:tgtEl>
                                          <p:spTgt spid="314">
                                            <p:txEl>
                                              <p:pRg st="0" end="0"/>
                                            </p:txEl>
                                          </p:spTgt>
                                        </p:tgtEl>
                                      </p:cBhvr>
                                    </p:animEffect>
                                  </p:childTnLst>
                                </p:cTn>
                              </p:par>
                            </p:childTnLst>
                          </p:cTn>
                        </p:par>
                        <p:par>
                          <p:cTn id="284" fill="hold">
                            <p:stCondLst>
                              <p:cond delay="35000"/>
                            </p:stCondLst>
                            <p:childTnLst>
                              <p:par>
                                <p:cTn id="285" presetID="10" presetClass="entr" presetSubtype="0" fill="hold" nodeType="afterEffect">
                                  <p:stCondLst>
                                    <p:cond delay="0"/>
                                  </p:stCondLst>
                                  <p:childTnLst>
                                    <p:set>
                                      <p:cBhvr>
                                        <p:cTn id="286" dur="1" fill="hold">
                                          <p:stCondLst>
                                            <p:cond delay="0"/>
                                          </p:stCondLst>
                                        </p:cTn>
                                        <p:tgtEl>
                                          <p:spTgt spid="314">
                                            <p:txEl>
                                              <p:pRg st="1" end="1"/>
                                            </p:txEl>
                                          </p:spTgt>
                                        </p:tgtEl>
                                        <p:attrNameLst>
                                          <p:attrName>style.visibility</p:attrName>
                                        </p:attrNameLst>
                                      </p:cBhvr>
                                      <p:to>
                                        <p:strVal val="visible"/>
                                      </p:to>
                                    </p:set>
                                    <p:animEffect transition="in" filter="fade">
                                      <p:cBhvr>
                                        <p:cTn id="287" dur="500"/>
                                        <p:tgtEl>
                                          <p:spTgt spid="314">
                                            <p:txEl>
                                              <p:pRg st="1" end="1"/>
                                            </p:txEl>
                                          </p:spTgt>
                                        </p:tgtEl>
                                      </p:cBhvr>
                                    </p:animEffect>
                                  </p:childTnLst>
                                </p:cTn>
                              </p:par>
                            </p:childTnLst>
                          </p:cTn>
                        </p:par>
                        <p:par>
                          <p:cTn id="288" fill="hold">
                            <p:stCondLst>
                              <p:cond delay="35500"/>
                            </p:stCondLst>
                            <p:childTnLst>
                              <p:par>
                                <p:cTn id="289" presetID="10" presetClass="entr" presetSubtype="0" fill="hold" nodeType="afterEffect">
                                  <p:stCondLst>
                                    <p:cond delay="0"/>
                                  </p:stCondLst>
                                  <p:childTnLst>
                                    <p:set>
                                      <p:cBhvr>
                                        <p:cTn id="290" dur="1" fill="hold">
                                          <p:stCondLst>
                                            <p:cond delay="0"/>
                                          </p:stCondLst>
                                        </p:cTn>
                                        <p:tgtEl>
                                          <p:spTgt spid="314">
                                            <p:txEl>
                                              <p:pRg st="2" end="2"/>
                                            </p:txEl>
                                          </p:spTgt>
                                        </p:tgtEl>
                                        <p:attrNameLst>
                                          <p:attrName>style.visibility</p:attrName>
                                        </p:attrNameLst>
                                      </p:cBhvr>
                                      <p:to>
                                        <p:strVal val="visible"/>
                                      </p:to>
                                    </p:set>
                                    <p:animEffect transition="in" filter="fade">
                                      <p:cBhvr>
                                        <p:cTn id="291" dur="500"/>
                                        <p:tgtEl>
                                          <p:spTgt spid="314">
                                            <p:txEl>
                                              <p:pRg st="2" end="2"/>
                                            </p:txEl>
                                          </p:spTgt>
                                        </p:tgtEl>
                                      </p:cBhvr>
                                    </p:animEffect>
                                  </p:childTnLst>
                                </p:cTn>
                              </p:par>
                            </p:childTnLst>
                          </p:cTn>
                        </p:par>
                        <p:par>
                          <p:cTn id="292" fill="hold">
                            <p:stCondLst>
                              <p:cond delay="36000"/>
                            </p:stCondLst>
                            <p:childTnLst>
                              <p:par>
                                <p:cTn id="293" presetID="10" presetClass="entr" presetSubtype="0" fill="hold" nodeType="afterEffect">
                                  <p:stCondLst>
                                    <p:cond delay="0"/>
                                  </p:stCondLst>
                                  <p:childTnLst>
                                    <p:set>
                                      <p:cBhvr>
                                        <p:cTn id="294" dur="1" fill="hold">
                                          <p:stCondLst>
                                            <p:cond delay="0"/>
                                          </p:stCondLst>
                                        </p:cTn>
                                        <p:tgtEl>
                                          <p:spTgt spid="314">
                                            <p:txEl>
                                              <p:pRg st="3" end="3"/>
                                            </p:txEl>
                                          </p:spTgt>
                                        </p:tgtEl>
                                        <p:attrNameLst>
                                          <p:attrName>style.visibility</p:attrName>
                                        </p:attrNameLst>
                                      </p:cBhvr>
                                      <p:to>
                                        <p:strVal val="visible"/>
                                      </p:to>
                                    </p:set>
                                    <p:animEffect transition="in" filter="fade">
                                      <p:cBhvr>
                                        <p:cTn id="295" dur="500"/>
                                        <p:tgtEl>
                                          <p:spTgt spid="314">
                                            <p:txEl>
                                              <p:pRg st="3" end="3"/>
                                            </p:txEl>
                                          </p:spTgt>
                                        </p:tgtEl>
                                      </p:cBhvr>
                                    </p:animEffect>
                                  </p:childTnLst>
                                </p:cTn>
                              </p:par>
                            </p:childTnLst>
                          </p:cTn>
                        </p:par>
                        <p:par>
                          <p:cTn id="296" fill="hold">
                            <p:stCondLst>
                              <p:cond delay="36500"/>
                            </p:stCondLst>
                            <p:childTnLst>
                              <p:par>
                                <p:cTn id="297" presetID="10" presetClass="entr" presetSubtype="0" fill="hold" nodeType="afterEffect">
                                  <p:stCondLst>
                                    <p:cond delay="0"/>
                                  </p:stCondLst>
                                  <p:childTnLst>
                                    <p:set>
                                      <p:cBhvr>
                                        <p:cTn id="298" dur="1" fill="hold">
                                          <p:stCondLst>
                                            <p:cond delay="0"/>
                                          </p:stCondLst>
                                        </p:cTn>
                                        <p:tgtEl>
                                          <p:spTgt spid="314">
                                            <p:txEl>
                                              <p:pRg st="4" end="4"/>
                                            </p:txEl>
                                          </p:spTgt>
                                        </p:tgtEl>
                                        <p:attrNameLst>
                                          <p:attrName>style.visibility</p:attrName>
                                        </p:attrNameLst>
                                      </p:cBhvr>
                                      <p:to>
                                        <p:strVal val="visible"/>
                                      </p:to>
                                    </p:set>
                                    <p:animEffect transition="in" filter="fade">
                                      <p:cBhvr>
                                        <p:cTn id="299" dur="500"/>
                                        <p:tgtEl>
                                          <p:spTgt spid="314">
                                            <p:txEl>
                                              <p:pRg st="4" end="4"/>
                                            </p:txEl>
                                          </p:spTgt>
                                        </p:tgtEl>
                                      </p:cBhvr>
                                    </p:animEffect>
                                  </p:childTnLst>
                                </p:cTn>
                              </p:par>
                            </p:childTnLst>
                          </p:cTn>
                        </p:par>
                        <p:par>
                          <p:cTn id="300" fill="hold">
                            <p:stCondLst>
                              <p:cond delay="37000"/>
                            </p:stCondLst>
                            <p:childTnLst>
                              <p:par>
                                <p:cTn id="301" presetID="10" presetClass="entr" presetSubtype="0" fill="hold" nodeType="afterEffect">
                                  <p:stCondLst>
                                    <p:cond delay="0"/>
                                  </p:stCondLst>
                                  <p:childTnLst>
                                    <p:set>
                                      <p:cBhvr>
                                        <p:cTn id="302" dur="1" fill="hold">
                                          <p:stCondLst>
                                            <p:cond delay="0"/>
                                          </p:stCondLst>
                                        </p:cTn>
                                        <p:tgtEl>
                                          <p:spTgt spid="314">
                                            <p:txEl>
                                              <p:pRg st="5" end="5"/>
                                            </p:txEl>
                                          </p:spTgt>
                                        </p:tgtEl>
                                        <p:attrNameLst>
                                          <p:attrName>style.visibility</p:attrName>
                                        </p:attrNameLst>
                                      </p:cBhvr>
                                      <p:to>
                                        <p:strVal val="visible"/>
                                      </p:to>
                                    </p:set>
                                    <p:animEffect transition="in" filter="fade">
                                      <p:cBhvr>
                                        <p:cTn id="303" dur="500"/>
                                        <p:tgtEl>
                                          <p:spTgt spid="314">
                                            <p:txEl>
                                              <p:pRg st="5" end="5"/>
                                            </p:txEl>
                                          </p:spTgt>
                                        </p:tgtEl>
                                      </p:cBhvr>
                                    </p:animEffect>
                                  </p:childTnLst>
                                </p:cTn>
                              </p:par>
                            </p:childTnLst>
                          </p:cTn>
                        </p:par>
                        <p:par>
                          <p:cTn id="304" fill="hold">
                            <p:stCondLst>
                              <p:cond delay="37500"/>
                            </p:stCondLst>
                            <p:childTnLst>
                              <p:par>
                                <p:cTn id="305" presetID="10" presetClass="entr" presetSubtype="0" fill="hold" nodeType="afterEffect">
                                  <p:stCondLst>
                                    <p:cond delay="0"/>
                                  </p:stCondLst>
                                  <p:childTnLst>
                                    <p:set>
                                      <p:cBhvr>
                                        <p:cTn id="306" dur="1" fill="hold">
                                          <p:stCondLst>
                                            <p:cond delay="0"/>
                                          </p:stCondLst>
                                        </p:cTn>
                                        <p:tgtEl>
                                          <p:spTgt spid="314">
                                            <p:txEl>
                                              <p:pRg st="6" end="6"/>
                                            </p:txEl>
                                          </p:spTgt>
                                        </p:tgtEl>
                                        <p:attrNameLst>
                                          <p:attrName>style.visibility</p:attrName>
                                        </p:attrNameLst>
                                      </p:cBhvr>
                                      <p:to>
                                        <p:strVal val="visible"/>
                                      </p:to>
                                    </p:set>
                                    <p:animEffect transition="in" filter="fade">
                                      <p:cBhvr>
                                        <p:cTn id="307" dur="500"/>
                                        <p:tgtEl>
                                          <p:spTgt spid="314">
                                            <p:txEl>
                                              <p:pRg st="6" end="6"/>
                                            </p:txEl>
                                          </p:spTgt>
                                        </p:tgtEl>
                                      </p:cBhvr>
                                    </p:animEffect>
                                  </p:childTnLst>
                                </p:cTn>
                              </p:par>
                            </p:childTnLst>
                          </p:cTn>
                        </p:par>
                        <p:par>
                          <p:cTn id="308" fill="hold">
                            <p:stCondLst>
                              <p:cond delay="38000"/>
                            </p:stCondLst>
                            <p:childTnLst>
                              <p:par>
                                <p:cTn id="309" presetID="10" presetClass="entr" presetSubtype="0" fill="hold" nodeType="afterEffect">
                                  <p:stCondLst>
                                    <p:cond delay="0"/>
                                  </p:stCondLst>
                                  <p:childTnLst>
                                    <p:set>
                                      <p:cBhvr>
                                        <p:cTn id="310" dur="1" fill="hold">
                                          <p:stCondLst>
                                            <p:cond delay="0"/>
                                          </p:stCondLst>
                                        </p:cTn>
                                        <p:tgtEl>
                                          <p:spTgt spid="314">
                                            <p:txEl>
                                              <p:pRg st="7" end="7"/>
                                            </p:txEl>
                                          </p:spTgt>
                                        </p:tgtEl>
                                        <p:attrNameLst>
                                          <p:attrName>style.visibility</p:attrName>
                                        </p:attrNameLst>
                                      </p:cBhvr>
                                      <p:to>
                                        <p:strVal val="visible"/>
                                      </p:to>
                                    </p:set>
                                    <p:animEffect transition="in" filter="fade">
                                      <p:cBhvr>
                                        <p:cTn id="311" dur="500"/>
                                        <p:tgtEl>
                                          <p:spTgt spid="314">
                                            <p:txEl>
                                              <p:pRg st="7" end="7"/>
                                            </p:txEl>
                                          </p:spTgt>
                                        </p:tgtEl>
                                      </p:cBhvr>
                                    </p:animEffect>
                                  </p:childTnLst>
                                </p:cTn>
                              </p:par>
                            </p:childTnLst>
                          </p:cTn>
                        </p:par>
                        <p:par>
                          <p:cTn id="312" fill="hold">
                            <p:stCondLst>
                              <p:cond delay="38500"/>
                            </p:stCondLst>
                            <p:childTnLst>
                              <p:par>
                                <p:cTn id="313" presetID="10" presetClass="entr" presetSubtype="0" fill="hold" nodeType="afterEffect">
                                  <p:stCondLst>
                                    <p:cond delay="0"/>
                                  </p:stCondLst>
                                  <p:childTnLst>
                                    <p:set>
                                      <p:cBhvr>
                                        <p:cTn id="314" dur="1" fill="hold">
                                          <p:stCondLst>
                                            <p:cond delay="0"/>
                                          </p:stCondLst>
                                        </p:cTn>
                                        <p:tgtEl>
                                          <p:spTgt spid="314">
                                            <p:txEl>
                                              <p:pRg st="8" end="8"/>
                                            </p:txEl>
                                          </p:spTgt>
                                        </p:tgtEl>
                                        <p:attrNameLst>
                                          <p:attrName>style.visibility</p:attrName>
                                        </p:attrNameLst>
                                      </p:cBhvr>
                                      <p:to>
                                        <p:strVal val="visible"/>
                                      </p:to>
                                    </p:set>
                                    <p:animEffect transition="in" filter="fade">
                                      <p:cBhvr>
                                        <p:cTn id="315" dur="500"/>
                                        <p:tgtEl>
                                          <p:spTgt spid="314">
                                            <p:txEl>
                                              <p:pRg st="8" end="8"/>
                                            </p:txEl>
                                          </p:spTgt>
                                        </p:tgtEl>
                                      </p:cBhvr>
                                    </p:animEffect>
                                  </p:childTnLst>
                                </p:cTn>
                              </p:par>
                            </p:childTnLst>
                          </p:cTn>
                        </p:par>
                        <p:par>
                          <p:cTn id="316" fill="hold">
                            <p:stCondLst>
                              <p:cond delay="39000"/>
                            </p:stCondLst>
                            <p:childTnLst>
                              <p:par>
                                <p:cTn id="317" presetID="10" presetClass="entr" presetSubtype="0" fill="hold" nodeType="afterEffect">
                                  <p:stCondLst>
                                    <p:cond delay="0"/>
                                  </p:stCondLst>
                                  <p:childTnLst>
                                    <p:set>
                                      <p:cBhvr>
                                        <p:cTn id="318" dur="1" fill="hold">
                                          <p:stCondLst>
                                            <p:cond delay="0"/>
                                          </p:stCondLst>
                                        </p:cTn>
                                        <p:tgtEl>
                                          <p:spTgt spid="315">
                                            <p:txEl>
                                              <p:pRg st="0" end="0"/>
                                            </p:txEl>
                                          </p:spTgt>
                                        </p:tgtEl>
                                        <p:attrNameLst>
                                          <p:attrName>style.visibility</p:attrName>
                                        </p:attrNameLst>
                                      </p:cBhvr>
                                      <p:to>
                                        <p:strVal val="visible"/>
                                      </p:to>
                                    </p:set>
                                    <p:animEffect transition="in" filter="fade">
                                      <p:cBhvr>
                                        <p:cTn id="319" dur="500"/>
                                        <p:tgtEl>
                                          <p:spTgt spid="315">
                                            <p:txEl>
                                              <p:pRg st="0" end="0"/>
                                            </p:txEl>
                                          </p:spTgt>
                                        </p:tgtEl>
                                      </p:cBhvr>
                                    </p:animEffect>
                                  </p:childTnLst>
                                </p:cTn>
                              </p:par>
                            </p:childTnLst>
                          </p:cTn>
                        </p:par>
                        <p:par>
                          <p:cTn id="320" fill="hold">
                            <p:stCondLst>
                              <p:cond delay="39500"/>
                            </p:stCondLst>
                            <p:childTnLst>
                              <p:par>
                                <p:cTn id="321" presetID="10" presetClass="entr" presetSubtype="0" fill="hold" nodeType="afterEffect">
                                  <p:stCondLst>
                                    <p:cond delay="0"/>
                                  </p:stCondLst>
                                  <p:childTnLst>
                                    <p:set>
                                      <p:cBhvr>
                                        <p:cTn id="322" dur="1" fill="hold">
                                          <p:stCondLst>
                                            <p:cond delay="0"/>
                                          </p:stCondLst>
                                        </p:cTn>
                                        <p:tgtEl>
                                          <p:spTgt spid="315">
                                            <p:txEl>
                                              <p:pRg st="1" end="1"/>
                                            </p:txEl>
                                          </p:spTgt>
                                        </p:tgtEl>
                                        <p:attrNameLst>
                                          <p:attrName>style.visibility</p:attrName>
                                        </p:attrNameLst>
                                      </p:cBhvr>
                                      <p:to>
                                        <p:strVal val="visible"/>
                                      </p:to>
                                    </p:set>
                                    <p:animEffect transition="in" filter="fade">
                                      <p:cBhvr>
                                        <p:cTn id="323" dur="500"/>
                                        <p:tgtEl>
                                          <p:spTgt spid="315">
                                            <p:txEl>
                                              <p:pRg st="1" end="1"/>
                                            </p:txEl>
                                          </p:spTgt>
                                        </p:tgtEl>
                                      </p:cBhvr>
                                    </p:animEffect>
                                  </p:childTnLst>
                                </p:cTn>
                              </p:par>
                            </p:childTnLst>
                          </p:cTn>
                        </p:par>
                        <p:par>
                          <p:cTn id="324" fill="hold">
                            <p:stCondLst>
                              <p:cond delay="40000"/>
                            </p:stCondLst>
                            <p:childTnLst>
                              <p:par>
                                <p:cTn id="325" presetID="10" presetClass="entr" presetSubtype="0" fill="hold" nodeType="afterEffect">
                                  <p:stCondLst>
                                    <p:cond delay="0"/>
                                  </p:stCondLst>
                                  <p:childTnLst>
                                    <p:set>
                                      <p:cBhvr>
                                        <p:cTn id="326" dur="1" fill="hold">
                                          <p:stCondLst>
                                            <p:cond delay="0"/>
                                          </p:stCondLst>
                                        </p:cTn>
                                        <p:tgtEl>
                                          <p:spTgt spid="315">
                                            <p:txEl>
                                              <p:pRg st="2" end="2"/>
                                            </p:txEl>
                                          </p:spTgt>
                                        </p:tgtEl>
                                        <p:attrNameLst>
                                          <p:attrName>style.visibility</p:attrName>
                                        </p:attrNameLst>
                                      </p:cBhvr>
                                      <p:to>
                                        <p:strVal val="visible"/>
                                      </p:to>
                                    </p:set>
                                    <p:animEffect transition="in" filter="fade">
                                      <p:cBhvr>
                                        <p:cTn id="327" dur="500"/>
                                        <p:tgtEl>
                                          <p:spTgt spid="315">
                                            <p:txEl>
                                              <p:pRg st="2" end="2"/>
                                            </p:txEl>
                                          </p:spTgt>
                                        </p:tgtEl>
                                      </p:cBhvr>
                                    </p:animEffect>
                                  </p:childTnLst>
                                </p:cTn>
                              </p:par>
                            </p:childTnLst>
                          </p:cTn>
                        </p:par>
                        <p:par>
                          <p:cTn id="328" fill="hold">
                            <p:stCondLst>
                              <p:cond delay="40500"/>
                            </p:stCondLst>
                            <p:childTnLst>
                              <p:par>
                                <p:cTn id="329" presetID="10" presetClass="entr" presetSubtype="0" fill="hold" nodeType="afterEffect">
                                  <p:stCondLst>
                                    <p:cond delay="0"/>
                                  </p:stCondLst>
                                  <p:childTnLst>
                                    <p:set>
                                      <p:cBhvr>
                                        <p:cTn id="330" dur="1" fill="hold">
                                          <p:stCondLst>
                                            <p:cond delay="0"/>
                                          </p:stCondLst>
                                        </p:cTn>
                                        <p:tgtEl>
                                          <p:spTgt spid="315">
                                            <p:txEl>
                                              <p:pRg st="3" end="3"/>
                                            </p:txEl>
                                          </p:spTgt>
                                        </p:tgtEl>
                                        <p:attrNameLst>
                                          <p:attrName>style.visibility</p:attrName>
                                        </p:attrNameLst>
                                      </p:cBhvr>
                                      <p:to>
                                        <p:strVal val="visible"/>
                                      </p:to>
                                    </p:set>
                                    <p:animEffect transition="in" filter="fade">
                                      <p:cBhvr>
                                        <p:cTn id="331" dur="500"/>
                                        <p:tgtEl>
                                          <p:spTgt spid="315">
                                            <p:txEl>
                                              <p:pRg st="3" end="3"/>
                                            </p:txEl>
                                          </p:spTgt>
                                        </p:tgtEl>
                                      </p:cBhvr>
                                    </p:animEffect>
                                  </p:childTnLst>
                                </p:cTn>
                              </p:par>
                            </p:childTnLst>
                          </p:cTn>
                        </p:par>
                        <p:par>
                          <p:cTn id="332" fill="hold">
                            <p:stCondLst>
                              <p:cond delay="41000"/>
                            </p:stCondLst>
                            <p:childTnLst>
                              <p:par>
                                <p:cTn id="333" presetID="10" presetClass="entr" presetSubtype="0" fill="hold" nodeType="afterEffect">
                                  <p:stCondLst>
                                    <p:cond delay="0"/>
                                  </p:stCondLst>
                                  <p:childTnLst>
                                    <p:set>
                                      <p:cBhvr>
                                        <p:cTn id="334" dur="1" fill="hold">
                                          <p:stCondLst>
                                            <p:cond delay="0"/>
                                          </p:stCondLst>
                                        </p:cTn>
                                        <p:tgtEl>
                                          <p:spTgt spid="315">
                                            <p:txEl>
                                              <p:pRg st="4" end="4"/>
                                            </p:txEl>
                                          </p:spTgt>
                                        </p:tgtEl>
                                        <p:attrNameLst>
                                          <p:attrName>style.visibility</p:attrName>
                                        </p:attrNameLst>
                                      </p:cBhvr>
                                      <p:to>
                                        <p:strVal val="visible"/>
                                      </p:to>
                                    </p:set>
                                    <p:animEffect transition="in" filter="fade">
                                      <p:cBhvr>
                                        <p:cTn id="335" dur="500"/>
                                        <p:tgtEl>
                                          <p:spTgt spid="315">
                                            <p:txEl>
                                              <p:pRg st="4" end="4"/>
                                            </p:txEl>
                                          </p:spTgt>
                                        </p:tgtEl>
                                      </p:cBhvr>
                                    </p:animEffect>
                                  </p:childTnLst>
                                </p:cTn>
                              </p:par>
                            </p:childTnLst>
                          </p:cTn>
                        </p:par>
                        <p:par>
                          <p:cTn id="336" fill="hold">
                            <p:stCondLst>
                              <p:cond delay="41500"/>
                            </p:stCondLst>
                            <p:childTnLst>
                              <p:par>
                                <p:cTn id="337" presetID="10" presetClass="entr" presetSubtype="0" fill="hold" nodeType="afterEffect">
                                  <p:stCondLst>
                                    <p:cond delay="0"/>
                                  </p:stCondLst>
                                  <p:childTnLst>
                                    <p:set>
                                      <p:cBhvr>
                                        <p:cTn id="338" dur="1" fill="hold">
                                          <p:stCondLst>
                                            <p:cond delay="0"/>
                                          </p:stCondLst>
                                        </p:cTn>
                                        <p:tgtEl>
                                          <p:spTgt spid="315">
                                            <p:txEl>
                                              <p:pRg st="5" end="5"/>
                                            </p:txEl>
                                          </p:spTgt>
                                        </p:tgtEl>
                                        <p:attrNameLst>
                                          <p:attrName>style.visibility</p:attrName>
                                        </p:attrNameLst>
                                      </p:cBhvr>
                                      <p:to>
                                        <p:strVal val="visible"/>
                                      </p:to>
                                    </p:set>
                                    <p:animEffect transition="in" filter="fade">
                                      <p:cBhvr>
                                        <p:cTn id="339" dur="500"/>
                                        <p:tgtEl>
                                          <p:spTgt spid="315">
                                            <p:txEl>
                                              <p:pRg st="5" end="5"/>
                                            </p:txEl>
                                          </p:spTgt>
                                        </p:tgtEl>
                                      </p:cBhvr>
                                    </p:animEffect>
                                  </p:childTnLst>
                                </p:cTn>
                              </p:par>
                            </p:childTnLst>
                          </p:cTn>
                        </p:par>
                        <p:par>
                          <p:cTn id="340" fill="hold">
                            <p:stCondLst>
                              <p:cond delay="42000"/>
                            </p:stCondLst>
                            <p:childTnLst>
                              <p:par>
                                <p:cTn id="341" presetID="10" presetClass="entr" presetSubtype="0" fill="hold" nodeType="afterEffect">
                                  <p:stCondLst>
                                    <p:cond delay="0"/>
                                  </p:stCondLst>
                                  <p:childTnLst>
                                    <p:set>
                                      <p:cBhvr>
                                        <p:cTn id="342" dur="1" fill="hold">
                                          <p:stCondLst>
                                            <p:cond delay="0"/>
                                          </p:stCondLst>
                                        </p:cTn>
                                        <p:tgtEl>
                                          <p:spTgt spid="315">
                                            <p:txEl>
                                              <p:pRg st="6" end="6"/>
                                            </p:txEl>
                                          </p:spTgt>
                                        </p:tgtEl>
                                        <p:attrNameLst>
                                          <p:attrName>style.visibility</p:attrName>
                                        </p:attrNameLst>
                                      </p:cBhvr>
                                      <p:to>
                                        <p:strVal val="visible"/>
                                      </p:to>
                                    </p:set>
                                    <p:animEffect transition="in" filter="fade">
                                      <p:cBhvr>
                                        <p:cTn id="343" dur="500"/>
                                        <p:tgtEl>
                                          <p:spTgt spid="315">
                                            <p:txEl>
                                              <p:pRg st="6" end="6"/>
                                            </p:txEl>
                                          </p:spTgt>
                                        </p:tgtEl>
                                      </p:cBhvr>
                                    </p:animEffect>
                                  </p:childTnLst>
                                </p:cTn>
                              </p:par>
                            </p:childTnLst>
                          </p:cTn>
                        </p:par>
                        <p:par>
                          <p:cTn id="344" fill="hold">
                            <p:stCondLst>
                              <p:cond delay="42500"/>
                            </p:stCondLst>
                            <p:childTnLst>
                              <p:par>
                                <p:cTn id="345" presetID="10" presetClass="entr" presetSubtype="0" fill="hold" nodeType="afterEffect">
                                  <p:stCondLst>
                                    <p:cond delay="0"/>
                                  </p:stCondLst>
                                  <p:childTnLst>
                                    <p:set>
                                      <p:cBhvr>
                                        <p:cTn id="346" dur="1" fill="hold">
                                          <p:stCondLst>
                                            <p:cond delay="0"/>
                                          </p:stCondLst>
                                        </p:cTn>
                                        <p:tgtEl>
                                          <p:spTgt spid="315">
                                            <p:txEl>
                                              <p:pRg st="7" end="7"/>
                                            </p:txEl>
                                          </p:spTgt>
                                        </p:tgtEl>
                                        <p:attrNameLst>
                                          <p:attrName>style.visibility</p:attrName>
                                        </p:attrNameLst>
                                      </p:cBhvr>
                                      <p:to>
                                        <p:strVal val="visible"/>
                                      </p:to>
                                    </p:set>
                                    <p:animEffect transition="in" filter="fade">
                                      <p:cBhvr>
                                        <p:cTn id="347" dur="500"/>
                                        <p:tgtEl>
                                          <p:spTgt spid="315">
                                            <p:txEl>
                                              <p:pRg st="7" end="7"/>
                                            </p:txEl>
                                          </p:spTgt>
                                        </p:tgtEl>
                                      </p:cBhvr>
                                    </p:animEffect>
                                  </p:childTnLst>
                                </p:cTn>
                              </p:par>
                            </p:childTnLst>
                          </p:cTn>
                        </p:par>
                        <p:par>
                          <p:cTn id="348" fill="hold">
                            <p:stCondLst>
                              <p:cond delay="43000"/>
                            </p:stCondLst>
                            <p:childTnLst>
                              <p:par>
                                <p:cTn id="349" presetID="10" presetClass="entr" presetSubtype="0" fill="hold" nodeType="afterEffect">
                                  <p:stCondLst>
                                    <p:cond delay="0"/>
                                  </p:stCondLst>
                                  <p:childTnLst>
                                    <p:set>
                                      <p:cBhvr>
                                        <p:cTn id="350" dur="1" fill="hold">
                                          <p:stCondLst>
                                            <p:cond delay="0"/>
                                          </p:stCondLst>
                                        </p:cTn>
                                        <p:tgtEl>
                                          <p:spTgt spid="315">
                                            <p:txEl>
                                              <p:pRg st="8" end="8"/>
                                            </p:txEl>
                                          </p:spTgt>
                                        </p:tgtEl>
                                        <p:attrNameLst>
                                          <p:attrName>style.visibility</p:attrName>
                                        </p:attrNameLst>
                                      </p:cBhvr>
                                      <p:to>
                                        <p:strVal val="visible"/>
                                      </p:to>
                                    </p:set>
                                    <p:animEffect transition="in" filter="fade">
                                      <p:cBhvr>
                                        <p:cTn id="351" dur="500"/>
                                        <p:tgtEl>
                                          <p:spTgt spid="315">
                                            <p:txEl>
                                              <p:pRg st="8" end="8"/>
                                            </p:txEl>
                                          </p:spTgt>
                                        </p:tgtEl>
                                      </p:cBhvr>
                                    </p:animEffect>
                                  </p:childTnLst>
                                </p:cTn>
                              </p:par>
                            </p:childTnLst>
                          </p:cTn>
                        </p:par>
                        <p:par>
                          <p:cTn id="352" fill="hold">
                            <p:stCondLst>
                              <p:cond delay="43500"/>
                            </p:stCondLst>
                            <p:childTnLst>
                              <p:par>
                                <p:cTn id="353" presetID="10" presetClass="entr" presetSubtype="0" fill="hold" nodeType="afterEffect">
                                  <p:stCondLst>
                                    <p:cond delay="0"/>
                                  </p:stCondLst>
                                  <p:childTnLst>
                                    <p:set>
                                      <p:cBhvr>
                                        <p:cTn id="354" dur="1" fill="hold">
                                          <p:stCondLst>
                                            <p:cond delay="0"/>
                                          </p:stCondLst>
                                        </p:cTn>
                                        <p:tgtEl>
                                          <p:spTgt spid="273"/>
                                        </p:tgtEl>
                                        <p:attrNameLst>
                                          <p:attrName>style.visibility</p:attrName>
                                        </p:attrNameLst>
                                      </p:cBhvr>
                                      <p:to>
                                        <p:strVal val="visible"/>
                                      </p:to>
                                    </p:set>
                                    <p:animEffect transition="in" filter="fade">
                                      <p:cBhvr>
                                        <p:cTn id="355" dur="500"/>
                                        <p:tgtEl>
                                          <p:spTgt spid="273"/>
                                        </p:tgtEl>
                                      </p:cBhvr>
                                    </p:animEffect>
                                  </p:childTnLst>
                                </p:cTn>
                              </p:par>
                            </p:childTnLst>
                          </p:cTn>
                        </p:par>
                        <p:par>
                          <p:cTn id="356" fill="hold">
                            <p:stCondLst>
                              <p:cond delay="44000"/>
                            </p:stCondLst>
                            <p:childTnLst>
                              <p:par>
                                <p:cTn id="357" presetID="10" presetClass="entr" presetSubtype="0" fill="hold" nodeType="afterEffect">
                                  <p:stCondLst>
                                    <p:cond delay="0"/>
                                  </p:stCondLst>
                                  <p:childTnLst>
                                    <p:set>
                                      <p:cBhvr>
                                        <p:cTn id="358" dur="1" fill="hold">
                                          <p:stCondLst>
                                            <p:cond delay="0"/>
                                          </p:stCondLst>
                                        </p:cTn>
                                        <p:tgtEl>
                                          <p:spTgt spid="281">
                                            <p:txEl>
                                              <p:pRg st="0" end="0"/>
                                            </p:txEl>
                                          </p:spTgt>
                                        </p:tgtEl>
                                        <p:attrNameLst>
                                          <p:attrName>style.visibility</p:attrName>
                                        </p:attrNameLst>
                                      </p:cBhvr>
                                      <p:to>
                                        <p:strVal val="visible"/>
                                      </p:to>
                                    </p:set>
                                    <p:animEffect transition="in" filter="fade">
                                      <p:cBhvr>
                                        <p:cTn id="359" dur="500"/>
                                        <p:tgtEl>
                                          <p:spTgt spid="281">
                                            <p:txEl>
                                              <p:pRg st="0" end="0"/>
                                            </p:txEl>
                                          </p:spTgt>
                                        </p:tgtEl>
                                      </p:cBhvr>
                                    </p:animEffect>
                                  </p:childTnLst>
                                </p:cTn>
                              </p:par>
                            </p:childTnLst>
                          </p:cTn>
                        </p:par>
                        <p:par>
                          <p:cTn id="360" fill="hold">
                            <p:stCondLst>
                              <p:cond delay="44500"/>
                            </p:stCondLst>
                            <p:childTnLst>
                              <p:par>
                                <p:cTn id="361" presetID="10" presetClass="entr" presetSubtype="0" fill="hold" nodeType="afterEffect">
                                  <p:stCondLst>
                                    <p:cond delay="0"/>
                                  </p:stCondLst>
                                  <p:childTnLst>
                                    <p:set>
                                      <p:cBhvr>
                                        <p:cTn id="362" dur="1" fill="hold">
                                          <p:stCondLst>
                                            <p:cond delay="0"/>
                                          </p:stCondLst>
                                        </p:cTn>
                                        <p:tgtEl>
                                          <p:spTgt spid="281">
                                            <p:txEl>
                                              <p:pRg st="1" end="1"/>
                                            </p:txEl>
                                          </p:spTgt>
                                        </p:tgtEl>
                                        <p:attrNameLst>
                                          <p:attrName>style.visibility</p:attrName>
                                        </p:attrNameLst>
                                      </p:cBhvr>
                                      <p:to>
                                        <p:strVal val="visible"/>
                                      </p:to>
                                    </p:set>
                                    <p:animEffect transition="in" filter="fade">
                                      <p:cBhvr>
                                        <p:cTn id="363" dur="500"/>
                                        <p:tgtEl>
                                          <p:spTgt spid="281">
                                            <p:txEl>
                                              <p:pRg st="1" end="1"/>
                                            </p:txEl>
                                          </p:spTgt>
                                        </p:tgtEl>
                                      </p:cBhvr>
                                    </p:animEffect>
                                  </p:childTnLst>
                                </p:cTn>
                              </p:par>
                            </p:childTnLst>
                          </p:cTn>
                        </p:par>
                        <p:par>
                          <p:cTn id="364" fill="hold">
                            <p:stCondLst>
                              <p:cond delay="45000"/>
                            </p:stCondLst>
                            <p:childTnLst>
                              <p:par>
                                <p:cTn id="365" presetID="10" presetClass="entr" presetSubtype="0" fill="hold" nodeType="afterEffect">
                                  <p:stCondLst>
                                    <p:cond delay="0"/>
                                  </p:stCondLst>
                                  <p:childTnLst>
                                    <p:set>
                                      <p:cBhvr>
                                        <p:cTn id="366" dur="1" fill="hold">
                                          <p:stCondLst>
                                            <p:cond delay="0"/>
                                          </p:stCondLst>
                                        </p:cTn>
                                        <p:tgtEl>
                                          <p:spTgt spid="281">
                                            <p:txEl>
                                              <p:pRg st="2" end="2"/>
                                            </p:txEl>
                                          </p:spTgt>
                                        </p:tgtEl>
                                        <p:attrNameLst>
                                          <p:attrName>style.visibility</p:attrName>
                                        </p:attrNameLst>
                                      </p:cBhvr>
                                      <p:to>
                                        <p:strVal val="visible"/>
                                      </p:to>
                                    </p:set>
                                    <p:animEffect transition="in" filter="fade">
                                      <p:cBhvr>
                                        <p:cTn id="367" dur="500"/>
                                        <p:tgtEl>
                                          <p:spTgt spid="281">
                                            <p:txEl>
                                              <p:pRg st="2" end="2"/>
                                            </p:txEl>
                                          </p:spTgt>
                                        </p:tgtEl>
                                      </p:cBhvr>
                                    </p:animEffect>
                                  </p:childTnLst>
                                </p:cTn>
                              </p:par>
                            </p:childTnLst>
                          </p:cTn>
                        </p:par>
                        <p:par>
                          <p:cTn id="368" fill="hold">
                            <p:stCondLst>
                              <p:cond delay="45500"/>
                            </p:stCondLst>
                            <p:childTnLst>
                              <p:par>
                                <p:cTn id="369" presetID="10" presetClass="entr" presetSubtype="0" fill="hold" nodeType="afterEffect">
                                  <p:stCondLst>
                                    <p:cond delay="0"/>
                                  </p:stCondLst>
                                  <p:childTnLst>
                                    <p:set>
                                      <p:cBhvr>
                                        <p:cTn id="370" dur="1" fill="hold">
                                          <p:stCondLst>
                                            <p:cond delay="0"/>
                                          </p:stCondLst>
                                        </p:cTn>
                                        <p:tgtEl>
                                          <p:spTgt spid="281">
                                            <p:txEl>
                                              <p:pRg st="3" end="3"/>
                                            </p:txEl>
                                          </p:spTgt>
                                        </p:tgtEl>
                                        <p:attrNameLst>
                                          <p:attrName>style.visibility</p:attrName>
                                        </p:attrNameLst>
                                      </p:cBhvr>
                                      <p:to>
                                        <p:strVal val="visible"/>
                                      </p:to>
                                    </p:set>
                                    <p:animEffect transition="in" filter="fade">
                                      <p:cBhvr>
                                        <p:cTn id="371" dur="500"/>
                                        <p:tgtEl>
                                          <p:spTgt spid="281">
                                            <p:txEl>
                                              <p:pRg st="3" end="3"/>
                                            </p:txEl>
                                          </p:spTgt>
                                        </p:tgtEl>
                                      </p:cBhvr>
                                    </p:animEffect>
                                  </p:childTnLst>
                                </p:cTn>
                              </p:par>
                            </p:childTnLst>
                          </p:cTn>
                        </p:par>
                        <p:par>
                          <p:cTn id="372" fill="hold">
                            <p:stCondLst>
                              <p:cond delay="46000"/>
                            </p:stCondLst>
                            <p:childTnLst>
                              <p:par>
                                <p:cTn id="373" presetID="10" presetClass="entr" presetSubtype="0" fill="hold" nodeType="afterEffect">
                                  <p:stCondLst>
                                    <p:cond delay="0"/>
                                  </p:stCondLst>
                                  <p:childTnLst>
                                    <p:set>
                                      <p:cBhvr>
                                        <p:cTn id="374" dur="1" fill="hold">
                                          <p:stCondLst>
                                            <p:cond delay="0"/>
                                          </p:stCondLst>
                                        </p:cTn>
                                        <p:tgtEl>
                                          <p:spTgt spid="281">
                                            <p:txEl>
                                              <p:pRg st="4" end="4"/>
                                            </p:txEl>
                                          </p:spTgt>
                                        </p:tgtEl>
                                        <p:attrNameLst>
                                          <p:attrName>style.visibility</p:attrName>
                                        </p:attrNameLst>
                                      </p:cBhvr>
                                      <p:to>
                                        <p:strVal val="visible"/>
                                      </p:to>
                                    </p:set>
                                    <p:animEffect transition="in" filter="fade">
                                      <p:cBhvr>
                                        <p:cTn id="375" dur="500"/>
                                        <p:tgtEl>
                                          <p:spTgt spid="281">
                                            <p:txEl>
                                              <p:pRg st="4" end="4"/>
                                            </p:txEl>
                                          </p:spTgt>
                                        </p:tgtEl>
                                      </p:cBhvr>
                                    </p:animEffect>
                                  </p:childTnLst>
                                </p:cTn>
                              </p:par>
                            </p:childTnLst>
                          </p:cTn>
                        </p:par>
                        <p:par>
                          <p:cTn id="376" fill="hold">
                            <p:stCondLst>
                              <p:cond delay="46500"/>
                            </p:stCondLst>
                            <p:childTnLst>
                              <p:par>
                                <p:cTn id="377" presetID="10" presetClass="entr" presetSubtype="0" fill="hold" nodeType="afterEffect">
                                  <p:stCondLst>
                                    <p:cond delay="0"/>
                                  </p:stCondLst>
                                  <p:childTnLst>
                                    <p:set>
                                      <p:cBhvr>
                                        <p:cTn id="378" dur="1" fill="hold">
                                          <p:stCondLst>
                                            <p:cond delay="0"/>
                                          </p:stCondLst>
                                        </p:cTn>
                                        <p:tgtEl>
                                          <p:spTgt spid="281">
                                            <p:txEl>
                                              <p:pRg st="5" end="5"/>
                                            </p:txEl>
                                          </p:spTgt>
                                        </p:tgtEl>
                                        <p:attrNameLst>
                                          <p:attrName>style.visibility</p:attrName>
                                        </p:attrNameLst>
                                      </p:cBhvr>
                                      <p:to>
                                        <p:strVal val="visible"/>
                                      </p:to>
                                    </p:set>
                                    <p:animEffect transition="in" filter="fade">
                                      <p:cBhvr>
                                        <p:cTn id="379" dur="500"/>
                                        <p:tgtEl>
                                          <p:spTgt spid="281">
                                            <p:txEl>
                                              <p:pRg st="5" end="5"/>
                                            </p:txEl>
                                          </p:spTgt>
                                        </p:tgtEl>
                                      </p:cBhvr>
                                    </p:animEffect>
                                  </p:childTnLst>
                                </p:cTn>
                              </p:par>
                            </p:childTnLst>
                          </p:cTn>
                        </p:par>
                        <p:par>
                          <p:cTn id="380" fill="hold">
                            <p:stCondLst>
                              <p:cond delay="47000"/>
                            </p:stCondLst>
                            <p:childTnLst>
                              <p:par>
                                <p:cTn id="381" presetID="10" presetClass="entr" presetSubtype="0" fill="hold" nodeType="afterEffect">
                                  <p:stCondLst>
                                    <p:cond delay="0"/>
                                  </p:stCondLst>
                                  <p:childTnLst>
                                    <p:set>
                                      <p:cBhvr>
                                        <p:cTn id="382" dur="1" fill="hold">
                                          <p:stCondLst>
                                            <p:cond delay="0"/>
                                          </p:stCondLst>
                                        </p:cTn>
                                        <p:tgtEl>
                                          <p:spTgt spid="281">
                                            <p:txEl>
                                              <p:pRg st="6" end="6"/>
                                            </p:txEl>
                                          </p:spTgt>
                                        </p:tgtEl>
                                        <p:attrNameLst>
                                          <p:attrName>style.visibility</p:attrName>
                                        </p:attrNameLst>
                                      </p:cBhvr>
                                      <p:to>
                                        <p:strVal val="visible"/>
                                      </p:to>
                                    </p:set>
                                    <p:animEffect transition="in" filter="fade">
                                      <p:cBhvr>
                                        <p:cTn id="383" dur="500"/>
                                        <p:tgtEl>
                                          <p:spTgt spid="281">
                                            <p:txEl>
                                              <p:pRg st="6" end="6"/>
                                            </p:txEl>
                                          </p:spTgt>
                                        </p:tgtEl>
                                      </p:cBhvr>
                                    </p:animEffect>
                                  </p:childTnLst>
                                </p:cTn>
                              </p:par>
                            </p:childTnLst>
                          </p:cTn>
                        </p:par>
                        <p:par>
                          <p:cTn id="384" fill="hold">
                            <p:stCondLst>
                              <p:cond delay="47500"/>
                            </p:stCondLst>
                            <p:childTnLst>
                              <p:par>
                                <p:cTn id="385" presetID="10" presetClass="entr" presetSubtype="0" fill="hold" nodeType="afterEffect">
                                  <p:stCondLst>
                                    <p:cond delay="0"/>
                                  </p:stCondLst>
                                  <p:childTnLst>
                                    <p:set>
                                      <p:cBhvr>
                                        <p:cTn id="386" dur="1" fill="hold">
                                          <p:stCondLst>
                                            <p:cond delay="0"/>
                                          </p:stCondLst>
                                        </p:cTn>
                                        <p:tgtEl>
                                          <p:spTgt spid="281">
                                            <p:txEl>
                                              <p:pRg st="7" end="7"/>
                                            </p:txEl>
                                          </p:spTgt>
                                        </p:tgtEl>
                                        <p:attrNameLst>
                                          <p:attrName>style.visibility</p:attrName>
                                        </p:attrNameLst>
                                      </p:cBhvr>
                                      <p:to>
                                        <p:strVal val="visible"/>
                                      </p:to>
                                    </p:set>
                                    <p:animEffect transition="in" filter="fade">
                                      <p:cBhvr>
                                        <p:cTn id="387" dur="500"/>
                                        <p:tgtEl>
                                          <p:spTgt spid="281">
                                            <p:txEl>
                                              <p:pRg st="7" end="7"/>
                                            </p:txEl>
                                          </p:spTgt>
                                        </p:tgtEl>
                                      </p:cBhvr>
                                    </p:animEffect>
                                  </p:childTnLst>
                                </p:cTn>
                              </p:par>
                            </p:childTnLst>
                          </p:cTn>
                        </p:par>
                        <p:par>
                          <p:cTn id="388" fill="hold">
                            <p:stCondLst>
                              <p:cond delay="48000"/>
                            </p:stCondLst>
                            <p:childTnLst>
                              <p:par>
                                <p:cTn id="389" presetID="10" presetClass="entr" presetSubtype="0" fill="hold" nodeType="afterEffect">
                                  <p:stCondLst>
                                    <p:cond delay="0"/>
                                  </p:stCondLst>
                                  <p:childTnLst>
                                    <p:set>
                                      <p:cBhvr>
                                        <p:cTn id="390" dur="1" fill="hold">
                                          <p:stCondLst>
                                            <p:cond delay="0"/>
                                          </p:stCondLst>
                                        </p:cTn>
                                        <p:tgtEl>
                                          <p:spTgt spid="281">
                                            <p:txEl>
                                              <p:pRg st="8" end="8"/>
                                            </p:txEl>
                                          </p:spTgt>
                                        </p:tgtEl>
                                        <p:attrNameLst>
                                          <p:attrName>style.visibility</p:attrName>
                                        </p:attrNameLst>
                                      </p:cBhvr>
                                      <p:to>
                                        <p:strVal val="visible"/>
                                      </p:to>
                                    </p:set>
                                    <p:animEffect transition="in" filter="fade">
                                      <p:cBhvr>
                                        <p:cTn id="391" dur="500"/>
                                        <p:tgtEl>
                                          <p:spTgt spid="281">
                                            <p:txEl>
                                              <p:pRg st="8" end="8"/>
                                            </p:txEl>
                                          </p:spTgt>
                                        </p:tgtEl>
                                      </p:cBhvr>
                                    </p:animEffect>
                                  </p:childTnLst>
                                </p:cTn>
                              </p:par>
                            </p:childTnLst>
                          </p:cTn>
                        </p:par>
                        <p:par>
                          <p:cTn id="392" fill="hold">
                            <p:stCondLst>
                              <p:cond delay="48500"/>
                            </p:stCondLst>
                            <p:childTnLst>
                              <p:par>
                                <p:cTn id="393" presetID="10" presetClass="entr" presetSubtype="0" fill="hold" nodeType="afterEffect">
                                  <p:stCondLst>
                                    <p:cond delay="0"/>
                                  </p:stCondLst>
                                  <p:childTnLst>
                                    <p:set>
                                      <p:cBhvr>
                                        <p:cTn id="394" dur="1" fill="hold">
                                          <p:stCondLst>
                                            <p:cond delay="0"/>
                                          </p:stCondLst>
                                        </p:cTn>
                                        <p:tgtEl>
                                          <p:spTgt spid="282">
                                            <p:txEl>
                                              <p:pRg st="0" end="0"/>
                                            </p:txEl>
                                          </p:spTgt>
                                        </p:tgtEl>
                                        <p:attrNameLst>
                                          <p:attrName>style.visibility</p:attrName>
                                        </p:attrNameLst>
                                      </p:cBhvr>
                                      <p:to>
                                        <p:strVal val="visible"/>
                                      </p:to>
                                    </p:set>
                                    <p:animEffect transition="in" filter="fade">
                                      <p:cBhvr>
                                        <p:cTn id="395" dur="500"/>
                                        <p:tgtEl>
                                          <p:spTgt spid="282">
                                            <p:txEl>
                                              <p:pRg st="0" end="0"/>
                                            </p:txEl>
                                          </p:spTgt>
                                        </p:tgtEl>
                                      </p:cBhvr>
                                    </p:animEffect>
                                  </p:childTnLst>
                                </p:cTn>
                              </p:par>
                            </p:childTnLst>
                          </p:cTn>
                        </p:par>
                        <p:par>
                          <p:cTn id="396" fill="hold">
                            <p:stCondLst>
                              <p:cond delay="49000"/>
                            </p:stCondLst>
                            <p:childTnLst>
                              <p:par>
                                <p:cTn id="397" presetID="10" presetClass="entr" presetSubtype="0" fill="hold" nodeType="afterEffect">
                                  <p:stCondLst>
                                    <p:cond delay="0"/>
                                  </p:stCondLst>
                                  <p:childTnLst>
                                    <p:set>
                                      <p:cBhvr>
                                        <p:cTn id="398" dur="1" fill="hold">
                                          <p:stCondLst>
                                            <p:cond delay="0"/>
                                          </p:stCondLst>
                                        </p:cTn>
                                        <p:tgtEl>
                                          <p:spTgt spid="282">
                                            <p:txEl>
                                              <p:pRg st="1" end="1"/>
                                            </p:txEl>
                                          </p:spTgt>
                                        </p:tgtEl>
                                        <p:attrNameLst>
                                          <p:attrName>style.visibility</p:attrName>
                                        </p:attrNameLst>
                                      </p:cBhvr>
                                      <p:to>
                                        <p:strVal val="visible"/>
                                      </p:to>
                                    </p:set>
                                    <p:animEffect transition="in" filter="fade">
                                      <p:cBhvr>
                                        <p:cTn id="399" dur="500"/>
                                        <p:tgtEl>
                                          <p:spTgt spid="282">
                                            <p:txEl>
                                              <p:pRg st="1" end="1"/>
                                            </p:txEl>
                                          </p:spTgt>
                                        </p:tgtEl>
                                      </p:cBhvr>
                                    </p:animEffect>
                                  </p:childTnLst>
                                </p:cTn>
                              </p:par>
                            </p:childTnLst>
                          </p:cTn>
                        </p:par>
                        <p:par>
                          <p:cTn id="400" fill="hold">
                            <p:stCondLst>
                              <p:cond delay="49500"/>
                            </p:stCondLst>
                            <p:childTnLst>
                              <p:par>
                                <p:cTn id="401" presetID="10" presetClass="entr" presetSubtype="0" fill="hold" nodeType="afterEffect">
                                  <p:stCondLst>
                                    <p:cond delay="0"/>
                                  </p:stCondLst>
                                  <p:childTnLst>
                                    <p:set>
                                      <p:cBhvr>
                                        <p:cTn id="402" dur="1" fill="hold">
                                          <p:stCondLst>
                                            <p:cond delay="0"/>
                                          </p:stCondLst>
                                        </p:cTn>
                                        <p:tgtEl>
                                          <p:spTgt spid="282">
                                            <p:txEl>
                                              <p:pRg st="2" end="2"/>
                                            </p:txEl>
                                          </p:spTgt>
                                        </p:tgtEl>
                                        <p:attrNameLst>
                                          <p:attrName>style.visibility</p:attrName>
                                        </p:attrNameLst>
                                      </p:cBhvr>
                                      <p:to>
                                        <p:strVal val="visible"/>
                                      </p:to>
                                    </p:set>
                                    <p:animEffect transition="in" filter="fade">
                                      <p:cBhvr>
                                        <p:cTn id="403" dur="500"/>
                                        <p:tgtEl>
                                          <p:spTgt spid="282">
                                            <p:txEl>
                                              <p:pRg st="2" end="2"/>
                                            </p:txEl>
                                          </p:spTgt>
                                        </p:tgtEl>
                                      </p:cBhvr>
                                    </p:animEffect>
                                  </p:childTnLst>
                                </p:cTn>
                              </p:par>
                            </p:childTnLst>
                          </p:cTn>
                        </p:par>
                        <p:par>
                          <p:cTn id="404" fill="hold">
                            <p:stCondLst>
                              <p:cond delay="50000"/>
                            </p:stCondLst>
                            <p:childTnLst>
                              <p:par>
                                <p:cTn id="405" presetID="10" presetClass="entr" presetSubtype="0" fill="hold" nodeType="afterEffect">
                                  <p:stCondLst>
                                    <p:cond delay="0"/>
                                  </p:stCondLst>
                                  <p:childTnLst>
                                    <p:set>
                                      <p:cBhvr>
                                        <p:cTn id="406" dur="1" fill="hold">
                                          <p:stCondLst>
                                            <p:cond delay="0"/>
                                          </p:stCondLst>
                                        </p:cTn>
                                        <p:tgtEl>
                                          <p:spTgt spid="282">
                                            <p:txEl>
                                              <p:pRg st="3" end="3"/>
                                            </p:txEl>
                                          </p:spTgt>
                                        </p:tgtEl>
                                        <p:attrNameLst>
                                          <p:attrName>style.visibility</p:attrName>
                                        </p:attrNameLst>
                                      </p:cBhvr>
                                      <p:to>
                                        <p:strVal val="visible"/>
                                      </p:to>
                                    </p:set>
                                    <p:animEffect transition="in" filter="fade">
                                      <p:cBhvr>
                                        <p:cTn id="407" dur="500"/>
                                        <p:tgtEl>
                                          <p:spTgt spid="282">
                                            <p:txEl>
                                              <p:pRg st="3" end="3"/>
                                            </p:txEl>
                                          </p:spTgt>
                                        </p:tgtEl>
                                      </p:cBhvr>
                                    </p:animEffect>
                                  </p:childTnLst>
                                </p:cTn>
                              </p:par>
                            </p:childTnLst>
                          </p:cTn>
                        </p:par>
                        <p:par>
                          <p:cTn id="408" fill="hold">
                            <p:stCondLst>
                              <p:cond delay="50500"/>
                            </p:stCondLst>
                            <p:childTnLst>
                              <p:par>
                                <p:cTn id="409" presetID="10" presetClass="entr" presetSubtype="0" fill="hold" nodeType="afterEffect">
                                  <p:stCondLst>
                                    <p:cond delay="0"/>
                                  </p:stCondLst>
                                  <p:childTnLst>
                                    <p:set>
                                      <p:cBhvr>
                                        <p:cTn id="410" dur="1" fill="hold">
                                          <p:stCondLst>
                                            <p:cond delay="0"/>
                                          </p:stCondLst>
                                        </p:cTn>
                                        <p:tgtEl>
                                          <p:spTgt spid="282">
                                            <p:txEl>
                                              <p:pRg st="4" end="4"/>
                                            </p:txEl>
                                          </p:spTgt>
                                        </p:tgtEl>
                                        <p:attrNameLst>
                                          <p:attrName>style.visibility</p:attrName>
                                        </p:attrNameLst>
                                      </p:cBhvr>
                                      <p:to>
                                        <p:strVal val="visible"/>
                                      </p:to>
                                    </p:set>
                                    <p:animEffect transition="in" filter="fade">
                                      <p:cBhvr>
                                        <p:cTn id="411" dur="500"/>
                                        <p:tgtEl>
                                          <p:spTgt spid="282">
                                            <p:txEl>
                                              <p:pRg st="4" end="4"/>
                                            </p:txEl>
                                          </p:spTgt>
                                        </p:tgtEl>
                                      </p:cBhvr>
                                    </p:animEffect>
                                  </p:childTnLst>
                                </p:cTn>
                              </p:par>
                            </p:childTnLst>
                          </p:cTn>
                        </p:par>
                        <p:par>
                          <p:cTn id="412" fill="hold">
                            <p:stCondLst>
                              <p:cond delay="51000"/>
                            </p:stCondLst>
                            <p:childTnLst>
                              <p:par>
                                <p:cTn id="413" presetID="10" presetClass="entr" presetSubtype="0" fill="hold" nodeType="afterEffect">
                                  <p:stCondLst>
                                    <p:cond delay="0"/>
                                  </p:stCondLst>
                                  <p:childTnLst>
                                    <p:set>
                                      <p:cBhvr>
                                        <p:cTn id="414" dur="1" fill="hold">
                                          <p:stCondLst>
                                            <p:cond delay="0"/>
                                          </p:stCondLst>
                                        </p:cTn>
                                        <p:tgtEl>
                                          <p:spTgt spid="282">
                                            <p:txEl>
                                              <p:pRg st="5" end="5"/>
                                            </p:txEl>
                                          </p:spTgt>
                                        </p:tgtEl>
                                        <p:attrNameLst>
                                          <p:attrName>style.visibility</p:attrName>
                                        </p:attrNameLst>
                                      </p:cBhvr>
                                      <p:to>
                                        <p:strVal val="visible"/>
                                      </p:to>
                                    </p:set>
                                    <p:animEffect transition="in" filter="fade">
                                      <p:cBhvr>
                                        <p:cTn id="415" dur="500"/>
                                        <p:tgtEl>
                                          <p:spTgt spid="282">
                                            <p:txEl>
                                              <p:pRg st="5" end="5"/>
                                            </p:txEl>
                                          </p:spTgt>
                                        </p:tgtEl>
                                      </p:cBhvr>
                                    </p:animEffect>
                                  </p:childTnLst>
                                </p:cTn>
                              </p:par>
                            </p:childTnLst>
                          </p:cTn>
                        </p:par>
                        <p:par>
                          <p:cTn id="416" fill="hold">
                            <p:stCondLst>
                              <p:cond delay="51500"/>
                            </p:stCondLst>
                            <p:childTnLst>
                              <p:par>
                                <p:cTn id="417" presetID="10" presetClass="entr" presetSubtype="0" fill="hold" nodeType="afterEffect">
                                  <p:stCondLst>
                                    <p:cond delay="0"/>
                                  </p:stCondLst>
                                  <p:childTnLst>
                                    <p:set>
                                      <p:cBhvr>
                                        <p:cTn id="418" dur="1" fill="hold">
                                          <p:stCondLst>
                                            <p:cond delay="0"/>
                                          </p:stCondLst>
                                        </p:cTn>
                                        <p:tgtEl>
                                          <p:spTgt spid="282">
                                            <p:txEl>
                                              <p:pRg st="6" end="6"/>
                                            </p:txEl>
                                          </p:spTgt>
                                        </p:tgtEl>
                                        <p:attrNameLst>
                                          <p:attrName>style.visibility</p:attrName>
                                        </p:attrNameLst>
                                      </p:cBhvr>
                                      <p:to>
                                        <p:strVal val="visible"/>
                                      </p:to>
                                    </p:set>
                                    <p:animEffect transition="in" filter="fade">
                                      <p:cBhvr>
                                        <p:cTn id="419" dur="500"/>
                                        <p:tgtEl>
                                          <p:spTgt spid="282">
                                            <p:txEl>
                                              <p:pRg st="6" end="6"/>
                                            </p:txEl>
                                          </p:spTgt>
                                        </p:tgtEl>
                                      </p:cBhvr>
                                    </p:animEffect>
                                  </p:childTnLst>
                                </p:cTn>
                              </p:par>
                            </p:childTnLst>
                          </p:cTn>
                        </p:par>
                        <p:par>
                          <p:cTn id="420" fill="hold">
                            <p:stCondLst>
                              <p:cond delay="52000"/>
                            </p:stCondLst>
                            <p:childTnLst>
                              <p:par>
                                <p:cTn id="421" presetID="10" presetClass="entr" presetSubtype="0" fill="hold" nodeType="afterEffect">
                                  <p:stCondLst>
                                    <p:cond delay="0"/>
                                  </p:stCondLst>
                                  <p:childTnLst>
                                    <p:set>
                                      <p:cBhvr>
                                        <p:cTn id="422" dur="1" fill="hold">
                                          <p:stCondLst>
                                            <p:cond delay="0"/>
                                          </p:stCondLst>
                                        </p:cTn>
                                        <p:tgtEl>
                                          <p:spTgt spid="282">
                                            <p:txEl>
                                              <p:pRg st="7" end="7"/>
                                            </p:txEl>
                                          </p:spTgt>
                                        </p:tgtEl>
                                        <p:attrNameLst>
                                          <p:attrName>style.visibility</p:attrName>
                                        </p:attrNameLst>
                                      </p:cBhvr>
                                      <p:to>
                                        <p:strVal val="visible"/>
                                      </p:to>
                                    </p:set>
                                    <p:animEffect transition="in" filter="fade">
                                      <p:cBhvr>
                                        <p:cTn id="423" dur="500"/>
                                        <p:tgtEl>
                                          <p:spTgt spid="282">
                                            <p:txEl>
                                              <p:pRg st="7" end="7"/>
                                            </p:txEl>
                                          </p:spTgt>
                                        </p:tgtEl>
                                      </p:cBhvr>
                                    </p:animEffect>
                                  </p:childTnLst>
                                </p:cTn>
                              </p:par>
                            </p:childTnLst>
                          </p:cTn>
                        </p:par>
                        <p:par>
                          <p:cTn id="424" fill="hold">
                            <p:stCondLst>
                              <p:cond delay="52500"/>
                            </p:stCondLst>
                            <p:childTnLst>
                              <p:par>
                                <p:cTn id="425" presetID="10" presetClass="entr" presetSubtype="0" fill="hold" nodeType="afterEffect">
                                  <p:stCondLst>
                                    <p:cond delay="0"/>
                                  </p:stCondLst>
                                  <p:childTnLst>
                                    <p:set>
                                      <p:cBhvr>
                                        <p:cTn id="426" dur="1" fill="hold">
                                          <p:stCondLst>
                                            <p:cond delay="0"/>
                                          </p:stCondLst>
                                        </p:cTn>
                                        <p:tgtEl>
                                          <p:spTgt spid="282">
                                            <p:txEl>
                                              <p:pRg st="8" end="8"/>
                                            </p:txEl>
                                          </p:spTgt>
                                        </p:tgtEl>
                                        <p:attrNameLst>
                                          <p:attrName>style.visibility</p:attrName>
                                        </p:attrNameLst>
                                      </p:cBhvr>
                                      <p:to>
                                        <p:strVal val="visible"/>
                                      </p:to>
                                    </p:set>
                                    <p:animEffect transition="in" filter="fade">
                                      <p:cBhvr>
                                        <p:cTn id="427" dur="500"/>
                                        <p:tgtEl>
                                          <p:spTgt spid="282">
                                            <p:txEl>
                                              <p:pRg st="8" end="8"/>
                                            </p:txEl>
                                          </p:spTgt>
                                        </p:tgtEl>
                                      </p:cBhvr>
                                    </p:animEffect>
                                  </p:childTnLst>
                                </p:cTn>
                              </p:par>
                            </p:childTnLst>
                          </p:cTn>
                        </p:par>
                        <p:par>
                          <p:cTn id="428" fill="hold">
                            <p:stCondLst>
                              <p:cond delay="53000"/>
                            </p:stCondLst>
                            <p:childTnLst>
                              <p:par>
                                <p:cTn id="429" presetID="10" presetClass="entr" presetSubtype="0" fill="hold" nodeType="afterEffect">
                                  <p:stCondLst>
                                    <p:cond delay="0"/>
                                  </p:stCondLst>
                                  <p:childTnLst>
                                    <p:set>
                                      <p:cBhvr>
                                        <p:cTn id="430" dur="1" fill="hold">
                                          <p:stCondLst>
                                            <p:cond delay="0"/>
                                          </p:stCondLst>
                                        </p:cTn>
                                        <p:tgtEl>
                                          <p:spTgt spid="293"/>
                                        </p:tgtEl>
                                        <p:attrNameLst>
                                          <p:attrName>style.visibility</p:attrName>
                                        </p:attrNameLst>
                                      </p:cBhvr>
                                      <p:to>
                                        <p:strVal val="visible"/>
                                      </p:to>
                                    </p:set>
                                    <p:animEffect transition="in" filter="fade">
                                      <p:cBhvr>
                                        <p:cTn id="431" dur="500"/>
                                        <p:tgtEl>
                                          <p:spTgt spid="293"/>
                                        </p:tgtEl>
                                      </p:cBhvr>
                                    </p:animEffect>
                                  </p:childTnLst>
                                </p:cTn>
                              </p:par>
                            </p:childTnLst>
                          </p:cTn>
                        </p:par>
                        <p:par>
                          <p:cTn id="432" fill="hold">
                            <p:stCondLst>
                              <p:cond delay="53500"/>
                            </p:stCondLst>
                            <p:childTnLst>
                              <p:par>
                                <p:cTn id="433" presetID="10" presetClass="entr" presetSubtype="0" fill="hold" nodeType="afterEffect">
                                  <p:stCondLst>
                                    <p:cond delay="0"/>
                                  </p:stCondLst>
                                  <p:childTnLst>
                                    <p:set>
                                      <p:cBhvr>
                                        <p:cTn id="434" dur="1" fill="hold">
                                          <p:stCondLst>
                                            <p:cond delay="0"/>
                                          </p:stCondLst>
                                        </p:cTn>
                                        <p:tgtEl>
                                          <p:spTgt spid="304">
                                            <p:txEl>
                                              <p:pRg st="0" end="0"/>
                                            </p:txEl>
                                          </p:spTgt>
                                        </p:tgtEl>
                                        <p:attrNameLst>
                                          <p:attrName>style.visibility</p:attrName>
                                        </p:attrNameLst>
                                      </p:cBhvr>
                                      <p:to>
                                        <p:strVal val="visible"/>
                                      </p:to>
                                    </p:set>
                                    <p:animEffect transition="in" filter="fade">
                                      <p:cBhvr>
                                        <p:cTn id="435" dur="500"/>
                                        <p:tgtEl>
                                          <p:spTgt spid="304">
                                            <p:txEl>
                                              <p:pRg st="0" end="0"/>
                                            </p:txEl>
                                          </p:spTgt>
                                        </p:tgtEl>
                                      </p:cBhvr>
                                    </p:animEffect>
                                  </p:childTnLst>
                                </p:cTn>
                              </p:par>
                            </p:childTnLst>
                          </p:cTn>
                        </p:par>
                        <p:par>
                          <p:cTn id="436" fill="hold">
                            <p:stCondLst>
                              <p:cond delay="54000"/>
                            </p:stCondLst>
                            <p:childTnLst>
                              <p:par>
                                <p:cTn id="437" presetID="10" presetClass="entr" presetSubtype="0" fill="hold" nodeType="afterEffect">
                                  <p:stCondLst>
                                    <p:cond delay="0"/>
                                  </p:stCondLst>
                                  <p:childTnLst>
                                    <p:set>
                                      <p:cBhvr>
                                        <p:cTn id="438" dur="1" fill="hold">
                                          <p:stCondLst>
                                            <p:cond delay="0"/>
                                          </p:stCondLst>
                                        </p:cTn>
                                        <p:tgtEl>
                                          <p:spTgt spid="304">
                                            <p:txEl>
                                              <p:pRg st="1" end="1"/>
                                            </p:txEl>
                                          </p:spTgt>
                                        </p:tgtEl>
                                        <p:attrNameLst>
                                          <p:attrName>style.visibility</p:attrName>
                                        </p:attrNameLst>
                                      </p:cBhvr>
                                      <p:to>
                                        <p:strVal val="visible"/>
                                      </p:to>
                                    </p:set>
                                    <p:animEffect transition="in" filter="fade">
                                      <p:cBhvr>
                                        <p:cTn id="439" dur="500"/>
                                        <p:tgtEl>
                                          <p:spTgt spid="304">
                                            <p:txEl>
                                              <p:pRg st="1" end="1"/>
                                            </p:txEl>
                                          </p:spTgt>
                                        </p:tgtEl>
                                      </p:cBhvr>
                                    </p:animEffect>
                                  </p:childTnLst>
                                </p:cTn>
                              </p:par>
                            </p:childTnLst>
                          </p:cTn>
                        </p:par>
                        <p:par>
                          <p:cTn id="440" fill="hold">
                            <p:stCondLst>
                              <p:cond delay="54500"/>
                            </p:stCondLst>
                            <p:childTnLst>
                              <p:par>
                                <p:cTn id="441" presetID="10" presetClass="entr" presetSubtype="0" fill="hold" nodeType="afterEffect">
                                  <p:stCondLst>
                                    <p:cond delay="0"/>
                                  </p:stCondLst>
                                  <p:childTnLst>
                                    <p:set>
                                      <p:cBhvr>
                                        <p:cTn id="442" dur="1" fill="hold">
                                          <p:stCondLst>
                                            <p:cond delay="0"/>
                                          </p:stCondLst>
                                        </p:cTn>
                                        <p:tgtEl>
                                          <p:spTgt spid="304">
                                            <p:txEl>
                                              <p:pRg st="2" end="2"/>
                                            </p:txEl>
                                          </p:spTgt>
                                        </p:tgtEl>
                                        <p:attrNameLst>
                                          <p:attrName>style.visibility</p:attrName>
                                        </p:attrNameLst>
                                      </p:cBhvr>
                                      <p:to>
                                        <p:strVal val="visible"/>
                                      </p:to>
                                    </p:set>
                                    <p:animEffect transition="in" filter="fade">
                                      <p:cBhvr>
                                        <p:cTn id="443" dur="500"/>
                                        <p:tgtEl>
                                          <p:spTgt spid="304">
                                            <p:txEl>
                                              <p:pRg st="2" end="2"/>
                                            </p:txEl>
                                          </p:spTgt>
                                        </p:tgtEl>
                                      </p:cBhvr>
                                    </p:animEffect>
                                  </p:childTnLst>
                                </p:cTn>
                              </p:par>
                            </p:childTnLst>
                          </p:cTn>
                        </p:par>
                        <p:par>
                          <p:cTn id="444" fill="hold">
                            <p:stCondLst>
                              <p:cond delay="55000"/>
                            </p:stCondLst>
                            <p:childTnLst>
                              <p:par>
                                <p:cTn id="445" presetID="10" presetClass="entr" presetSubtype="0" fill="hold" nodeType="afterEffect">
                                  <p:stCondLst>
                                    <p:cond delay="0"/>
                                  </p:stCondLst>
                                  <p:childTnLst>
                                    <p:set>
                                      <p:cBhvr>
                                        <p:cTn id="446" dur="1" fill="hold">
                                          <p:stCondLst>
                                            <p:cond delay="0"/>
                                          </p:stCondLst>
                                        </p:cTn>
                                        <p:tgtEl>
                                          <p:spTgt spid="304">
                                            <p:txEl>
                                              <p:pRg st="3" end="3"/>
                                            </p:txEl>
                                          </p:spTgt>
                                        </p:tgtEl>
                                        <p:attrNameLst>
                                          <p:attrName>style.visibility</p:attrName>
                                        </p:attrNameLst>
                                      </p:cBhvr>
                                      <p:to>
                                        <p:strVal val="visible"/>
                                      </p:to>
                                    </p:set>
                                    <p:animEffect transition="in" filter="fade">
                                      <p:cBhvr>
                                        <p:cTn id="447" dur="500"/>
                                        <p:tgtEl>
                                          <p:spTgt spid="304">
                                            <p:txEl>
                                              <p:pRg st="3" end="3"/>
                                            </p:txEl>
                                          </p:spTgt>
                                        </p:tgtEl>
                                      </p:cBhvr>
                                    </p:animEffect>
                                  </p:childTnLst>
                                </p:cTn>
                              </p:par>
                            </p:childTnLst>
                          </p:cTn>
                        </p:par>
                        <p:par>
                          <p:cTn id="448" fill="hold">
                            <p:stCondLst>
                              <p:cond delay="55500"/>
                            </p:stCondLst>
                            <p:childTnLst>
                              <p:par>
                                <p:cTn id="449" presetID="10" presetClass="entr" presetSubtype="0" fill="hold" nodeType="afterEffect">
                                  <p:stCondLst>
                                    <p:cond delay="0"/>
                                  </p:stCondLst>
                                  <p:childTnLst>
                                    <p:set>
                                      <p:cBhvr>
                                        <p:cTn id="450" dur="1" fill="hold">
                                          <p:stCondLst>
                                            <p:cond delay="0"/>
                                          </p:stCondLst>
                                        </p:cTn>
                                        <p:tgtEl>
                                          <p:spTgt spid="304">
                                            <p:txEl>
                                              <p:pRg st="4" end="4"/>
                                            </p:txEl>
                                          </p:spTgt>
                                        </p:tgtEl>
                                        <p:attrNameLst>
                                          <p:attrName>style.visibility</p:attrName>
                                        </p:attrNameLst>
                                      </p:cBhvr>
                                      <p:to>
                                        <p:strVal val="visible"/>
                                      </p:to>
                                    </p:set>
                                    <p:animEffect transition="in" filter="fade">
                                      <p:cBhvr>
                                        <p:cTn id="451" dur="500"/>
                                        <p:tgtEl>
                                          <p:spTgt spid="304">
                                            <p:txEl>
                                              <p:pRg st="4" end="4"/>
                                            </p:txEl>
                                          </p:spTgt>
                                        </p:tgtEl>
                                      </p:cBhvr>
                                    </p:animEffect>
                                  </p:childTnLst>
                                </p:cTn>
                              </p:par>
                            </p:childTnLst>
                          </p:cTn>
                        </p:par>
                        <p:par>
                          <p:cTn id="452" fill="hold">
                            <p:stCondLst>
                              <p:cond delay="56000"/>
                            </p:stCondLst>
                            <p:childTnLst>
                              <p:par>
                                <p:cTn id="453" presetID="10" presetClass="entr" presetSubtype="0" fill="hold" nodeType="afterEffect">
                                  <p:stCondLst>
                                    <p:cond delay="0"/>
                                  </p:stCondLst>
                                  <p:childTnLst>
                                    <p:set>
                                      <p:cBhvr>
                                        <p:cTn id="454" dur="1" fill="hold">
                                          <p:stCondLst>
                                            <p:cond delay="0"/>
                                          </p:stCondLst>
                                        </p:cTn>
                                        <p:tgtEl>
                                          <p:spTgt spid="304">
                                            <p:txEl>
                                              <p:pRg st="5" end="5"/>
                                            </p:txEl>
                                          </p:spTgt>
                                        </p:tgtEl>
                                        <p:attrNameLst>
                                          <p:attrName>style.visibility</p:attrName>
                                        </p:attrNameLst>
                                      </p:cBhvr>
                                      <p:to>
                                        <p:strVal val="visible"/>
                                      </p:to>
                                    </p:set>
                                    <p:animEffect transition="in" filter="fade">
                                      <p:cBhvr>
                                        <p:cTn id="455" dur="500"/>
                                        <p:tgtEl>
                                          <p:spTgt spid="304">
                                            <p:txEl>
                                              <p:pRg st="5" end="5"/>
                                            </p:txEl>
                                          </p:spTgt>
                                        </p:tgtEl>
                                      </p:cBhvr>
                                    </p:animEffect>
                                  </p:childTnLst>
                                </p:cTn>
                              </p:par>
                            </p:childTnLst>
                          </p:cTn>
                        </p:par>
                        <p:par>
                          <p:cTn id="456" fill="hold">
                            <p:stCondLst>
                              <p:cond delay="56500"/>
                            </p:stCondLst>
                            <p:childTnLst>
                              <p:par>
                                <p:cTn id="457" presetID="10" presetClass="entr" presetSubtype="0" fill="hold" nodeType="afterEffect">
                                  <p:stCondLst>
                                    <p:cond delay="0"/>
                                  </p:stCondLst>
                                  <p:childTnLst>
                                    <p:set>
                                      <p:cBhvr>
                                        <p:cTn id="458" dur="1" fill="hold">
                                          <p:stCondLst>
                                            <p:cond delay="0"/>
                                          </p:stCondLst>
                                        </p:cTn>
                                        <p:tgtEl>
                                          <p:spTgt spid="304">
                                            <p:txEl>
                                              <p:pRg st="6" end="6"/>
                                            </p:txEl>
                                          </p:spTgt>
                                        </p:tgtEl>
                                        <p:attrNameLst>
                                          <p:attrName>style.visibility</p:attrName>
                                        </p:attrNameLst>
                                      </p:cBhvr>
                                      <p:to>
                                        <p:strVal val="visible"/>
                                      </p:to>
                                    </p:set>
                                    <p:animEffect transition="in" filter="fade">
                                      <p:cBhvr>
                                        <p:cTn id="459" dur="500"/>
                                        <p:tgtEl>
                                          <p:spTgt spid="304">
                                            <p:txEl>
                                              <p:pRg st="6" end="6"/>
                                            </p:txEl>
                                          </p:spTgt>
                                        </p:tgtEl>
                                      </p:cBhvr>
                                    </p:animEffect>
                                  </p:childTnLst>
                                </p:cTn>
                              </p:par>
                            </p:childTnLst>
                          </p:cTn>
                        </p:par>
                        <p:par>
                          <p:cTn id="460" fill="hold">
                            <p:stCondLst>
                              <p:cond delay="57000"/>
                            </p:stCondLst>
                            <p:childTnLst>
                              <p:par>
                                <p:cTn id="461" presetID="10" presetClass="entr" presetSubtype="0" fill="hold" nodeType="afterEffect">
                                  <p:stCondLst>
                                    <p:cond delay="0"/>
                                  </p:stCondLst>
                                  <p:childTnLst>
                                    <p:set>
                                      <p:cBhvr>
                                        <p:cTn id="462" dur="1" fill="hold">
                                          <p:stCondLst>
                                            <p:cond delay="0"/>
                                          </p:stCondLst>
                                        </p:cTn>
                                        <p:tgtEl>
                                          <p:spTgt spid="304">
                                            <p:txEl>
                                              <p:pRg st="7" end="7"/>
                                            </p:txEl>
                                          </p:spTgt>
                                        </p:tgtEl>
                                        <p:attrNameLst>
                                          <p:attrName>style.visibility</p:attrName>
                                        </p:attrNameLst>
                                      </p:cBhvr>
                                      <p:to>
                                        <p:strVal val="visible"/>
                                      </p:to>
                                    </p:set>
                                    <p:animEffect transition="in" filter="fade">
                                      <p:cBhvr>
                                        <p:cTn id="463" dur="500"/>
                                        <p:tgtEl>
                                          <p:spTgt spid="304">
                                            <p:txEl>
                                              <p:pRg st="7" end="7"/>
                                            </p:txEl>
                                          </p:spTgt>
                                        </p:tgtEl>
                                      </p:cBhvr>
                                    </p:animEffect>
                                  </p:childTnLst>
                                </p:cTn>
                              </p:par>
                            </p:childTnLst>
                          </p:cTn>
                        </p:par>
                        <p:par>
                          <p:cTn id="464" fill="hold">
                            <p:stCondLst>
                              <p:cond delay="57500"/>
                            </p:stCondLst>
                            <p:childTnLst>
                              <p:par>
                                <p:cTn id="465" presetID="10" presetClass="entr" presetSubtype="0" fill="hold" nodeType="afterEffect">
                                  <p:stCondLst>
                                    <p:cond delay="0"/>
                                  </p:stCondLst>
                                  <p:childTnLst>
                                    <p:set>
                                      <p:cBhvr>
                                        <p:cTn id="466" dur="1" fill="hold">
                                          <p:stCondLst>
                                            <p:cond delay="0"/>
                                          </p:stCondLst>
                                        </p:cTn>
                                        <p:tgtEl>
                                          <p:spTgt spid="304">
                                            <p:txEl>
                                              <p:pRg st="8" end="8"/>
                                            </p:txEl>
                                          </p:spTgt>
                                        </p:tgtEl>
                                        <p:attrNameLst>
                                          <p:attrName>style.visibility</p:attrName>
                                        </p:attrNameLst>
                                      </p:cBhvr>
                                      <p:to>
                                        <p:strVal val="visible"/>
                                      </p:to>
                                    </p:set>
                                    <p:animEffect transition="in" filter="fade">
                                      <p:cBhvr>
                                        <p:cTn id="467" dur="500"/>
                                        <p:tgtEl>
                                          <p:spTgt spid="304">
                                            <p:txEl>
                                              <p:pRg st="8" end="8"/>
                                            </p:txEl>
                                          </p:spTgt>
                                        </p:tgtEl>
                                      </p:cBhvr>
                                    </p:animEffect>
                                  </p:childTnLst>
                                </p:cTn>
                              </p:par>
                            </p:childTnLst>
                          </p:cTn>
                        </p:par>
                        <p:par>
                          <p:cTn id="468" fill="hold">
                            <p:stCondLst>
                              <p:cond delay="58000"/>
                            </p:stCondLst>
                            <p:childTnLst>
                              <p:par>
                                <p:cTn id="469" presetID="10" presetClass="entr" presetSubtype="0" fill="hold" nodeType="afterEffect">
                                  <p:stCondLst>
                                    <p:cond delay="0"/>
                                  </p:stCondLst>
                                  <p:childTnLst>
                                    <p:set>
                                      <p:cBhvr>
                                        <p:cTn id="470" dur="1" fill="hold">
                                          <p:stCondLst>
                                            <p:cond delay="0"/>
                                          </p:stCondLst>
                                        </p:cTn>
                                        <p:tgtEl>
                                          <p:spTgt spid="305">
                                            <p:txEl>
                                              <p:pRg st="0" end="0"/>
                                            </p:txEl>
                                          </p:spTgt>
                                        </p:tgtEl>
                                        <p:attrNameLst>
                                          <p:attrName>style.visibility</p:attrName>
                                        </p:attrNameLst>
                                      </p:cBhvr>
                                      <p:to>
                                        <p:strVal val="visible"/>
                                      </p:to>
                                    </p:set>
                                    <p:animEffect transition="in" filter="fade">
                                      <p:cBhvr>
                                        <p:cTn id="471" dur="500"/>
                                        <p:tgtEl>
                                          <p:spTgt spid="305">
                                            <p:txEl>
                                              <p:pRg st="0" end="0"/>
                                            </p:txEl>
                                          </p:spTgt>
                                        </p:tgtEl>
                                      </p:cBhvr>
                                    </p:animEffect>
                                  </p:childTnLst>
                                </p:cTn>
                              </p:par>
                            </p:childTnLst>
                          </p:cTn>
                        </p:par>
                        <p:par>
                          <p:cTn id="472" fill="hold">
                            <p:stCondLst>
                              <p:cond delay="58500"/>
                            </p:stCondLst>
                            <p:childTnLst>
                              <p:par>
                                <p:cTn id="473" presetID="10" presetClass="entr" presetSubtype="0" fill="hold" nodeType="afterEffect">
                                  <p:stCondLst>
                                    <p:cond delay="0"/>
                                  </p:stCondLst>
                                  <p:childTnLst>
                                    <p:set>
                                      <p:cBhvr>
                                        <p:cTn id="474" dur="1" fill="hold">
                                          <p:stCondLst>
                                            <p:cond delay="0"/>
                                          </p:stCondLst>
                                        </p:cTn>
                                        <p:tgtEl>
                                          <p:spTgt spid="305">
                                            <p:txEl>
                                              <p:pRg st="1" end="1"/>
                                            </p:txEl>
                                          </p:spTgt>
                                        </p:tgtEl>
                                        <p:attrNameLst>
                                          <p:attrName>style.visibility</p:attrName>
                                        </p:attrNameLst>
                                      </p:cBhvr>
                                      <p:to>
                                        <p:strVal val="visible"/>
                                      </p:to>
                                    </p:set>
                                    <p:animEffect transition="in" filter="fade">
                                      <p:cBhvr>
                                        <p:cTn id="475" dur="500"/>
                                        <p:tgtEl>
                                          <p:spTgt spid="305">
                                            <p:txEl>
                                              <p:pRg st="1" end="1"/>
                                            </p:txEl>
                                          </p:spTgt>
                                        </p:tgtEl>
                                      </p:cBhvr>
                                    </p:animEffect>
                                  </p:childTnLst>
                                </p:cTn>
                              </p:par>
                            </p:childTnLst>
                          </p:cTn>
                        </p:par>
                        <p:par>
                          <p:cTn id="476" fill="hold">
                            <p:stCondLst>
                              <p:cond delay="59000"/>
                            </p:stCondLst>
                            <p:childTnLst>
                              <p:par>
                                <p:cTn id="477" presetID="10" presetClass="entr" presetSubtype="0" fill="hold" nodeType="afterEffect">
                                  <p:stCondLst>
                                    <p:cond delay="0"/>
                                  </p:stCondLst>
                                  <p:childTnLst>
                                    <p:set>
                                      <p:cBhvr>
                                        <p:cTn id="478" dur="1" fill="hold">
                                          <p:stCondLst>
                                            <p:cond delay="0"/>
                                          </p:stCondLst>
                                        </p:cTn>
                                        <p:tgtEl>
                                          <p:spTgt spid="305">
                                            <p:txEl>
                                              <p:pRg st="2" end="2"/>
                                            </p:txEl>
                                          </p:spTgt>
                                        </p:tgtEl>
                                        <p:attrNameLst>
                                          <p:attrName>style.visibility</p:attrName>
                                        </p:attrNameLst>
                                      </p:cBhvr>
                                      <p:to>
                                        <p:strVal val="visible"/>
                                      </p:to>
                                    </p:set>
                                    <p:animEffect transition="in" filter="fade">
                                      <p:cBhvr>
                                        <p:cTn id="479" dur="500"/>
                                        <p:tgtEl>
                                          <p:spTgt spid="305">
                                            <p:txEl>
                                              <p:pRg st="2" end="2"/>
                                            </p:txEl>
                                          </p:spTgt>
                                        </p:tgtEl>
                                      </p:cBhvr>
                                    </p:animEffect>
                                  </p:childTnLst>
                                </p:cTn>
                              </p:par>
                            </p:childTnLst>
                          </p:cTn>
                        </p:par>
                        <p:par>
                          <p:cTn id="480" fill="hold">
                            <p:stCondLst>
                              <p:cond delay="59500"/>
                            </p:stCondLst>
                            <p:childTnLst>
                              <p:par>
                                <p:cTn id="481" presetID="10" presetClass="entr" presetSubtype="0" fill="hold" nodeType="afterEffect">
                                  <p:stCondLst>
                                    <p:cond delay="0"/>
                                  </p:stCondLst>
                                  <p:childTnLst>
                                    <p:set>
                                      <p:cBhvr>
                                        <p:cTn id="482" dur="1" fill="hold">
                                          <p:stCondLst>
                                            <p:cond delay="0"/>
                                          </p:stCondLst>
                                        </p:cTn>
                                        <p:tgtEl>
                                          <p:spTgt spid="305">
                                            <p:txEl>
                                              <p:pRg st="3" end="3"/>
                                            </p:txEl>
                                          </p:spTgt>
                                        </p:tgtEl>
                                        <p:attrNameLst>
                                          <p:attrName>style.visibility</p:attrName>
                                        </p:attrNameLst>
                                      </p:cBhvr>
                                      <p:to>
                                        <p:strVal val="visible"/>
                                      </p:to>
                                    </p:set>
                                    <p:animEffect transition="in" filter="fade">
                                      <p:cBhvr>
                                        <p:cTn id="483" dur="500"/>
                                        <p:tgtEl>
                                          <p:spTgt spid="305">
                                            <p:txEl>
                                              <p:pRg st="3" end="3"/>
                                            </p:txEl>
                                          </p:spTgt>
                                        </p:tgtEl>
                                      </p:cBhvr>
                                    </p:animEffect>
                                  </p:childTnLst>
                                </p:cTn>
                              </p:par>
                            </p:childTnLst>
                          </p:cTn>
                        </p:par>
                        <p:par>
                          <p:cTn id="484" fill="hold">
                            <p:stCondLst>
                              <p:cond delay="60000"/>
                            </p:stCondLst>
                            <p:childTnLst>
                              <p:par>
                                <p:cTn id="485" presetID="10" presetClass="entr" presetSubtype="0" fill="hold" nodeType="afterEffect">
                                  <p:stCondLst>
                                    <p:cond delay="0"/>
                                  </p:stCondLst>
                                  <p:childTnLst>
                                    <p:set>
                                      <p:cBhvr>
                                        <p:cTn id="486" dur="1" fill="hold">
                                          <p:stCondLst>
                                            <p:cond delay="0"/>
                                          </p:stCondLst>
                                        </p:cTn>
                                        <p:tgtEl>
                                          <p:spTgt spid="305">
                                            <p:txEl>
                                              <p:pRg st="4" end="4"/>
                                            </p:txEl>
                                          </p:spTgt>
                                        </p:tgtEl>
                                        <p:attrNameLst>
                                          <p:attrName>style.visibility</p:attrName>
                                        </p:attrNameLst>
                                      </p:cBhvr>
                                      <p:to>
                                        <p:strVal val="visible"/>
                                      </p:to>
                                    </p:set>
                                    <p:animEffect transition="in" filter="fade">
                                      <p:cBhvr>
                                        <p:cTn id="487" dur="500"/>
                                        <p:tgtEl>
                                          <p:spTgt spid="305">
                                            <p:txEl>
                                              <p:pRg st="4" end="4"/>
                                            </p:txEl>
                                          </p:spTgt>
                                        </p:tgtEl>
                                      </p:cBhvr>
                                    </p:animEffect>
                                  </p:childTnLst>
                                </p:cTn>
                              </p:par>
                            </p:childTnLst>
                          </p:cTn>
                        </p:par>
                        <p:par>
                          <p:cTn id="488" fill="hold">
                            <p:stCondLst>
                              <p:cond delay="60500"/>
                            </p:stCondLst>
                            <p:childTnLst>
                              <p:par>
                                <p:cTn id="489" presetID="10" presetClass="entr" presetSubtype="0" fill="hold" nodeType="afterEffect">
                                  <p:stCondLst>
                                    <p:cond delay="0"/>
                                  </p:stCondLst>
                                  <p:childTnLst>
                                    <p:set>
                                      <p:cBhvr>
                                        <p:cTn id="490" dur="1" fill="hold">
                                          <p:stCondLst>
                                            <p:cond delay="0"/>
                                          </p:stCondLst>
                                        </p:cTn>
                                        <p:tgtEl>
                                          <p:spTgt spid="305">
                                            <p:txEl>
                                              <p:pRg st="5" end="5"/>
                                            </p:txEl>
                                          </p:spTgt>
                                        </p:tgtEl>
                                        <p:attrNameLst>
                                          <p:attrName>style.visibility</p:attrName>
                                        </p:attrNameLst>
                                      </p:cBhvr>
                                      <p:to>
                                        <p:strVal val="visible"/>
                                      </p:to>
                                    </p:set>
                                    <p:animEffect transition="in" filter="fade">
                                      <p:cBhvr>
                                        <p:cTn id="491" dur="500"/>
                                        <p:tgtEl>
                                          <p:spTgt spid="305">
                                            <p:txEl>
                                              <p:pRg st="5" end="5"/>
                                            </p:txEl>
                                          </p:spTgt>
                                        </p:tgtEl>
                                      </p:cBhvr>
                                    </p:animEffect>
                                  </p:childTnLst>
                                </p:cTn>
                              </p:par>
                            </p:childTnLst>
                          </p:cTn>
                        </p:par>
                        <p:par>
                          <p:cTn id="492" fill="hold">
                            <p:stCondLst>
                              <p:cond delay="61000"/>
                            </p:stCondLst>
                            <p:childTnLst>
                              <p:par>
                                <p:cTn id="493" presetID="10" presetClass="entr" presetSubtype="0" fill="hold" nodeType="afterEffect">
                                  <p:stCondLst>
                                    <p:cond delay="0"/>
                                  </p:stCondLst>
                                  <p:childTnLst>
                                    <p:set>
                                      <p:cBhvr>
                                        <p:cTn id="494" dur="1" fill="hold">
                                          <p:stCondLst>
                                            <p:cond delay="0"/>
                                          </p:stCondLst>
                                        </p:cTn>
                                        <p:tgtEl>
                                          <p:spTgt spid="305">
                                            <p:txEl>
                                              <p:pRg st="6" end="6"/>
                                            </p:txEl>
                                          </p:spTgt>
                                        </p:tgtEl>
                                        <p:attrNameLst>
                                          <p:attrName>style.visibility</p:attrName>
                                        </p:attrNameLst>
                                      </p:cBhvr>
                                      <p:to>
                                        <p:strVal val="visible"/>
                                      </p:to>
                                    </p:set>
                                    <p:animEffect transition="in" filter="fade">
                                      <p:cBhvr>
                                        <p:cTn id="495" dur="500"/>
                                        <p:tgtEl>
                                          <p:spTgt spid="305">
                                            <p:txEl>
                                              <p:pRg st="6" end="6"/>
                                            </p:txEl>
                                          </p:spTgt>
                                        </p:tgtEl>
                                      </p:cBhvr>
                                    </p:animEffect>
                                  </p:childTnLst>
                                </p:cTn>
                              </p:par>
                            </p:childTnLst>
                          </p:cTn>
                        </p:par>
                        <p:par>
                          <p:cTn id="496" fill="hold">
                            <p:stCondLst>
                              <p:cond delay="61500"/>
                            </p:stCondLst>
                            <p:childTnLst>
                              <p:par>
                                <p:cTn id="497" presetID="10" presetClass="entr" presetSubtype="0" fill="hold" nodeType="afterEffect">
                                  <p:stCondLst>
                                    <p:cond delay="0"/>
                                  </p:stCondLst>
                                  <p:childTnLst>
                                    <p:set>
                                      <p:cBhvr>
                                        <p:cTn id="498" dur="1" fill="hold">
                                          <p:stCondLst>
                                            <p:cond delay="0"/>
                                          </p:stCondLst>
                                        </p:cTn>
                                        <p:tgtEl>
                                          <p:spTgt spid="305">
                                            <p:txEl>
                                              <p:pRg st="7" end="7"/>
                                            </p:txEl>
                                          </p:spTgt>
                                        </p:tgtEl>
                                        <p:attrNameLst>
                                          <p:attrName>style.visibility</p:attrName>
                                        </p:attrNameLst>
                                      </p:cBhvr>
                                      <p:to>
                                        <p:strVal val="visible"/>
                                      </p:to>
                                    </p:set>
                                    <p:animEffect transition="in" filter="fade">
                                      <p:cBhvr>
                                        <p:cTn id="499" dur="500"/>
                                        <p:tgtEl>
                                          <p:spTgt spid="305">
                                            <p:txEl>
                                              <p:pRg st="7" end="7"/>
                                            </p:txEl>
                                          </p:spTgt>
                                        </p:tgtEl>
                                      </p:cBhvr>
                                    </p:animEffect>
                                  </p:childTnLst>
                                </p:cTn>
                              </p:par>
                            </p:childTnLst>
                          </p:cTn>
                        </p:par>
                        <p:par>
                          <p:cTn id="500" fill="hold">
                            <p:stCondLst>
                              <p:cond delay="62000"/>
                            </p:stCondLst>
                            <p:childTnLst>
                              <p:par>
                                <p:cTn id="501" presetID="10" presetClass="entr" presetSubtype="0" fill="hold" nodeType="afterEffect">
                                  <p:stCondLst>
                                    <p:cond delay="0"/>
                                  </p:stCondLst>
                                  <p:childTnLst>
                                    <p:set>
                                      <p:cBhvr>
                                        <p:cTn id="502" dur="1" fill="hold">
                                          <p:stCondLst>
                                            <p:cond delay="0"/>
                                          </p:stCondLst>
                                        </p:cTn>
                                        <p:tgtEl>
                                          <p:spTgt spid="305">
                                            <p:txEl>
                                              <p:pRg st="8" end="8"/>
                                            </p:txEl>
                                          </p:spTgt>
                                        </p:tgtEl>
                                        <p:attrNameLst>
                                          <p:attrName>style.visibility</p:attrName>
                                        </p:attrNameLst>
                                      </p:cBhvr>
                                      <p:to>
                                        <p:strVal val="visible"/>
                                      </p:to>
                                    </p:set>
                                    <p:animEffect transition="in" filter="fade">
                                      <p:cBhvr>
                                        <p:cTn id="503" dur="500"/>
                                        <p:tgtEl>
                                          <p:spTgt spid="305">
                                            <p:txEl>
                                              <p:pRg st="8" end="8"/>
                                            </p:txEl>
                                          </p:spTgt>
                                        </p:tgtEl>
                                      </p:cBhvr>
                                    </p:animEffect>
                                  </p:childTnLst>
                                </p:cTn>
                              </p:par>
                            </p:childTnLst>
                          </p:cTn>
                        </p:par>
                        <p:par>
                          <p:cTn id="504" fill="hold">
                            <p:stCondLst>
                              <p:cond delay="62500"/>
                            </p:stCondLst>
                            <p:childTnLst>
                              <p:par>
                                <p:cTn id="505" presetID="10" presetClass="entr" presetSubtype="0" fill="hold" nodeType="afterEffect">
                                  <p:stCondLst>
                                    <p:cond delay="0"/>
                                  </p:stCondLst>
                                  <p:childTnLst>
                                    <p:set>
                                      <p:cBhvr>
                                        <p:cTn id="506" dur="1" fill="hold">
                                          <p:stCondLst>
                                            <p:cond delay="0"/>
                                          </p:stCondLst>
                                        </p:cTn>
                                        <p:tgtEl>
                                          <p:spTgt spid="287"/>
                                        </p:tgtEl>
                                        <p:attrNameLst>
                                          <p:attrName>style.visibility</p:attrName>
                                        </p:attrNameLst>
                                      </p:cBhvr>
                                      <p:to>
                                        <p:strVal val="visible"/>
                                      </p:to>
                                    </p:set>
                                    <p:animEffect transition="in" filter="fade">
                                      <p:cBhvr>
                                        <p:cTn id="507" dur="500"/>
                                        <p:tgtEl>
                                          <p:spTgt spid="287"/>
                                        </p:tgtEl>
                                      </p:cBhvr>
                                    </p:animEffect>
                                  </p:childTnLst>
                                </p:cTn>
                              </p:par>
                            </p:childTnLst>
                          </p:cTn>
                        </p:par>
                        <p:par>
                          <p:cTn id="508" fill="hold">
                            <p:stCondLst>
                              <p:cond delay="63000"/>
                            </p:stCondLst>
                            <p:childTnLst>
                              <p:par>
                                <p:cTn id="509" presetID="10" presetClass="entr" presetSubtype="0" fill="hold" nodeType="afterEffect">
                                  <p:stCondLst>
                                    <p:cond delay="0"/>
                                  </p:stCondLst>
                                  <p:childTnLst>
                                    <p:set>
                                      <p:cBhvr>
                                        <p:cTn id="510" dur="1" fill="hold">
                                          <p:stCondLst>
                                            <p:cond delay="0"/>
                                          </p:stCondLst>
                                        </p:cTn>
                                        <p:tgtEl>
                                          <p:spTgt spid="308">
                                            <p:txEl>
                                              <p:pRg st="0" end="0"/>
                                            </p:txEl>
                                          </p:spTgt>
                                        </p:tgtEl>
                                        <p:attrNameLst>
                                          <p:attrName>style.visibility</p:attrName>
                                        </p:attrNameLst>
                                      </p:cBhvr>
                                      <p:to>
                                        <p:strVal val="visible"/>
                                      </p:to>
                                    </p:set>
                                    <p:animEffect transition="in" filter="fade">
                                      <p:cBhvr>
                                        <p:cTn id="511" dur="500"/>
                                        <p:tgtEl>
                                          <p:spTgt spid="308">
                                            <p:txEl>
                                              <p:pRg st="0" end="0"/>
                                            </p:txEl>
                                          </p:spTgt>
                                        </p:tgtEl>
                                      </p:cBhvr>
                                    </p:animEffect>
                                  </p:childTnLst>
                                </p:cTn>
                              </p:par>
                            </p:childTnLst>
                          </p:cTn>
                        </p:par>
                        <p:par>
                          <p:cTn id="512" fill="hold">
                            <p:stCondLst>
                              <p:cond delay="63500"/>
                            </p:stCondLst>
                            <p:childTnLst>
                              <p:par>
                                <p:cTn id="513" presetID="10" presetClass="entr" presetSubtype="0" fill="hold" nodeType="afterEffect">
                                  <p:stCondLst>
                                    <p:cond delay="0"/>
                                  </p:stCondLst>
                                  <p:childTnLst>
                                    <p:set>
                                      <p:cBhvr>
                                        <p:cTn id="514" dur="1" fill="hold">
                                          <p:stCondLst>
                                            <p:cond delay="0"/>
                                          </p:stCondLst>
                                        </p:cTn>
                                        <p:tgtEl>
                                          <p:spTgt spid="308">
                                            <p:txEl>
                                              <p:pRg st="1" end="1"/>
                                            </p:txEl>
                                          </p:spTgt>
                                        </p:tgtEl>
                                        <p:attrNameLst>
                                          <p:attrName>style.visibility</p:attrName>
                                        </p:attrNameLst>
                                      </p:cBhvr>
                                      <p:to>
                                        <p:strVal val="visible"/>
                                      </p:to>
                                    </p:set>
                                    <p:animEffect transition="in" filter="fade">
                                      <p:cBhvr>
                                        <p:cTn id="515" dur="500"/>
                                        <p:tgtEl>
                                          <p:spTgt spid="308">
                                            <p:txEl>
                                              <p:pRg st="1" end="1"/>
                                            </p:txEl>
                                          </p:spTgt>
                                        </p:tgtEl>
                                      </p:cBhvr>
                                    </p:animEffect>
                                  </p:childTnLst>
                                </p:cTn>
                              </p:par>
                            </p:childTnLst>
                          </p:cTn>
                        </p:par>
                        <p:par>
                          <p:cTn id="516" fill="hold">
                            <p:stCondLst>
                              <p:cond delay="64000"/>
                            </p:stCondLst>
                            <p:childTnLst>
                              <p:par>
                                <p:cTn id="517" presetID="10" presetClass="entr" presetSubtype="0" fill="hold" nodeType="afterEffect">
                                  <p:stCondLst>
                                    <p:cond delay="0"/>
                                  </p:stCondLst>
                                  <p:childTnLst>
                                    <p:set>
                                      <p:cBhvr>
                                        <p:cTn id="518" dur="1" fill="hold">
                                          <p:stCondLst>
                                            <p:cond delay="0"/>
                                          </p:stCondLst>
                                        </p:cTn>
                                        <p:tgtEl>
                                          <p:spTgt spid="308">
                                            <p:txEl>
                                              <p:pRg st="2" end="2"/>
                                            </p:txEl>
                                          </p:spTgt>
                                        </p:tgtEl>
                                        <p:attrNameLst>
                                          <p:attrName>style.visibility</p:attrName>
                                        </p:attrNameLst>
                                      </p:cBhvr>
                                      <p:to>
                                        <p:strVal val="visible"/>
                                      </p:to>
                                    </p:set>
                                    <p:animEffect transition="in" filter="fade">
                                      <p:cBhvr>
                                        <p:cTn id="519" dur="500"/>
                                        <p:tgtEl>
                                          <p:spTgt spid="308">
                                            <p:txEl>
                                              <p:pRg st="2" end="2"/>
                                            </p:txEl>
                                          </p:spTgt>
                                        </p:tgtEl>
                                      </p:cBhvr>
                                    </p:animEffect>
                                  </p:childTnLst>
                                </p:cTn>
                              </p:par>
                            </p:childTnLst>
                          </p:cTn>
                        </p:par>
                        <p:par>
                          <p:cTn id="520" fill="hold">
                            <p:stCondLst>
                              <p:cond delay="64500"/>
                            </p:stCondLst>
                            <p:childTnLst>
                              <p:par>
                                <p:cTn id="521" presetID="10" presetClass="entr" presetSubtype="0" fill="hold" nodeType="afterEffect">
                                  <p:stCondLst>
                                    <p:cond delay="0"/>
                                  </p:stCondLst>
                                  <p:childTnLst>
                                    <p:set>
                                      <p:cBhvr>
                                        <p:cTn id="522" dur="1" fill="hold">
                                          <p:stCondLst>
                                            <p:cond delay="0"/>
                                          </p:stCondLst>
                                        </p:cTn>
                                        <p:tgtEl>
                                          <p:spTgt spid="308">
                                            <p:txEl>
                                              <p:pRg st="3" end="3"/>
                                            </p:txEl>
                                          </p:spTgt>
                                        </p:tgtEl>
                                        <p:attrNameLst>
                                          <p:attrName>style.visibility</p:attrName>
                                        </p:attrNameLst>
                                      </p:cBhvr>
                                      <p:to>
                                        <p:strVal val="visible"/>
                                      </p:to>
                                    </p:set>
                                    <p:animEffect transition="in" filter="fade">
                                      <p:cBhvr>
                                        <p:cTn id="523" dur="500"/>
                                        <p:tgtEl>
                                          <p:spTgt spid="308">
                                            <p:txEl>
                                              <p:pRg st="3" end="3"/>
                                            </p:txEl>
                                          </p:spTgt>
                                        </p:tgtEl>
                                      </p:cBhvr>
                                    </p:animEffect>
                                  </p:childTnLst>
                                </p:cTn>
                              </p:par>
                            </p:childTnLst>
                          </p:cTn>
                        </p:par>
                        <p:par>
                          <p:cTn id="524" fill="hold">
                            <p:stCondLst>
                              <p:cond delay="65000"/>
                            </p:stCondLst>
                            <p:childTnLst>
                              <p:par>
                                <p:cTn id="525" presetID="10" presetClass="entr" presetSubtype="0" fill="hold" nodeType="afterEffect">
                                  <p:stCondLst>
                                    <p:cond delay="0"/>
                                  </p:stCondLst>
                                  <p:childTnLst>
                                    <p:set>
                                      <p:cBhvr>
                                        <p:cTn id="526" dur="1" fill="hold">
                                          <p:stCondLst>
                                            <p:cond delay="0"/>
                                          </p:stCondLst>
                                        </p:cTn>
                                        <p:tgtEl>
                                          <p:spTgt spid="308">
                                            <p:txEl>
                                              <p:pRg st="4" end="4"/>
                                            </p:txEl>
                                          </p:spTgt>
                                        </p:tgtEl>
                                        <p:attrNameLst>
                                          <p:attrName>style.visibility</p:attrName>
                                        </p:attrNameLst>
                                      </p:cBhvr>
                                      <p:to>
                                        <p:strVal val="visible"/>
                                      </p:to>
                                    </p:set>
                                    <p:animEffect transition="in" filter="fade">
                                      <p:cBhvr>
                                        <p:cTn id="527" dur="500"/>
                                        <p:tgtEl>
                                          <p:spTgt spid="308">
                                            <p:txEl>
                                              <p:pRg st="4" end="4"/>
                                            </p:txEl>
                                          </p:spTgt>
                                        </p:tgtEl>
                                      </p:cBhvr>
                                    </p:animEffect>
                                  </p:childTnLst>
                                </p:cTn>
                              </p:par>
                            </p:childTnLst>
                          </p:cTn>
                        </p:par>
                        <p:par>
                          <p:cTn id="528" fill="hold">
                            <p:stCondLst>
                              <p:cond delay="65500"/>
                            </p:stCondLst>
                            <p:childTnLst>
                              <p:par>
                                <p:cTn id="529" presetID="10" presetClass="entr" presetSubtype="0" fill="hold" nodeType="afterEffect">
                                  <p:stCondLst>
                                    <p:cond delay="0"/>
                                  </p:stCondLst>
                                  <p:childTnLst>
                                    <p:set>
                                      <p:cBhvr>
                                        <p:cTn id="530" dur="1" fill="hold">
                                          <p:stCondLst>
                                            <p:cond delay="0"/>
                                          </p:stCondLst>
                                        </p:cTn>
                                        <p:tgtEl>
                                          <p:spTgt spid="308">
                                            <p:txEl>
                                              <p:pRg st="5" end="5"/>
                                            </p:txEl>
                                          </p:spTgt>
                                        </p:tgtEl>
                                        <p:attrNameLst>
                                          <p:attrName>style.visibility</p:attrName>
                                        </p:attrNameLst>
                                      </p:cBhvr>
                                      <p:to>
                                        <p:strVal val="visible"/>
                                      </p:to>
                                    </p:set>
                                    <p:animEffect transition="in" filter="fade">
                                      <p:cBhvr>
                                        <p:cTn id="531" dur="500"/>
                                        <p:tgtEl>
                                          <p:spTgt spid="308">
                                            <p:txEl>
                                              <p:pRg st="5" end="5"/>
                                            </p:txEl>
                                          </p:spTgt>
                                        </p:tgtEl>
                                      </p:cBhvr>
                                    </p:animEffect>
                                  </p:childTnLst>
                                </p:cTn>
                              </p:par>
                            </p:childTnLst>
                          </p:cTn>
                        </p:par>
                        <p:par>
                          <p:cTn id="532" fill="hold">
                            <p:stCondLst>
                              <p:cond delay="66000"/>
                            </p:stCondLst>
                            <p:childTnLst>
                              <p:par>
                                <p:cTn id="533" presetID="10" presetClass="entr" presetSubtype="0" fill="hold" nodeType="afterEffect">
                                  <p:stCondLst>
                                    <p:cond delay="0"/>
                                  </p:stCondLst>
                                  <p:childTnLst>
                                    <p:set>
                                      <p:cBhvr>
                                        <p:cTn id="534" dur="1" fill="hold">
                                          <p:stCondLst>
                                            <p:cond delay="0"/>
                                          </p:stCondLst>
                                        </p:cTn>
                                        <p:tgtEl>
                                          <p:spTgt spid="308">
                                            <p:txEl>
                                              <p:pRg st="6" end="6"/>
                                            </p:txEl>
                                          </p:spTgt>
                                        </p:tgtEl>
                                        <p:attrNameLst>
                                          <p:attrName>style.visibility</p:attrName>
                                        </p:attrNameLst>
                                      </p:cBhvr>
                                      <p:to>
                                        <p:strVal val="visible"/>
                                      </p:to>
                                    </p:set>
                                    <p:animEffect transition="in" filter="fade">
                                      <p:cBhvr>
                                        <p:cTn id="535" dur="500"/>
                                        <p:tgtEl>
                                          <p:spTgt spid="308">
                                            <p:txEl>
                                              <p:pRg st="6" end="6"/>
                                            </p:txEl>
                                          </p:spTgt>
                                        </p:tgtEl>
                                      </p:cBhvr>
                                    </p:animEffect>
                                  </p:childTnLst>
                                </p:cTn>
                              </p:par>
                            </p:childTnLst>
                          </p:cTn>
                        </p:par>
                        <p:par>
                          <p:cTn id="536" fill="hold">
                            <p:stCondLst>
                              <p:cond delay="66500"/>
                            </p:stCondLst>
                            <p:childTnLst>
                              <p:par>
                                <p:cTn id="537" presetID="10" presetClass="entr" presetSubtype="0" fill="hold" nodeType="afterEffect">
                                  <p:stCondLst>
                                    <p:cond delay="0"/>
                                  </p:stCondLst>
                                  <p:childTnLst>
                                    <p:set>
                                      <p:cBhvr>
                                        <p:cTn id="538" dur="1" fill="hold">
                                          <p:stCondLst>
                                            <p:cond delay="0"/>
                                          </p:stCondLst>
                                        </p:cTn>
                                        <p:tgtEl>
                                          <p:spTgt spid="308">
                                            <p:txEl>
                                              <p:pRg st="7" end="7"/>
                                            </p:txEl>
                                          </p:spTgt>
                                        </p:tgtEl>
                                        <p:attrNameLst>
                                          <p:attrName>style.visibility</p:attrName>
                                        </p:attrNameLst>
                                      </p:cBhvr>
                                      <p:to>
                                        <p:strVal val="visible"/>
                                      </p:to>
                                    </p:set>
                                    <p:animEffect transition="in" filter="fade">
                                      <p:cBhvr>
                                        <p:cTn id="539" dur="500"/>
                                        <p:tgtEl>
                                          <p:spTgt spid="308">
                                            <p:txEl>
                                              <p:pRg st="7" end="7"/>
                                            </p:txEl>
                                          </p:spTgt>
                                        </p:tgtEl>
                                      </p:cBhvr>
                                    </p:animEffect>
                                  </p:childTnLst>
                                </p:cTn>
                              </p:par>
                            </p:childTnLst>
                          </p:cTn>
                        </p:par>
                        <p:par>
                          <p:cTn id="540" fill="hold">
                            <p:stCondLst>
                              <p:cond delay="67000"/>
                            </p:stCondLst>
                            <p:childTnLst>
                              <p:par>
                                <p:cTn id="541" presetID="10" presetClass="entr" presetSubtype="0" fill="hold" nodeType="afterEffect">
                                  <p:stCondLst>
                                    <p:cond delay="0"/>
                                  </p:stCondLst>
                                  <p:childTnLst>
                                    <p:set>
                                      <p:cBhvr>
                                        <p:cTn id="542" dur="1" fill="hold">
                                          <p:stCondLst>
                                            <p:cond delay="0"/>
                                          </p:stCondLst>
                                        </p:cTn>
                                        <p:tgtEl>
                                          <p:spTgt spid="308">
                                            <p:txEl>
                                              <p:pRg st="8" end="8"/>
                                            </p:txEl>
                                          </p:spTgt>
                                        </p:tgtEl>
                                        <p:attrNameLst>
                                          <p:attrName>style.visibility</p:attrName>
                                        </p:attrNameLst>
                                      </p:cBhvr>
                                      <p:to>
                                        <p:strVal val="visible"/>
                                      </p:to>
                                    </p:set>
                                    <p:animEffect transition="in" filter="fade">
                                      <p:cBhvr>
                                        <p:cTn id="543" dur="500"/>
                                        <p:tgtEl>
                                          <p:spTgt spid="308">
                                            <p:txEl>
                                              <p:pRg st="8" end="8"/>
                                            </p:txEl>
                                          </p:spTgt>
                                        </p:tgtEl>
                                      </p:cBhvr>
                                    </p:animEffect>
                                  </p:childTnLst>
                                </p:cTn>
                              </p:par>
                            </p:childTnLst>
                          </p:cTn>
                        </p:par>
                        <p:par>
                          <p:cTn id="544" fill="hold">
                            <p:stCondLst>
                              <p:cond delay="67500"/>
                            </p:stCondLst>
                            <p:childTnLst>
                              <p:par>
                                <p:cTn id="545" presetID="10" presetClass="entr" presetSubtype="0" fill="hold" nodeType="afterEffect">
                                  <p:stCondLst>
                                    <p:cond delay="0"/>
                                  </p:stCondLst>
                                  <p:childTnLst>
                                    <p:set>
                                      <p:cBhvr>
                                        <p:cTn id="546" dur="1" fill="hold">
                                          <p:stCondLst>
                                            <p:cond delay="0"/>
                                          </p:stCondLst>
                                        </p:cTn>
                                        <p:tgtEl>
                                          <p:spTgt spid="309">
                                            <p:txEl>
                                              <p:pRg st="0" end="0"/>
                                            </p:txEl>
                                          </p:spTgt>
                                        </p:tgtEl>
                                        <p:attrNameLst>
                                          <p:attrName>style.visibility</p:attrName>
                                        </p:attrNameLst>
                                      </p:cBhvr>
                                      <p:to>
                                        <p:strVal val="visible"/>
                                      </p:to>
                                    </p:set>
                                    <p:animEffect transition="in" filter="fade">
                                      <p:cBhvr>
                                        <p:cTn id="547" dur="500"/>
                                        <p:tgtEl>
                                          <p:spTgt spid="309">
                                            <p:txEl>
                                              <p:pRg st="0" end="0"/>
                                            </p:txEl>
                                          </p:spTgt>
                                        </p:tgtEl>
                                      </p:cBhvr>
                                    </p:animEffect>
                                  </p:childTnLst>
                                </p:cTn>
                              </p:par>
                            </p:childTnLst>
                          </p:cTn>
                        </p:par>
                        <p:par>
                          <p:cTn id="548" fill="hold">
                            <p:stCondLst>
                              <p:cond delay="68000"/>
                            </p:stCondLst>
                            <p:childTnLst>
                              <p:par>
                                <p:cTn id="549" presetID="10" presetClass="entr" presetSubtype="0" fill="hold" nodeType="afterEffect">
                                  <p:stCondLst>
                                    <p:cond delay="0"/>
                                  </p:stCondLst>
                                  <p:childTnLst>
                                    <p:set>
                                      <p:cBhvr>
                                        <p:cTn id="550" dur="1" fill="hold">
                                          <p:stCondLst>
                                            <p:cond delay="0"/>
                                          </p:stCondLst>
                                        </p:cTn>
                                        <p:tgtEl>
                                          <p:spTgt spid="309">
                                            <p:txEl>
                                              <p:pRg st="1" end="1"/>
                                            </p:txEl>
                                          </p:spTgt>
                                        </p:tgtEl>
                                        <p:attrNameLst>
                                          <p:attrName>style.visibility</p:attrName>
                                        </p:attrNameLst>
                                      </p:cBhvr>
                                      <p:to>
                                        <p:strVal val="visible"/>
                                      </p:to>
                                    </p:set>
                                    <p:animEffect transition="in" filter="fade">
                                      <p:cBhvr>
                                        <p:cTn id="551" dur="500"/>
                                        <p:tgtEl>
                                          <p:spTgt spid="309">
                                            <p:txEl>
                                              <p:pRg st="1" end="1"/>
                                            </p:txEl>
                                          </p:spTgt>
                                        </p:tgtEl>
                                      </p:cBhvr>
                                    </p:animEffect>
                                  </p:childTnLst>
                                </p:cTn>
                              </p:par>
                            </p:childTnLst>
                          </p:cTn>
                        </p:par>
                        <p:par>
                          <p:cTn id="552" fill="hold">
                            <p:stCondLst>
                              <p:cond delay="68500"/>
                            </p:stCondLst>
                            <p:childTnLst>
                              <p:par>
                                <p:cTn id="553" presetID="10" presetClass="entr" presetSubtype="0" fill="hold" nodeType="afterEffect">
                                  <p:stCondLst>
                                    <p:cond delay="0"/>
                                  </p:stCondLst>
                                  <p:childTnLst>
                                    <p:set>
                                      <p:cBhvr>
                                        <p:cTn id="554" dur="1" fill="hold">
                                          <p:stCondLst>
                                            <p:cond delay="0"/>
                                          </p:stCondLst>
                                        </p:cTn>
                                        <p:tgtEl>
                                          <p:spTgt spid="309">
                                            <p:txEl>
                                              <p:pRg st="2" end="2"/>
                                            </p:txEl>
                                          </p:spTgt>
                                        </p:tgtEl>
                                        <p:attrNameLst>
                                          <p:attrName>style.visibility</p:attrName>
                                        </p:attrNameLst>
                                      </p:cBhvr>
                                      <p:to>
                                        <p:strVal val="visible"/>
                                      </p:to>
                                    </p:set>
                                    <p:animEffect transition="in" filter="fade">
                                      <p:cBhvr>
                                        <p:cTn id="555" dur="500"/>
                                        <p:tgtEl>
                                          <p:spTgt spid="309">
                                            <p:txEl>
                                              <p:pRg st="2" end="2"/>
                                            </p:txEl>
                                          </p:spTgt>
                                        </p:tgtEl>
                                      </p:cBhvr>
                                    </p:animEffect>
                                  </p:childTnLst>
                                </p:cTn>
                              </p:par>
                            </p:childTnLst>
                          </p:cTn>
                        </p:par>
                        <p:par>
                          <p:cTn id="556" fill="hold">
                            <p:stCondLst>
                              <p:cond delay="69000"/>
                            </p:stCondLst>
                            <p:childTnLst>
                              <p:par>
                                <p:cTn id="557" presetID="10" presetClass="entr" presetSubtype="0" fill="hold" nodeType="afterEffect">
                                  <p:stCondLst>
                                    <p:cond delay="0"/>
                                  </p:stCondLst>
                                  <p:childTnLst>
                                    <p:set>
                                      <p:cBhvr>
                                        <p:cTn id="558" dur="1" fill="hold">
                                          <p:stCondLst>
                                            <p:cond delay="0"/>
                                          </p:stCondLst>
                                        </p:cTn>
                                        <p:tgtEl>
                                          <p:spTgt spid="309">
                                            <p:txEl>
                                              <p:pRg st="3" end="3"/>
                                            </p:txEl>
                                          </p:spTgt>
                                        </p:tgtEl>
                                        <p:attrNameLst>
                                          <p:attrName>style.visibility</p:attrName>
                                        </p:attrNameLst>
                                      </p:cBhvr>
                                      <p:to>
                                        <p:strVal val="visible"/>
                                      </p:to>
                                    </p:set>
                                    <p:animEffect transition="in" filter="fade">
                                      <p:cBhvr>
                                        <p:cTn id="559" dur="500"/>
                                        <p:tgtEl>
                                          <p:spTgt spid="309">
                                            <p:txEl>
                                              <p:pRg st="3" end="3"/>
                                            </p:txEl>
                                          </p:spTgt>
                                        </p:tgtEl>
                                      </p:cBhvr>
                                    </p:animEffect>
                                  </p:childTnLst>
                                </p:cTn>
                              </p:par>
                            </p:childTnLst>
                          </p:cTn>
                        </p:par>
                        <p:par>
                          <p:cTn id="560" fill="hold">
                            <p:stCondLst>
                              <p:cond delay="69500"/>
                            </p:stCondLst>
                            <p:childTnLst>
                              <p:par>
                                <p:cTn id="561" presetID="10" presetClass="entr" presetSubtype="0" fill="hold" nodeType="afterEffect">
                                  <p:stCondLst>
                                    <p:cond delay="0"/>
                                  </p:stCondLst>
                                  <p:childTnLst>
                                    <p:set>
                                      <p:cBhvr>
                                        <p:cTn id="562" dur="1" fill="hold">
                                          <p:stCondLst>
                                            <p:cond delay="0"/>
                                          </p:stCondLst>
                                        </p:cTn>
                                        <p:tgtEl>
                                          <p:spTgt spid="309">
                                            <p:txEl>
                                              <p:pRg st="4" end="4"/>
                                            </p:txEl>
                                          </p:spTgt>
                                        </p:tgtEl>
                                        <p:attrNameLst>
                                          <p:attrName>style.visibility</p:attrName>
                                        </p:attrNameLst>
                                      </p:cBhvr>
                                      <p:to>
                                        <p:strVal val="visible"/>
                                      </p:to>
                                    </p:set>
                                    <p:animEffect transition="in" filter="fade">
                                      <p:cBhvr>
                                        <p:cTn id="563" dur="500"/>
                                        <p:tgtEl>
                                          <p:spTgt spid="309">
                                            <p:txEl>
                                              <p:pRg st="4" end="4"/>
                                            </p:txEl>
                                          </p:spTgt>
                                        </p:tgtEl>
                                      </p:cBhvr>
                                    </p:animEffect>
                                  </p:childTnLst>
                                </p:cTn>
                              </p:par>
                            </p:childTnLst>
                          </p:cTn>
                        </p:par>
                        <p:par>
                          <p:cTn id="564" fill="hold">
                            <p:stCondLst>
                              <p:cond delay="70000"/>
                            </p:stCondLst>
                            <p:childTnLst>
                              <p:par>
                                <p:cTn id="565" presetID="10" presetClass="entr" presetSubtype="0" fill="hold" nodeType="afterEffect">
                                  <p:stCondLst>
                                    <p:cond delay="0"/>
                                  </p:stCondLst>
                                  <p:childTnLst>
                                    <p:set>
                                      <p:cBhvr>
                                        <p:cTn id="566" dur="1" fill="hold">
                                          <p:stCondLst>
                                            <p:cond delay="0"/>
                                          </p:stCondLst>
                                        </p:cTn>
                                        <p:tgtEl>
                                          <p:spTgt spid="309">
                                            <p:txEl>
                                              <p:pRg st="5" end="5"/>
                                            </p:txEl>
                                          </p:spTgt>
                                        </p:tgtEl>
                                        <p:attrNameLst>
                                          <p:attrName>style.visibility</p:attrName>
                                        </p:attrNameLst>
                                      </p:cBhvr>
                                      <p:to>
                                        <p:strVal val="visible"/>
                                      </p:to>
                                    </p:set>
                                    <p:animEffect transition="in" filter="fade">
                                      <p:cBhvr>
                                        <p:cTn id="567" dur="500"/>
                                        <p:tgtEl>
                                          <p:spTgt spid="309">
                                            <p:txEl>
                                              <p:pRg st="5" end="5"/>
                                            </p:txEl>
                                          </p:spTgt>
                                        </p:tgtEl>
                                      </p:cBhvr>
                                    </p:animEffect>
                                  </p:childTnLst>
                                </p:cTn>
                              </p:par>
                            </p:childTnLst>
                          </p:cTn>
                        </p:par>
                        <p:par>
                          <p:cTn id="568" fill="hold">
                            <p:stCondLst>
                              <p:cond delay="70500"/>
                            </p:stCondLst>
                            <p:childTnLst>
                              <p:par>
                                <p:cTn id="569" presetID="10" presetClass="entr" presetSubtype="0" fill="hold" nodeType="afterEffect">
                                  <p:stCondLst>
                                    <p:cond delay="0"/>
                                  </p:stCondLst>
                                  <p:childTnLst>
                                    <p:set>
                                      <p:cBhvr>
                                        <p:cTn id="570" dur="1" fill="hold">
                                          <p:stCondLst>
                                            <p:cond delay="0"/>
                                          </p:stCondLst>
                                        </p:cTn>
                                        <p:tgtEl>
                                          <p:spTgt spid="309">
                                            <p:txEl>
                                              <p:pRg st="6" end="6"/>
                                            </p:txEl>
                                          </p:spTgt>
                                        </p:tgtEl>
                                        <p:attrNameLst>
                                          <p:attrName>style.visibility</p:attrName>
                                        </p:attrNameLst>
                                      </p:cBhvr>
                                      <p:to>
                                        <p:strVal val="visible"/>
                                      </p:to>
                                    </p:set>
                                    <p:animEffect transition="in" filter="fade">
                                      <p:cBhvr>
                                        <p:cTn id="571" dur="500"/>
                                        <p:tgtEl>
                                          <p:spTgt spid="309">
                                            <p:txEl>
                                              <p:pRg st="6" end="6"/>
                                            </p:txEl>
                                          </p:spTgt>
                                        </p:tgtEl>
                                      </p:cBhvr>
                                    </p:animEffect>
                                  </p:childTnLst>
                                </p:cTn>
                              </p:par>
                            </p:childTnLst>
                          </p:cTn>
                        </p:par>
                        <p:par>
                          <p:cTn id="572" fill="hold">
                            <p:stCondLst>
                              <p:cond delay="71000"/>
                            </p:stCondLst>
                            <p:childTnLst>
                              <p:par>
                                <p:cTn id="573" presetID="10" presetClass="entr" presetSubtype="0" fill="hold" nodeType="afterEffect">
                                  <p:stCondLst>
                                    <p:cond delay="0"/>
                                  </p:stCondLst>
                                  <p:childTnLst>
                                    <p:set>
                                      <p:cBhvr>
                                        <p:cTn id="574" dur="1" fill="hold">
                                          <p:stCondLst>
                                            <p:cond delay="0"/>
                                          </p:stCondLst>
                                        </p:cTn>
                                        <p:tgtEl>
                                          <p:spTgt spid="309">
                                            <p:txEl>
                                              <p:pRg st="7" end="7"/>
                                            </p:txEl>
                                          </p:spTgt>
                                        </p:tgtEl>
                                        <p:attrNameLst>
                                          <p:attrName>style.visibility</p:attrName>
                                        </p:attrNameLst>
                                      </p:cBhvr>
                                      <p:to>
                                        <p:strVal val="visible"/>
                                      </p:to>
                                    </p:set>
                                    <p:animEffect transition="in" filter="fade">
                                      <p:cBhvr>
                                        <p:cTn id="575" dur="500"/>
                                        <p:tgtEl>
                                          <p:spTgt spid="309">
                                            <p:txEl>
                                              <p:pRg st="7" end="7"/>
                                            </p:txEl>
                                          </p:spTgt>
                                        </p:tgtEl>
                                      </p:cBhvr>
                                    </p:animEffect>
                                  </p:childTnLst>
                                </p:cTn>
                              </p:par>
                            </p:childTnLst>
                          </p:cTn>
                        </p:par>
                        <p:par>
                          <p:cTn id="576" fill="hold">
                            <p:stCondLst>
                              <p:cond delay="71500"/>
                            </p:stCondLst>
                            <p:childTnLst>
                              <p:par>
                                <p:cTn id="577" presetID="10" presetClass="entr" presetSubtype="0" fill="hold" nodeType="afterEffect">
                                  <p:stCondLst>
                                    <p:cond delay="0"/>
                                  </p:stCondLst>
                                  <p:childTnLst>
                                    <p:set>
                                      <p:cBhvr>
                                        <p:cTn id="578" dur="1" fill="hold">
                                          <p:stCondLst>
                                            <p:cond delay="0"/>
                                          </p:stCondLst>
                                        </p:cTn>
                                        <p:tgtEl>
                                          <p:spTgt spid="309">
                                            <p:txEl>
                                              <p:pRg st="8" end="8"/>
                                            </p:txEl>
                                          </p:spTgt>
                                        </p:tgtEl>
                                        <p:attrNameLst>
                                          <p:attrName>style.visibility</p:attrName>
                                        </p:attrNameLst>
                                      </p:cBhvr>
                                      <p:to>
                                        <p:strVal val="visible"/>
                                      </p:to>
                                    </p:set>
                                    <p:animEffect transition="in" filter="fade">
                                      <p:cBhvr>
                                        <p:cTn id="579" dur="500"/>
                                        <p:tgtEl>
                                          <p:spTgt spid="309">
                                            <p:txEl>
                                              <p:pRg st="8" end="8"/>
                                            </p:txEl>
                                          </p:spTgt>
                                        </p:tgtEl>
                                      </p:cBhvr>
                                    </p:animEffect>
                                  </p:childTnLst>
                                </p:cTn>
                              </p:par>
                            </p:childTnLst>
                          </p:cTn>
                        </p:par>
                        <p:par>
                          <p:cTn id="580" fill="hold">
                            <p:stCondLst>
                              <p:cond delay="72000"/>
                            </p:stCondLst>
                            <p:childTnLst>
                              <p:par>
                                <p:cTn id="581" presetID="10" presetClass="entr" presetSubtype="0" fill="hold" nodeType="afterEffect">
                                  <p:stCondLst>
                                    <p:cond delay="0"/>
                                  </p:stCondLst>
                                  <p:childTnLst>
                                    <p:set>
                                      <p:cBhvr>
                                        <p:cTn id="582" dur="1" fill="hold">
                                          <p:stCondLst>
                                            <p:cond delay="0"/>
                                          </p:stCondLst>
                                        </p:cTn>
                                        <p:tgtEl>
                                          <p:spTgt spid="290"/>
                                        </p:tgtEl>
                                        <p:attrNameLst>
                                          <p:attrName>style.visibility</p:attrName>
                                        </p:attrNameLst>
                                      </p:cBhvr>
                                      <p:to>
                                        <p:strVal val="visible"/>
                                      </p:to>
                                    </p:set>
                                    <p:animEffect transition="in" filter="fade">
                                      <p:cBhvr>
                                        <p:cTn id="583" dur="500"/>
                                        <p:tgtEl>
                                          <p:spTgt spid="290"/>
                                        </p:tgtEl>
                                      </p:cBhvr>
                                    </p:animEffect>
                                  </p:childTnLst>
                                </p:cTn>
                              </p:par>
                            </p:childTnLst>
                          </p:cTn>
                        </p:par>
                        <p:par>
                          <p:cTn id="584" fill="hold">
                            <p:stCondLst>
                              <p:cond delay="72500"/>
                            </p:stCondLst>
                            <p:childTnLst>
                              <p:par>
                                <p:cTn id="585" presetID="10" presetClass="entr" presetSubtype="0" fill="hold" nodeType="afterEffect">
                                  <p:stCondLst>
                                    <p:cond delay="0"/>
                                  </p:stCondLst>
                                  <p:childTnLst>
                                    <p:set>
                                      <p:cBhvr>
                                        <p:cTn id="586" dur="1" fill="hold">
                                          <p:stCondLst>
                                            <p:cond delay="0"/>
                                          </p:stCondLst>
                                        </p:cTn>
                                        <p:tgtEl>
                                          <p:spTgt spid="312">
                                            <p:txEl>
                                              <p:pRg st="0" end="0"/>
                                            </p:txEl>
                                          </p:spTgt>
                                        </p:tgtEl>
                                        <p:attrNameLst>
                                          <p:attrName>style.visibility</p:attrName>
                                        </p:attrNameLst>
                                      </p:cBhvr>
                                      <p:to>
                                        <p:strVal val="visible"/>
                                      </p:to>
                                    </p:set>
                                    <p:animEffect transition="in" filter="fade">
                                      <p:cBhvr>
                                        <p:cTn id="587" dur="500"/>
                                        <p:tgtEl>
                                          <p:spTgt spid="312">
                                            <p:txEl>
                                              <p:pRg st="0" end="0"/>
                                            </p:txEl>
                                          </p:spTgt>
                                        </p:tgtEl>
                                      </p:cBhvr>
                                    </p:animEffect>
                                  </p:childTnLst>
                                </p:cTn>
                              </p:par>
                            </p:childTnLst>
                          </p:cTn>
                        </p:par>
                        <p:par>
                          <p:cTn id="588" fill="hold">
                            <p:stCondLst>
                              <p:cond delay="73000"/>
                            </p:stCondLst>
                            <p:childTnLst>
                              <p:par>
                                <p:cTn id="589" presetID="10" presetClass="entr" presetSubtype="0" fill="hold" nodeType="afterEffect">
                                  <p:stCondLst>
                                    <p:cond delay="0"/>
                                  </p:stCondLst>
                                  <p:childTnLst>
                                    <p:set>
                                      <p:cBhvr>
                                        <p:cTn id="590" dur="1" fill="hold">
                                          <p:stCondLst>
                                            <p:cond delay="0"/>
                                          </p:stCondLst>
                                        </p:cTn>
                                        <p:tgtEl>
                                          <p:spTgt spid="312">
                                            <p:txEl>
                                              <p:pRg st="1" end="1"/>
                                            </p:txEl>
                                          </p:spTgt>
                                        </p:tgtEl>
                                        <p:attrNameLst>
                                          <p:attrName>style.visibility</p:attrName>
                                        </p:attrNameLst>
                                      </p:cBhvr>
                                      <p:to>
                                        <p:strVal val="visible"/>
                                      </p:to>
                                    </p:set>
                                    <p:animEffect transition="in" filter="fade">
                                      <p:cBhvr>
                                        <p:cTn id="591" dur="500"/>
                                        <p:tgtEl>
                                          <p:spTgt spid="312">
                                            <p:txEl>
                                              <p:pRg st="1" end="1"/>
                                            </p:txEl>
                                          </p:spTgt>
                                        </p:tgtEl>
                                      </p:cBhvr>
                                    </p:animEffect>
                                  </p:childTnLst>
                                </p:cTn>
                              </p:par>
                            </p:childTnLst>
                          </p:cTn>
                        </p:par>
                        <p:par>
                          <p:cTn id="592" fill="hold">
                            <p:stCondLst>
                              <p:cond delay="73500"/>
                            </p:stCondLst>
                            <p:childTnLst>
                              <p:par>
                                <p:cTn id="593" presetID="10" presetClass="entr" presetSubtype="0" fill="hold" nodeType="afterEffect">
                                  <p:stCondLst>
                                    <p:cond delay="0"/>
                                  </p:stCondLst>
                                  <p:childTnLst>
                                    <p:set>
                                      <p:cBhvr>
                                        <p:cTn id="594" dur="1" fill="hold">
                                          <p:stCondLst>
                                            <p:cond delay="0"/>
                                          </p:stCondLst>
                                        </p:cTn>
                                        <p:tgtEl>
                                          <p:spTgt spid="312">
                                            <p:txEl>
                                              <p:pRg st="2" end="2"/>
                                            </p:txEl>
                                          </p:spTgt>
                                        </p:tgtEl>
                                        <p:attrNameLst>
                                          <p:attrName>style.visibility</p:attrName>
                                        </p:attrNameLst>
                                      </p:cBhvr>
                                      <p:to>
                                        <p:strVal val="visible"/>
                                      </p:to>
                                    </p:set>
                                    <p:animEffect transition="in" filter="fade">
                                      <p:cBhvr>
                                        <p:cTn id="595" dur="500"/>
                                        <p:tgtEl>
                                          <p:spTgt spid="312">
                                            <p:txEl>
                                              <p:pRg st="2" end="2"/>
                                            </p:txEl>
                                          </p:spTgt>
                                        </p:tgtEl>
                                      </p:cBhvr>
                                    </p:animEffect>
                                  </p:childTnLst>
                                </p:cTn>
                              </p:par>
                            </p:childTnLst>
                          </p:cTn>
                        </p:par>
                        <p:par>
                          <p:cTn id="596" fill="hold">
                            <p:stCondLst>
                              <p:cond delay="74000"/>
                            </p:stCondLst>
                            <p:childTnLst>
                              <p:par>
                                <p:cTn id="597" presetID="10" presetClass="entr" presetSubtype="0" fill="hold" nodeType="afterEffect">
                                  <p:stCondLst>
                                    <p:cond delay="0"/>
                                  </p:stCondLst>
                                  <p:childTnLst>
                                    <p:set>
                                      <p:cBhvr>
                                        <p:cTn id="598" dur="1" fill="hold">
                                          <p:stCondLst>
                                            <p:cond delay="0"/>
                                          </p:stCondLst>
                                        </p:cTn>
                                        <p:tgtEl>
                                          <p:spTgt spid="312">
                                            <p:txEl>
                                              <p:pRg st="3" end="3"/>
                                            </p:txEl>
                                          </p:spTgt>
                                        </p:tgtEl>
                                        <p:attrNameLst>
                                          <p:attrName>style.visibility</p:attrName>
                                        </p:attrNameLst>
                                      </p:cBhvr>
                                      <p:to>
                                        <p:strVal val="visible"/>
                                      </p:to>
                                    </p:set>
                                    <p:animEffect transition="in" filter="fade">
                                      <p:cBhvr>
                                        <p:cTn id="599" dur="500"/>
                                        <p:tgtEl>
                                          <p:spTgt spid="312">
                                            <p:txEl>
                                              <p:pRg st="3" end="3"/>
                                            </p:txEl>
                                          </p:spTgt>
                                        </p:tgtEl>
                                      </p:cBhvr>
                                    </p:animEffect>
                                  </p:childTnLst>
                                </p:cTn>
                              </p:par>
                            </p:childTnLst>
                          </p:cTn>
                        </p:par>
                        <p:par>
                          <p:cTn id="600" fill="hold">
                            <p:stCondLst>
                              <p:cond delay="74500"/>
                            </p:stCondLst>
                            <p:childTnLst>
                              <p:par>
                                <p:cTn id="601" presetID="10" presetClass="entr" presetSubtype="0" fill="hold" nodeType="afterEffect">
                                  <p:stCondLst>
                                    <p:cond delay="0"/>
                                  </p:stCondLst>
                                  <p:childTnLst>
                                    <p:set>
                                      <p:cBhvr>
                                        <p:cTn id="602" dur="1" fill="hold">
                                          <p:stCondLst>
                                            <p:cond delay="0"/>
                                          </p:stCondLst>
                                        </p:cTn>
                                        <p:tgtEl>
                                          <p:spTgt spid="312">
                                            <p:txEl>
                                              <p:pRg st="4" end="4"/>
                                            </p:txEl>
                                          </p:spTgt>
                                        </p:tgtEl>
                                        <p:attrNameLst>
                                          <p:attrName>style.visibility</p:attrName>
                                        </p:attrNameLst>
                                      </p:cBhvr>
                                      <p:to>
                                        <p:strVal val="visible"/>
                                      </p:to>
                                    </p:set>
                                    <p:animEffect transition="in" filter="fade">
                                      <p:cBhvr>
                                        <p:cTn id="603" dur="500"/>
                                        <p:tgtEl>
                                          <p:spTgt spid="312">
                                            <p:txEl>
                                              <p:pRg st="4" end="4"/>
                                            </p:txEl>
                                          </p:spTgt>
                                        </p:tgtEl>
                                      </p:cBhvr>
                                    </p:animEffect>
                                  </p:childTnLst>
                                </p:cTn>
                              </p:par>
                            </p:childTnLst>
                          </p:cTn>
                        </p:par>
                        <p:par>
                          <p:cTn id="604" fill="hold">
                            <p:stCondLst>
                              <p:cond delay="75000"/>
                            </p:stCondLst>
                            <p:childTnLst>
                              <p:par>
                                <p:cTn id="605" presetID="10" presetClass="entr" presetSubtype="0" fill="hold" nodeType="afterEffect">
                                  <p:stCondLst>
                                    <p:cond delay="0"/>
                                  </p:stCondLst>
                                  <p:childTnLst>
                                    <p:set>
                                      <p:cBhvr>
                                        <p:cTn id="606" dur="1" fill="hold">
                                          <p:stCondLst>
                                            <p:cond delay="0"/>
                                          </p:stCondLst>
                                        </p:cTn>
                                        <p:tgtEl>
                                          <p:spTgt spid="312">
                                            <p:txEl>
                                              <p:pRg st="5" end="5"/>
                                            </p:txEl>
                                          </p:spTgt>
                                        </p:tgtEl>
                                        <p:attrNameLst>
                                          <p:attrName>style.visibility</p:attrName>
                                        </p:attrNameLst>
                                      </p:cBhvr>
                                      <p:to>
                                        <p:strVal val="visible"/>
                                      </p:to>
                                    </p:set>
                                    <p:animEffect transition="in" filter="fade">
                                      <p:cBhvr>
                                        <p:cTn id="607" dur="500"/>
                                        <p:tgtEl>
                                          <p:spTgt spid="312">
                                            <p:txEl>
                                              <p:pRg st="5" end="5"/>
                                            </p:txEl>
                                          </p:spTgt>
                                        </p:tgtEl>
                                      </p:cBhvr>
                                    </p:animEffect>
                                  </p:childTnLst>
                                </p:cTn>
                              </p:par>
                            </p:childTnLst>
                          </p:cTn>
                        </p:par>
                        <p:par>
                          <p:cTn id="608" fill="hold">
                            <p:stCondLst>
                              <p:cond delay="75500"/>
                            </p:stCondLst>
                            <p:childTnLst>
                              <p:par>
                                <p:cTn id="609" presetID="10" presetClass="entr" presetSubtype="0" fill="hold" nodeType="afterEffect">
                                  <p:stCondLst>
                                    <p:cond delay="0"/>
                                  </p:stCondLst>
                                  <p:childTnLst>
                                    <p:set>
                                      <p:cBhvr>
                                        <p:cTn id="610" dur="1" fill="hold">
                                          <p:stCondLst>
                                            <p:cond delay="0"/>
                                          </p:stCondLst>
                                        </p:cTn>
                                        <p:tgtEl>
                                          <p:spTgt spid="312">
                                            <p:txEl>
                                              <p:pRg st="6" end="6"/>
                                            </p:txEl>
                                          </p:spTgt>
                                        </p:tgtEl>
                                        <p:attrNameLst>
                                          <p:attrName>style.visibility</p:attrName>
                                        </p:attrNameLst>
                                      </p:cBhvr>
                                      <p:to>
                                        <p:strVal val="visible"/>
                                      </p:to>
                                    </p:set>
                                    <p:animEffect transition="in" filter="fade">
                                      <p:cBhvr>
                                        <p:cTn id="611" dur="500"/>
                                        <p:tgtEl>
                                          <p:spTgt spid="312">
                                            <p:txEl>
                                              <p:pRg st="6" end="6"/>
                                            </p:txEl>
                                          </p:spTgt>
                                        </p:tgtEl>
                                      </p:cBhvr>
                                    </p:animEffect>
                                  </p:childTnLst>
                                </p:cTn>
                              </p:par>
                            </p:childTnLst>
                          </p:cTn>
                        </p:par>
                        <p:par>
                          <p:cTn id="612" fill="hold">
                            <p:stCondLst>
                              <p:cond delay="76000"/>
                            </p:stCondLst>
                            <p:childTnLst>
                              <p:par>
                                <p:cTn id="613" presetID="10" presetClass="entr" presetSubtype="0" fill="hold" nodeType="afterEffect">
                                  <p:stCondLst>
                                    <p:cond delay="0"/>
                                  </p:stCondLst>
                                  <p:childTnLst>
                                    <p:set>
                                      <p:cBhvr>
                                        <p:cTn id="614" dur="1" fill="hold">
                                          <p:stCondLst>
                                            <p:cond delay="0"/>
                                          </p:stCondLst>
                                        </p:cTn>
                                        <p:tgtEl>
                                          <p:spTgt spid="312">
                                            <p:txEl>
                                              <p:pRg st="7" end="7"/>
                                            </p:txEl>
                                          </p:spTgt>
                                        </p:tgtEl>
                                        <p:attrNameLst>
                                          <p:attrName>style.visibility</p:attrName>
                                        </p:attrNameLst>
                                      </p:cBhvr>
                                      <p:to>
                                        <p:strVal val="visible"/>
                                      </p:to>
                                    </p:set>
                                    <p:animEffect transition="in" filter="fade">
                                      <p:cBhvr>
                                        <p:cTn id="615" dur="500"/>
                                        <p:tgtEl>
                                          <p:spTgt spid="312">
                                            <p:txEl>
                                              <p:pRg st="7" end="7"/>
                                            </p:txEl>
                                          </p:spTgt>
                                        </p:tgtEl>
                                      </p:cBhvr>
                                    </p:animEffect>
                                  </p:childTnLst>
                                </p:cTn>
                              </p:par>
                            </p:childTnLst>
                          </p:cTn>
                        </p:par>
                        <p:par>
                          <p:cTn id="616" fill="hold">
                            <p:stCondLst>
                              <p:cond delay="76500"/>
                            </p:stCondLst>
                            <p:childTnLst>
                              <p:par>
                                <p:cTn id="617" presetID="10" presetClass="entr" presetSubtype="0" fill="hold" nodeType="afterEffect">
                                  <p:stCondLst>
                                    <p:cond delay="0"/>
                                  </p:stCondLst>
                                  <p:childTnLst>
                                    <p:set>
                                      <p:cBhvr>
                                        <p:cTn id="618" dur="1" fill="hold">
                                          <p:stCondLst>
                                            <p:cond delay="0"/>
                                          </p:stCondLst>
                                        </p:cTn>
                                        <p:tgtEl>
                                          <p:spTgt spid="312">
                                            <p:txEl>
                                              <p:pRg st="8" end="8"/>
                                            </p:txEl>
                                          </p:spTgt>
                                        </p:tgtEl>
                                        <p:attrNameLst>
                                          <p:attrName>style.visibility</p:attrName>
                                        </p:attrNameLst>
                                      </p:cBhvr>
                                      <p:to>
                                        <p:strVal val="visible"/>
                                      </p:to>
                                    </p:set>
                                    <p:animEffect transition="in" filter="fade">
                                      <p:cBhvr>
                                        <p:cTn id="619" dur="500"/>
                                        <p:tgtEl>
                                          <p:spTgt spid="312">
                                            <p:txEl>
                                              <p:pRg st="8" end="8"/>
                                            </p:txEl>
                                          </p:spTgt>
                                        </p:tgtEl>
                                      </p:cBhvr>
                                    </p:animEffect>
                                  </p:childTnLst>
                                </p:cTn>
                              </p:par>
                            </p:childTnLst>
                          </p:cTn>
                        </p:par>
                        <p:par>
                          <p:cTn id="620" fill="hold">
                            <p:stCondLst>
                              <p:cond delay="77000"/>
                            </p:stCondLst>
                            <p:childTnLst>
                              <p:par>
                                <p:cTn id="621" presetID="10" presetClass="entr" presetSubtype="0" fill="hold" nodeType="afterEffect">
                                  <p:stCondLst>
                                    <p:cond delay="0"/>
                                  </p:stCondLst>
                                  <p:childTnLst>
                                    <p:set>
                                      <p:cBhvr>
                                        <p:cTn id="622" dur="1" fill="hold">
                                          <p:stCondLst>
                                            <p:cond delay="0"/>
                                          </p:stCondLst>
                                        </p:cTn>
                                        <p:tgtEl>
                                          <p:spTgt spid="313">
                                            <p:txEl>
                                              <p:pRg st="0" end="0"/>
                                            </p:txEl>
                                          </p:spTgt>
                                        </p:tgtEl>
                                        <p:attrNameLst>
                                          <p:attrName>style.visibility</p:attrName>
                                        </p:attrNameLst>
                                      </p:cBhvr>
                                      <p:to>
                                        <p:strVal val="visible"/>
                                      </p:to>
                                    </p:set>
                                    <p:animEffect transition="in" filter="fade">
                                      <p:cBhvr>
                                        <p:cTn id="623" dur="500"/>
                                        <p:tgtEl>
                                          <p:spTgt spid="313">
                                            <p:txEl>
                                              <p:pRg st="0" end="0"/>
                                            </p:txEl>
                                          </p:spTgt>
                                        </p:tgtEl>
                                      </p:cBhvr>
                                    </p:animEffect>
                                  </p:childTnLst>
                                </p:cTn>
                              </p:par>
                            </p:childTnLst>
                          </p:cTn>
                        </p:par>
                        <p:par>
                          <p:cTn id="624" fill="hold">
                            <p:stCondLst>
                              <p:cond delay="77500"/>
                            </p:stCondLst>
                            <p:childTnLst>
                              <p:par>
                                <p:cTn id="625" presetID="10" presetClass="entr" presetSubtype="0" fill="hold" nodeType="afterEffect">
                                  <p:stCondLst>
                                    <p:cond delay="0"/>
                                  </p:stCondLst>
                                  <p:childTnLst>
                                    <p:set>
                                      <p:cBhvr>
                                        <p:cTn id="626" dur="1" fill="hold">
                                          <p:stCondLst>
                                            <p:cond delay="0"/>
                                          </p:stCondLst>
                                        </p:cTn>
                                        <p:tgtEl>
                                          <p:spTgt spid="313">
                                            <p:txEl>
                                              <p:pRg st="1" end="1"/>
                                            </p:txEl>
                                          </p:spTgt>
                                        </p:tgtEl>
                                        <p:attrNameLst>
                                          <p:attrName>style.visibility</p:attrName>
                                        </p:attrNameLst>
                                      </p:cBhvr>
                                      <p:to>
                                        <p:strVal val="visible"/>
                                      </p:to>
                                    </p:set>
                                    <p:animEffect transition="in" filter="fade">
                                      <p:cBhvr>
                                        <p:cTn id="627" dur="500"/>
                                        <p:tgtEl>
                                          <p:spTgt spid="313">
                                            <p:txEl>
                                              <p:pRg st="1" end="1"/>
                                            </p:txEl>
                                          </p:spTgt>
                                        </p:tgtEl>
                                      </p:cBhvr>
                                    </p:animEffect>
                                  </p:childTnLst>
                                </p:cTn>
                              </p:par>
                            </p:childTnLst>
                          </p:cTn>
                        </p:par>
                        <p:par>
                          <p:cTn id="628" fill="hold">
                            <p:stCondLst>
                              <p:cond delay="78000"/>
                            </p:stCondLst>
                            <p:childTnLst>
                              <p:par>
                                <p:cTn id="629" presetID="10" presetClass="entr" presetSubtype="0" fill="hold" nodeType="afterEffect">
                                  <p:stCondLst>
                                    <p:cond delay="0"/>
                                  </p:stCondLst>
                                  <p:childTnLst>
                                    <p:set>
                                      <p:cBhvr>
                                        <p:cTn id="630" dur="1" fill="hold">
                                          <p:stCondLst>
                                            <p:cond delay="0"/>
                                          </p:stCondLst>
                                        </p:cTn>
                                        <p:tgtEl>
                                          <p:spTgt spid="313">
                                            <p:txEl>
                                              <p:pRg st="2" end="2"/>
                                            </p:txEl>
                                          </p:spTgt>
                                        </p:tgtEl>
                                        <p:attrNameLst>
                                          <p:attrName>style.visibility</p:attrName>
                                        </p:attrNameLst>
                                      </p:cBhvr>
                                      <p:to>
                                        <p:strVal val="visible"/>
                                      </p:to>
                                    </p:set>
                                    <p:animEffect transition="in" filter="fade">
                                      <p:cBhvr>
                                        <p:cTn id="631" dur="500"/>
                                        <p:tgtEl>
                                          <p:spTgt spid="313">
                                            <p:txEl>
                                              <p:pRg st="2" end="2"/>
                                            </p:txEl>
                                          </p:spTgt>
                                        </p:tgtEl>
                                      </p:cBhvr>
                                    </p:animEffect>
                                  </p:childTnLst>
                                </p:cTn>
                              </p:par>
                            </p:childTnLst>
                          </p:cTn>
                        </p:par>
                        <p:par>
                          <p:cTn id="632" fill="hold">
                            <p:stCondLst>
                              <p:cond delay="78500"/>
                            </p:stCondLst>
                            <p:childTnLst>
                              <p:par>
                                <p:cTn id="633" presetID="10" presetClass="entr" presetSubtype="0" fill="hold" nodeType="afterEffect">
                                  <p:stCondLst>
                                    <p:cond delay="0"/>
                                  </p:stCondLst>
                                  <p:childTnLst>
                                    <p:set>
                                      <p:cBhvr>
                                        <p:cTn id="634" dur="1" fill="hold">
                                          <p:stCondLst>
                                            <p:cond delay="0"/>
                                          </p:stCondLst>
                                        </p:cTn>
                                        <p:tgtEl>
                                          <p:spTgt spid="313">
                                            <p:txEl>
                                              <p:pRg st="3" end="3"/>
                                            </p:txEl>
                                          </p:spTgt>
                                        </p:tgtEl>
                                        <p:attrNameLst>
                                          <p:attrName>style.visibility</p:attrName>
                                        </p:attrNameLst>
                                      </p:cBhvr>
                                      <p:to>
                                        <p:strVal val="visible"/>
                                      </p:to>
                                    </p:set>
                                    <p:animEffect transition="in" filter="fade">
                                      <p:cBhvr>
                                        <p:cTn id="635" dur="500"/>
                                        <p:tgtEl>
                                          <p:spTgt spid="313">
                                            <p:txEl>
                                              <p:pRg st="3" end="3"/>
                                            </p:txEl>
                                          </p:spTgt>
                                        </p:tgtEl>
                                      </p:cBhvr>
                                    </p:animEffect>
                                  </p:childTnLst>
                                </p:cTn>
                              </p:par>
                            </p:childTnLst>
                          </p:cTn>
                        </p:par>
                        <p:par>
                          <p:cTn id="636" fill="hold">
                            <p:stCondLst>
                              <p:cond delay="79000"/>
                            </p:stCondLst>
                            <p:childTnLst>
                              <p:par>
                                <p:cTn id="637" presetID="10" presetClass="entr" presetSubtype="0" fill="hold" nodeType="afterEffect">
                                  <p:stCondLst>
                                    <p:cond delay="0"/>
                                  </p:stCondLst>
                                  <p:childTnLst>
                                    <p:set>
                                      <p:cBhvr>
                                        <p:cTn id="638" dur="1" fill="hold">
                                          <p:stCondLst>
                                            <p:cond delay="0"/>
                                          </p:stCondLst>
                                        </p:cTn>
                                        <p:tgtEl>
                                          <p:spTgt spid="313">
                                            <p:txEl>
                                              <p:pRg st="4" end="4"/>
                                            </p:txEl>
                                          </p:spTgt>
                                        </p:tgtEl>
                                        <p:attrNameLst>
                                          <p:attrName>style.visibility</p:attrName>
                                        </p:attrNameLst>
                                      </p:cBhvr>
                                      <p:to>
                                        <p:strVal val="visible"/>
                                      </p:to>
                                    </p:set>
                                    <p:animEffect transition="in" filter="fade">
                                      <p:cBhvr>
                                        <p:cTn id="639" dur="500"/>
                                        <p:tgtEl>
                                          <p:spTgt spid="313">
                                            <p:txEl>
                                              <p:pRg st="4" end="4"/>
                                            </p:txEl>
                                          </p:spTgt>
                                        </p:tgtEl>
                                      </p:cBhvr>
                                    </p:animEffect>
                                  </p:childTnLst>
                                </p:cTn>
                              </p:par>
                            </p:childTnLst>
                          </p:cTn>
                        </p:par>
                        <p:par>
                          <p:cTn id="640" fill="hold">
                            <p:stCondLst>
                              <p:cond delay="79500"/>
                            </p:stCondLst>
                            <p:childTnLst>
                              <p:par>
                                <p:cTn id="641" presetID="10" presetClass="entr" presetSubtype="0" fill="hold" nodeType="afterEffect">
                                  <p:stCondLst>
                                    <p:cond delay="0"/>
                                  </p:stCondLst>
                                  <p:childTnLst>
                                    <p:set>
                                      <p:cBhvr>
                                        <p:cTn id="642" dur="1" fill="hold">
                                          <p:stCondLst>
                                            <p:cond delay="0"/>
                                          </p:stCondLst>
                                        </p:cTn>
                                        <p:tgtEl>
                                          <p:spTgt spid="313">
                                            <p:txEl>
                                              <p:pRg st="5" end="5"/>
                                            </p:txEl>
                                          </p:spTgt>
                                        </p:tgtEl>
                                        <p:attrNameLst>
                                          <p:attrName>style.visibility</p:attrName>
                                        </p:attrNameLst>
                                      </p:cBhvr>
                                      <p:to>
                                        <p:strVal val="visible"/>
                                      </p:to>
                                    </p:set>
                                    <p:animEffect transition="in" filter="fade">
                                      <p:cBhvr>
                                        <p:cTn id="643" dur="500"/>
                                        <p:tgtEl>
                                          <p:spTgt spid="313">
                                            <p:txEl>
                                              <p:pRg st="5" end="5"/>
                                            </p:txEl>
                                          </p:spTgt>
                                        </p:tgtEl>
                                      </p:cBhvr>
                                    </p:animEffect>
                                  </p:childTnLst>
                                </p:cTn>
                              </p:par>
                            </p:childTnLst>
                          </p:cTn>
                        </p:par>
                        <p:par>
                          <p:cTn id="644" fill="hold">
                            <p:stCondLst>
                              <p:cond delay="80000"/>
                            </p:stCondLst>
                            <p:childTnLst>
                              <p:par>
                                <p:cTn id="645" presetID="10" presetClass="entr" presetSubtype="0" fill="hold" nodeType="afterEffect">
                                  <p:stCondLst>
                                    <p:cond delay="0"/>
                                  </p:stCondLst>
                                  <p:childTnLst>
                                    <p:set>
                                      <p:cBhvr>
                                        <p:cTn id="646" dur="1" fill="hold">
                                          <p:stCondLst>
                                            <p:cond delay="0"/>
                                          </p:stCondLst>
                                        </p:cTn>
                                        <p:tgtEl>
                                          <p:spTgt spid="313">
                                            <p:txEl>
                                              <p:pRg st="6" end="6"/>
                                            </p:txEl>
                                          </p:spTgt>
                                        </p:tgtEl>
                                        <p:attrNameLst>
                                          <p:attrName>style.visibility</p:attrName>
                                        </p:attrNameLst>
                                      </p:cBhvr>
                                      <p:to>
                                        <p:strVal val="visible"/>
                                      </p:to>
                                    </p:set>
                                    <p:animEffect transition="in" filter="fade">
                                      <p:cBhvr>
                                        <p:cTn id="647" dur="500"/>
                                        <p:tgtEl>
                                          <p:spTgt spid="313">
                                            <p:txEl>
                                              <p:pRg st="6" end="6"/>
                                            </p:txEl>
                                          </p:spTgt>
                                        </p:tgtEl>
                                      </p:cBhvr>
                                    </p:animEffect>
                                  </p:childTnLst>
                                </p:cTn>
                              </p:par>
                            </p:childTnLst>
                          </p:cTn>
                        </p:par>
                        <p:par>
                          <p:cTn id="648" fill="hold">
                            <p:stCondLst>
                              <p:cond delay="80500"/>
                            </p:stCondLst>
                            <p:childTnLst>
                              <p:par>
                                <p:cTn id="649" presetID="10" presetClass="entr" presetSubtype="0" fill="hold" nodeType="afterEffect">
                                  <p:stCondLst>
                                    <p:cond delay="0"/>
                                  </p:stCondLst>
                                  <p:childTnLst>
                                    <p:set>
                                      <p:cBhvr>
                                        <p:cTn id="650" dur="1" fill="hold">
                                          <p:stCondLst>
                                            <p:cond delay="0"/>
                                          </p:stCondLst>
                                        </p:cTn>
                                        <p:tgtEl>
                                          <p:spTgt spid="313">
                                            <p:txEl>
                                              <p:pRg st="7" end="7"/>
                                            </p:txEl>
                                          </p:spTgt>
                                        </p:tgtEl>
                                        <p:attrNameLst>
                                          <p:attrName>style.visibility</p:attrName>
                                        </p:attrNameLst>
                                      </p:cBhvr>
                                      <p:to>
                                        <p:strVal val="visible"/>
                                      </p:to>
                                    </p:set>
                                    <p:animEffect transition="in" filter="fade">
                                      <p:cBhvr>
                                        <p:cTn id="651" dur="500"/>
                                        <p:tgtEl>
                                          <p:spTgt spid="313">
                                            <p:txEl>
                                              <p:pRg st="7" end="7"/>
                                            </p:txEl>
                                          </p:spTgt>
                                        </p:tgtEl>
                                      </p:cBhvr>
                                    </p:animEffect>
                                  </p:childTnLst>
                                </p:cTn>
                              </p:par>
                            </p:childTnLst>
                          </p:cTn>
                        </p:par>
                        <p:par>
                          <p:cTn id="652" fill="hold">
                            <p:stCondLst>
                              <p:cond delay="81000"/>
                            </p:stCondLst>
                            <p:childTnLst>
                              <p:par>
                                <p:cTn id="653" presetID="10" presetClass="entr" presetSubtype="0" fill="hold" nodeType="afterEffect">
                                  <p:stCondLst>
                                    <p:cond delay="0"/>
                                  </p:stCondLst>
                                  <p:childTnLst>
                                    <p:set>
                                      <p:cBhvr>
                                        <p:cTn id="654" dur="1" fill="hold">
                                          <p:stCondLst>
                                            <p:cond delay="0"/>
                                          </p:stCondLst>
                                        </p:cTn>
                                        <p:tgtEl>
                                          <p:spTgt spid="313">
                                            <p:txEl>
                                              <p:pRg st="8" end="8"/>
                                            </p:txEl>
                                          </p:spTgt>
                                        </p:tgtEl>
                                        <p:attrNameLst>
                                          <p:attrName>style.visibility</p:attrName>
                                        </p:attrNameLst>
                                      </p:cBhvr>
                                      <p:to>
                                        <p:strVal val="visible"/>
                                      </p:to>
                                    </p:set>
                                    <p:animEffect transition="in" filter="fade">
                                      <p:cBhvr>
                                        <p:cTn id="655" dur="500"/>
                                        <p:tgtEl>
                                          <p:spTgt spid="313">
                                            <p:txEl>
                                              <p:pRg st="8" end="8"/>
                                            </p:txEl>
                                          </p:spTgt>
                                        </p:tgtEl>
                                      </p:cBhvr>
                                    </p:animEffect>
                                  </p:childTnLst>
                                </p:cTn>
                              </p:par>
                            </p:childTnLst>
                          </p:cTn>
                        </p:par>
                        <p:par>
                          <p:cTn id="656" fill="hold">
                            <p:stCondLst>
                              <p:cond delay="81500"/>
                            </p:stCondLst>
                            <p:childTnLst>
                              <p:par>
                                <p:cTn id="657" presetID="10" presetClass="entr" presetSubtype="0" fill="hold" nodeType="afterEffect">
                                  <p:stCondLst>
                                    <p:cond delay="0"/>
                                  </p:stCondLst>
                                  <p:childTnLst>
                                    <p:set>
                                      <p:cBhvr>
                                        <p:cTn id="658" dur="1" fill="hold">
                                          <p:stCondLst>
                                            <p:cond delay="0"/>
                                          </p:stCondLst>
                                        </p:cTn>
                                        <p:tgtEl>
                                          <p:spTgt spid="272"/>
                                        </p:tgtEl>
                                        <p:attrNameLst>
                                          <p:attrName>style.visibility</p:attrName>
                                        </p:attrNameLst>
                                      </p:cBhvr>
                                      <p:to>
                                        <p:strVal val="visible"/>
                                      </p:to>
                                    </p:set>
                                    <p:animEffect transition="in" filter="fade">
                                      <p:cBhvr>
                                        <p:cTn id="659"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316"/>
        <p:cNvGrpSpPr/>
        <p:nvPr/>
      </p:nvGrpSpPr>
      <p:grpSpPr>
        <a:xfrm>
          <a:off x="0" y="0"/>
          <a:ext cx="0" cy="0"/>
          <a:chOff x="0" y="0"/>
          <a:chExt cx="0" cy="0"/>
        </a:xfrm>
      </p:grpSpPr>
      <p:sp>
        <p:nvSpPr>
          <p:cNvPr id="317" name="Google Shape;317;p74"/>
          <p:cNvSpPr>
            <a:spLocks noGrp="1"/>
          </p:cNvSpPr>
          <p:nvPr>
            <p:ph type="pic" idx="2"/>
          </p:nvPr>
        </p:nvSpPr>
        <p:spPr>
          <a:xfrm>
            <a:off x="7229670" y="1711191"/>
            <a:ext cx="2972736" cy="1764973"/>
          </a:xfrm>
          <a:prstGeom prst="rect">
            <a:avLst/>
          </a:prstGeom>
          <a:noFill/>
          <a:ln>
            <a:noFill/>
          </a:ln>
        </p:spPr>
      </p:sp>
      <p:sp>
        <p:nvSpPr>
          <p:cNvPr id="318" name="Google Shape;318;p74"/>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74"/>
          <p:cNvSpPr txBox="1">
            <a:spLocks noGrp="1"/>
          </p:cNvSpPr>
          <p:nvPr>
            <p:ph type="body" idx="1"/>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0" name="Google Shape;320;p74"/>
          <p:cNvSpPr>
            <a:spLocks noGrp="1"/>
          </p:cNvSpPr>
          <p:nvPr>
            <p:ph type="pic" idx="3"/>
          </p:nvPr>
        </p:nvSpPr>
        <p:spPr>
          <a:xfrm>
            <a:off x="1981309" y="1709886"/>
            <a:ext cx="2983072" cy="1766314"/>
          </a:xfrm>
          <a:prstGeom prst="rect">
            <a:avLst/>
          </a:prstGeom>
          <a:noFill/>
          <a:ln>
            <a:noFill/>
          </a:ln>
        </p:spPr>
      </p:sp>
      <p:grpSp>
        <p:nvGrpSpPr>
          <p:cNvPr id="321" name="Google Shape;321;p74"/>
          <p:cNvGrpSpPr/>
          <p:nvPr/>
        </p:nvGrpSpPr>
        <p:grpSpPr>
          <a:xfrm>
            <a:off x="1981309" y="3829050"/>
            <a:ext cx="8226209" cy="1571332"/>
            <a:chOff x="0" y="0"/>
            <a:chExt cx="16456701" cy="3142662"/>
          </a:xfrm>
        </p:grpSpPr>
        <p:sp>
          <p:nvSpPr>
            <p:cNvPr id="322" name="Google Shape;322;p74"/>
            <p:cNvSpPr/>
            <p:nvPr/>
          </p:nvSpPr>
          <p:spPr>
            <a:xfrm>
              <a:off x="0" y="0"/>
              <a:ext cx="5967697" cy="123357"/>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23" name="Google Shape;323;p74"/>
            <p:cNvSpPr/>
            <p:nvPr/>
          </p:nvSpPr>
          <p:spPr>
            <a:xfrm>
              <a:off x="10489003" y="0"/>
              <a:ext cx="5967698" cy="123357"/>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24" name="Google Shape;324;p74"/>
            <p:cNvSpPr/>
            <p:nvPr/>
          </p:nvSpPr>
          <p:spPr>
            <a:xfrm>
              <a:off x="0" y="1002504"/>
              <a:ext cx="5967697" cy="123358"/>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25" name="Google Shape;325;p74"/>
            <p:cNvSpPr/>
            <p:nvPr/>
          </p:nvSpPr>
          <p:spPr>
            <a:xfrm>
              <a:off x="10489003" y="1002504"/>
              <a:ext cx="5967698" cy="123358"/>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26" name="Google Shape;326;p74"/>
            <p:cNvSpPr/>
            <p:nvPr/>
          </p:nvSpPr>
          <p:spPr>
            <a:xfrm>
              <a:off x="0" y="2016800"/>
              <a:ext cx="5967697" cy="123357"/>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27" name="Google Shape;327;p74"/>
            <p:cNvSpPr/>
            <p:nvPr/>
          </p:nvSpPr>
          <p:spPr>
            <a:xfrm>
              <a:off x="10489003" y="2016800"/>
              <a:ext cx="5967698" cy="123357"/>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28" name="Google Shape;328;p74"/>
            <p:cNvSpPr/>
            <p:nvPr/>
          </p:nvSpPr>
          <p:spPr>
            <a:xfrm>
              <a:off x="0" y="3019304"/>
              <a:ext cx="5967697" cy="123358"/>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29" name="Google Shape;329;p74"/>
            <p:cNvSpPr/>
            <p:nvPr/>
          </p:nvSpPr>
          <p:spPr>
            <a:xfrm>
              <a:off x="10489003" y="3019304"/>
              <a:ext cx="5967698" cy="123358"/>
            </a:xfrm>
            <a:prstGeom prst="rect">
              <a:avLst/>
            </a:prstGeom>
            <a:solidFill>
              <a:srgbClr val="D8D8D8"/>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sp>
        <p:nvSpPr>
          <p:cNvPr id="330" name="Google Shape;330;p74"/>
          <p:cNvSpPr/>
          <p:nvPr/>
        </p:nvSpPr>
        <p:spPr>
          <a:xfrm>
            <a:off x="2294447" y="3829050"/>
            <a:ext cx="2669934" cy="61679"/>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1" name="Google Shape;331;p74"/>
          <p:cNvSpPr/>
          <p:nvPr/>
        </p:nvSpPr>
        <p:spPr>
          <a:xfrm>
            <a:off x="5131947" y="1711191"/>
            <a:ext cx="1924931" cy="1764973"/>
          </a:xfrm>
          <a:prstGeom prst="rect">
            <a:avLst/>
          </a:prstGeom>
          <a:solidFill>
            <a:schemeClr val="accent1"/>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2" name="Google Shape;332;p74"/>
          <p:cNvSpPr/>
          <p:nvPr/>
        </p:nvSpPr>
        <p:spPr>
          <a:xfrm>
            <a:off x="7224635" y="3829050"/>
            <a:ext cx="2451785" cy="61679"/>
          </a:xfrm>
          <a:prstGeom prst="rect">
            <a:avLst/>
          </a:prstGeom>
          <a:solidFill>
            <a:schemeClr val="accent2"/>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3" name="Google Shape;333;p74"/>
          <p:cNvSpPr/>
          <p:nvPr/>
        </p:nvSpPr>
        <p:spPr>
          <a:xfrm>
            <a:off x="3344295" y="4330302"/>
            <a:ext cx="1620085" cy="61679"/>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4" name="Google Shape;334;p74"/>
          <p:cNvSpPr/>
          <p:nvPr/>
        </p:nvSpPr>
        <p:spPr>
          <a:xfrm>
            <a:off x="7224635" y="4330302"/>
            <a:ext cx="745673" cy="61679"/>
          </a:xfrm>
          <a:prstGeom prst="rect">
            <a:avLst/>
          </a:prstGeom>
          <a:solidFill>
            <a:schemeClr val="accent2"/>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5" name="Google Shape;335;p74"/>
          <p:cNvSpPr/>
          <p:nvPr/>
        </p:nvSpPr>
        <p:spPr>
          <a:xfrm>
            <a:off x="2950615" y="4837450"/>
            <a:ext cx="2013765" cy="61679"/>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6" name="Google Shape;336;p74"/>
          <p:cNvSpPr/>
          <p:nvPr/>
        </p:nvSpPr>
        <p:spPr>
          <a:xfrm>
            <a:off x="7224635" y="4837450"/>
            <a:ext cx="1561929" cy="61679"/>
          </a:xfrm>
          <a:prstGeom prst="rect">
            <a:avLst/>
          </a:prstGeom>
          <a:solidFill>
            <a:schemeClr val="accent2"/>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7" name="Google Shape;337;p74"/>
          <p:cNvSpPr/>
          <p:nvPr/>
        </p:nvSpPr>
        <p:spPr>
          <a:xfrm>
            <a:off x="2057430" y="5338702"/>
            <a:ext cx="2906950" cy="61679"/>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8" name="Google Shape;338;p74"/>
          <p:cNvSpPr/>
          <p:nvPr/>
        </p:nvSpPr>
        <p:spPr>
          <a:xfrm>
            <a:off x="7224635" y="5338702"/>
            <a:ext cx="1924930" cy="61679"/>
          </a:xfrm>
          <a:prstGeom prst="rect">
            <a:avLst/>
          </a:prstGeom>
          <a:solidFill>
            <a:schemeClr val="accent2"/>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39" name="Google Shape;339;p74"/>
          <p:cNvSpPr txBox="1">
            <a:spLocks noGrp="1"/>
          </p:cNvSpPr>
          <p:nvPr>
            <p:ph type="body" idx="4"/>
          </p:nvPr>
        </p:nvSpPr>
        <p:spPr>
          <a:xfrm>
            <a:off x="5256213" y="3706565"/>
            <a:ext cx="1676398" cy="281245"/>
          </a:xfrm>
          <a:prstGeom prst="rect">
            <a:avLst/>
          </a:prstGeom>
          <a:noFill/>
          <a:ln>
            <a:noFill/>
          </a:ln>
        </p:spPr>
        <p:txBody>
          <a:bodyPr spcFirstLastPara="1" wrap="square" lIns="0" tIns="0" rIns="0" bIns="0" anchor="ctr" anchorCtr="0">
            <a:normAutofit/>
          </a:bodyPr>
          <a:lstStyle>
            <a:lvl1pPr marL="457200" lvl="0" indent="-228600" algn="ctr">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0" name="Google Shape;340;p74"/>
          <p:cNvSpPr txBox="1">
            <a:spLocks noGrp="1"/>
          </p:cNvSpPr>
          <p:nvPr>
            <p:ph type="body" idx="5"/>
          </p:nvPr>
        </p:nvSpPr>
        <p:spPr>
          <a:xfrm>
            <a:off x="5256213" y="4220518"/>
            <a:ext cx="1676398" cy="281245"/>
          </a:xfrm>
          <a:prstGeom prst="rect">
            <a:avLst/>
          </a:prstGeom>
          <a:noFill/>
          <a:ln>
            <a:noFill/>
          </a:ln>
        </p:spPr>
        <p:txBody>
          <a:bodyPr spcFirstLastPara="1" wrap="square" lIns="0" tIns="0" rIns="0" bIns="0" anchor="ctr" anchorCtr="0">
            <a:normAutofit/>
          </a:bodyPr>
          <a:lstStyle>
            <a:lvl1pPr marL="457200" lvl="0" indent="-228600" algn="ctr">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1" name="Google Shape;341;p74"/>
          <p:cNvSpPr txBox="1">
            <a:spLocks noGrp="1"/>
          </p:cNvSpPr>
          <p:nvPr>
            <p:ph type="body" idx="6"/>
          </p:nvPr>
        </p:nvSpPr>
        <p:spPr>
          <a:xfrm>
            <a:off x="5256213" y="4714966"/>
            <a:ext cx="1676398" cy="281245"/>
          </a:xfrm>
          <a:prstGeom prst="rect">
            <a:avLst/>
          </a:prstGeom>
          <a:noFill/>
          <a:ln>
            <a:noFill/>
          </a:ln>
        </p:spPr>
        <p:txBody>
          <a:bodyPr spcFirstLastPara="1" wrap="square" lIns="0" tIns="0" rIns="0" bIns="0" anchor="ctr" anchorCtr="0">
            <a:normAutofit/>
          </a:bodyPr>
          <a:lstStyle>
            <a:lvl1pPr marL="457200" lvl="0" indent="-228600" algn="ctr">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2" name="Google Shape;342;p74"/>
          <p:cNvSpPr txBox="1">
            <a:spLocks noGrp="1"/>
          </p:cNvSpPr>
          <p:nvPr>
            <p:ph type="body" idx="7"/>
          </p:nvPr>
        </p:nvSpPr>
        <p:spPr>
          <a:xfrm>
            <a:off x="5256213" y="5228919"/>
            <a:ext cx="1676398" cy="281245"/>
          </a:xfrm>
          <a:prstGeom prst="rect">
            <a:avLst/>
          </a:prstGeom>
          <a:noFill/>
          <a:ln>
            <a:noFill/>
          </a:ln>
        </p:spPr>
        <p:txBody>
          <a:bodyPr spcFirstLastPara="1" wrap="square" lIns="0" tIns="0" rIns="0" bIns="0" anchor="ctr" anchorCtr="0">
            <a:normAutofit/>
          </a:bodyPr>
          <a:lstStyle>
            <a:lvl1pPr marL="457200" lvl="0" indent="-228600" algn="ctr">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3" name="Google Shape;343;p74"/>
          <p:cNvSpPr txBox="1">
            <a:spLocks noGrp="1"/>
          </p:cNvSpPr>
          <p:nvPr>
            <p:ph type="body" idx="8"/>
          </p:nvPr>
        </p:nvSpPr>
        <p:spPr>
          <a:xfrm>
            <a:off x="9488123" y="3962400"/>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4" name="Google Shape;344;p74"/>
          <p:cNvSpPr txBox="1">
            <a:spLocks noGrp="1"/>
          </p:cNvSpPr>
          <p:nvPr>
            <p:ph type="body" idx="9"/>
          </p:nvPr>
        </p:nvSpPr>
        <p:spPr>
          <a:xfrm>
            <a:off x="7797187" y="4454814"/>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5" name="Google Shape;345;p74"/>
          <p:cNvSpPr txBox="1">
            <a:spLocks noGrp="1"/>
          </p:cNvSpPr>
          <p:nvPr>
            <p:ph type="body" idx="13"/>
          </p:nvPr>
        </p:nvSpPr>
        <p:spPr>
          <a:xfrm>
            <a:off x="8620324" y="4961962"/>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6" name="Google Shape;346;p74"/>
          <p:cNvSpPr txBox="1">
            <a:spLocks noGrp="1"/>
          </p:cNvSpPr>
          <p:nvPr>
            <p:ph type="body" idx="14"/>
          </p:nvPr>
        </p:nvSpPr>
        <p:spPr>
          <a:xfrm>
            <a:off x="8954723" y="5463215"/>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7" name="Google Shape;347;p74"/>
          <p:cNvSpPr txBox="1">
            <a:spLocks noGrp="1"/>
          </p:cNvSpPr>
          <p:nvPr>
            <p:ph type="body" idx="15"/>
          </p:nvPr>
        </p:nvSpPr>
        <p:spPr>
          <a:xfrm>
            <a:off x="2268681" y="3941345"/>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8" name="Google Shape;348;p74"/>
          <p:cNvSpPr txBox="1">
            <a:spLocks noGrp="1"/>
          </p:cNvSpPr>
          <p:nvPr>
            <p:ph type="body" idx="16"/>
          </p:nvPr>
        </p:nvSpPr>
        <p:spPr>
          <a:xfrm>
            <a:off x="3310957" y="4448689"/>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9" name="Google Shape;349;p74"/>
          <p:cNvSpPr txBox="1">
            <a:spLocks noGrp="1"/>
          </p:cNvSpPr>
          <p:nvPr>
            <p:ph type="body" idx="17"/>
          </p:nvPr>
        </p:nvSpPr>
        <p:spPr>
          <a:xfrm>
            <a:off x="2923098" y="4970542"/>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0" name="Google Shape;350;p74"/>
          <p:cNvSpPr txBox="1">
            <a:spLocks noGrp="1"/>
          </p:cNvSpPr>
          <p:nvPr>
            <p:ph type="body" idx="18"/>
          </p:nvPr>
        </p:nvSpPr>
        <p:spPr>
          <a:xfrm>
            <a:off x="2029907" y="5457805"/>
            <a:ext cx="492489" cy="226775"/>
          </a:xfrm>
          <a:prstGeom prst="rect">
            <a:avLst/>
          </a:prstGeom>
          <a:noFill/>
          <a:ln>
            <a:noFill/>
          </a:ln>
        </p:spPr>
        <p:txBody>
          <a:bodyPr spcFirstLastPara="1" wrap="square" lIns="0" tIns="0" rIns="0" bIns="0" anchor="ctr" anchorCtr="0">
            <a:normAutofit/>
          </a:bodyPr>
          <a:lstStyle>
            <a:lvl1pPr marL="457200" lvl="0" indent="-228600" algn="l">
              <a:lnSpc>
                <a:spcPct val="15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1" name="Google Shape;351;p74"/>
          <p:cNvSpPr txBox="1">
            <a:spLocks noGrp="1"/>
          </p:cNvSpPr>
          <p:nvPr>
            <p:ph type="body" idx="19"/>
          </p:nvPr>
        </p:nvSpPr>
        <p:spPr>
          <a:xfrm>
            <a:off x="5256213" y="2133601"/>
            <a:ext cx="1676398" cy="920154"/>
          </a:xfrm>
          <a:prstGeom prst="rect">
            <a:avLst/>
          </a:prstGeom>
          <a:noFill/>
          <a:ln>
            <a:noFill/>
          </a:ln>
        </p:spPr>
        <p:txBody>
          <a:bodyPr spcFirstLastPara="1" wrap="square" lIns="0" tIns="0" rIns="0" bIns="0" anchor="ctr" anchorCtr="0">
            <a:normAutofit/>
          </a:bodyPr>
          <a:lstStyle>
            <a:lvl1pPr marL="457200" lvl="0" indent="-228600" algn="ctr">
              <a:lnSpc>
                <a:spcPct val="55555"/>
              </a:lnSpc>
              <a:spcBef>
                <a:spcPts val="540"/>
              </a:spcBef>
              <a:spcAft>
                <a:spcPts val="0"/>
              </a:spcAft>
              <a:buClr>
                <a:schemeClr val="lt1"/>
              </a:buClr>
              <a:buSzPts val="2700"/>
              <a:buNone/>
              <a:defRPr sz="2700">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500"/>
                                        <p:tgtEl>
                                          <p:spTgt spid="3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9">
                                            <p:txEl>
                                              <p:pRg st="0" end="0"/>
                                            </p:txEl>
                                          </p:spTgt>
                                        </p:tgtEl>
                                        <p:attrNameLst>
                                          <p:attrName>style.visibility</p:attrName>
                                        </p:attrNameLst>
                                      </p:cBhvr>
                                      <p:to>
                                        <p:strVal val="visible"/>
                                      </p:to>
                                    </p:set>
                                    <p:animEffect transition="in" filter="fade">
                                      <p:cBhvr>
                                        <p:cTn id="11" dur="500"/>
                                        <p:tgtEl>
                                          <p:spTgt spid="319">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9">
                                            <p:txEl>
                                              <p:pRg st="1" end="1"/>
                                            </p:txEl>
                                          </p:spTgt>
                                        </p:tgtEl>
                                        <p:attrNameLst>
                                          <p:attrName>style.visibility</p:attrName>
                                        </p:attrNameLst>
                                      </p:cBhvr>
                                      <p:to>
                                        <p:strVal val="visible"/>
                                      </p:to>
                                    </p:set>
                                    <p:animEffect transition="in" filter="fade">
                                      <p:cBhvr>
                                        <p:cTn id="15" dur="500"/>
                                        <p:tgtEl>
                                          <p:spTgt spid="319">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9">
                                            <p:txEl>
                                              <p:pRg st="2" end="2"/>
                                            </p:txEl>
                                          </p:spTgt>
                                        </p:tgtEl>
                                        <p:attrNameLst>
                                          <p:attrName>style.visibility</p:attrName>
                                        </p:attrNameLst>
                                      </p:cBhvr>
                                      <p:to>
                                        <p:strVal val="visible"/>
                                      </p:to>
                                    </p:set>
                                    <p:animEffect transition="in" filter="fade">
                                      <p:cBhvr>
                                        <p:cTn id="19" dur="500"/>
                                        <p:tgtEl>
                                          <p:spTgt spid="319">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19">
                                            <p:txEl>
                                              <p:pRg st="3" end="3"/>
                                            </p:txEl>
                                          </p:spTgt>
                                        </p:tgtEl>
                                        <p:attrNameLst>
                                          <p:attrName>style.visibility</p:attrName>
                                        </p:attrNameLst>
                                      </p:cBhvr>
                                      <p:to>
                                        <p:strVal val="visible"/>
                                      </p:to>
                                    </p:set>
                                    <p:animEffect transition="in" filter="fade">
                                      <p:cBhvr>
                                        <p:cTn id="23" dur="500"/>
                                        <p:tgtEl>
                                          <p:spTgt spid="319">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19">
                                            <p:txEl>
                                              <p:pRg st="4" end="4"/>
                                            </p:txEl>
                                          </p:spTgt>
                                        </p:tgtEl>
                                        <p:attrNameLst>
                                          <p:attrName>style.visibility</p:attrName>
                                        </p:attrNameLst>
                                      </p:cBhvr>
                                      <p:to>
                                        <p:strVal val="visible"/>
                                      </p:to>
                                    </p:set>
                                    <p:animEffect transition="in" filter="fade">
                                      <p:cBhvr>
                                        <p:cTn id="27" dur="500"/>
                                        <p:tgtEl>
                                          <p:spTgt spid="319">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19">
                                            <p:txEl>
                                              <p:pRg st="5" end="5"/>
                                            </p:txEl>
                                          </p:spTgt>
                                        </p:tgtEl>
                                        <p:attrNameLst>
                                          <p:attrName>style.visibility</p:attrName>
                                        </p:attrNameLst>
                                      </p:cBhvr>
                                      <p:to>
                                        <p:strVal val="visible"/>
                                      </p:to>
                                    </p:set>
                                    <p:animEffect transition="in" filter="fade">
                                      <p:cBhvr>
                                        <p:cTn id="31" dur="500"/>
                                        <p:tgtEl>
                                          <p:spTgt spid="319">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19">
                                            <p:txEl>
                                              <p:pRg st="6" end="6"/>
                                            </p:txEl>
                                          </p:spTgt>
                                        </p:tgtEl>
                                        <p:attrNameLst>
                                          <p:attrName>style.visibility</p:attrName>
                                        </p:attrNameLst>
                                      </p:cBhvr>
                                      <p:to>
                                        <p:strVal val="visible"/>
                                      </p:to>
                                    </p:set>
                                    <p:animEffect transition="in" filter="fade">
                                      <p:cBhvr>
                                        <p:cTn id="35" dur="500"/>
                                        <p:tgtEl>
                                          <p:spTgt spid="319">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19">
                                            <p:txEl>
                                              <p:pRg st="7" end="7"/>
                                            </p:txEl>
                                          </p:spTgt>
                                        </p:tgtEl>
                                        <p:attrNameLst>
                                          <p:attrName>style.visibility</p:attrName>
                                        </p:attrNameLst>
                                      </p:cBhvr>
                                      <p:to>
                                        <p:strVal val="visible"/>
                                      </p:to>
                                    </p:set>
                                    <p:animEffect transition="in" filter="fade">
                                      <p:cBhvr>
                                        <p:cTn id="39" dur="500"/>
                                        <p:tgtEl>
                                          <p:spTgt spid="319">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19">
                                            <p:txEl>
                                              <p:pRg st="8" end="8"/>
                                            </p:txEl>
                                          </p:spTgt>
                                        </p:tgtEl>
                                        <p:attrNameLst>
                                          <p:attrName>style.visibility</p:attrName>
                                        </p:attrNameLst>
                                      </p:cBhvr>
                                      <p:to>
                                        <p:strVal val="visible"/>
                                      </p:to>
                                    </p:set>
                                    <p:animEffect transition="in" filter="fade">
                                      <p:cBhvr>
                                        <p:cTn id="43" dur="500"/>
                                        <p:tgtEl>
                                          <p:spTgt spid="319">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20"/>
                                        </p:tgtEl>
                                        <p:attrNameLst>
                                          <p:attrName>style.visibility</p:attrName>
                                        </p:attrNameLst>
                                      </p:cBhvr>
                                      <p:to>
                                        <p:strVal val="visible"/>
                                      </p:to>
                                    </p:set>
                                    <p:animEffect transition="in" filter="fade">
                                      <p:cBhvr>
                                        <p:cTn id="47" dur="500"/>
                                        <p:tgtEl>
                                          <p:spTgt spid="32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31"/>
                                        </p:tgtEl>
                                        <p:attrNameLst>
                                          <p:attrName>style.visibility</p:attrName>
                                        </p:attrNameLst>
                                      </p:cBhvr>
                                      <p:to>
                                        <p:strVal val="visible"/>
                                      </p:to>
                                    </p:set>
                                    <p:animEffect transition="in" filter="fade">
                                      <p:cBhvr>
                                        <p:cTn id="51" dur="500"/>
                                        <p:tgtEl>
                                          <p:spTgt spid="331"/>
                                        </p:tgtEl>
                                      </p:cBhvr>
                                    </p:animEffect>
                                  </p:childTnLst>
                                </p:cTn>
                              </p:par>
                              <p:par>
                                <p:cTn id="52" presetID="10" presetClass="entr" presetSubtype="0" fill="hold" nodeType="withEffect">
                                  <p:stCondLst>
                                    <p:cond delay="0"/>
                                  </p:stCondLst>
                                  <p:childTnLst>
                                    <p:set>
                                      <p:cBhvr>
                                        <p:cTn id="53" dur="1" fill="hold">
                                          <p:stCondLst>
                                            <p:cond delay="0"/>
                                          </p:stCondLst>
                                        </p:cTn>
                                        <p:tgtEl>
                                          <p:spTgt spid="351">
                                            <p:txEl>
                                              <p:pRg st="0" end="0"/>
                                            </p:txEl>
                                          </p:spTgt>
                                        </p:tgtEl>
                                        <p:attrNameLst>
                                          <p:attrName>style.visibility</p:attrName>
                                        </p:attrNameLst>
                                      </p:cBhvr>
                                      <p:to>
                                        <p:strVal val="visible"/>
                                      </p:to>
                                    </p:set>
                                    <p:animEffect transition="in" filter="fade">
                                      <p:cBhvr>
                                        <p:cTn id="54" dur="500"/>
                                        <p:tgtEl>
                                          <p:spTgt spid="351">
                                            <p:txEl>
                                              <p:pRg st="0" end="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51">
                                            <p:txEl>
                                              <p:pRg st="1" end="1"/>
                                            </p:txEl>
                                          </p:spTgt>
                                        </p:tgtEl>
                                        <p:attrNameLst>
                                          <p:attrName>style.visibility</p:attrName>
                                        </p:attrNameLst>
                                      </p:cBhvr>
                                      <p:to>
                                        <p:strVal val="visible"/>
                                      </p:to>
                                    </p:set>
                                    <p:animEffect transition="in" filter="fade">
                                      <p:cBhvr>
                                        <p:cTn id="57" dur="500"/>
                                        <p:tgtEl>
                                          <p:spTgt spid="351">
                                            <p:txEl>
                                              <p:pRg st="1" end="1"/>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51">
                                            <p:txEl>
                                              <p:pRg st="2" end="2"/>
                                            </p:txEl>
                                          </p:spTgt>
                                        </p:tgtEl>
                                        <p:attrNameLst>
                                          <p:attrName>style.visibility</p:attrName>
                                        </p:attrNameLst>
                                      </p:cBhvr>
                                      <p:to>
                                        <p:strVal val="visible"/>
                                      </p:to>
                                    </p:set>
                                    <p:animEffect transition="in" filter="fade">
                                      <p:cBhvr>
                                        <p:cTn id="60" dur="500"/>
                                        <p:tgtEl>
                                          <p:spTgt spid="351">
                                            <p:txEl>
                                              <p:pRg st="2" end="2"/>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51">
                                            <p:txEl>
                                              <p:pRg st="3" end="3"/>
                                            </p:txEl>
                                          </p:spTgt>
                                        </p:tgtEl>
                                        <p:attrNameLst>
                                          <p:attrName>style.visibility</p:attrName>
                                        </p:attrNameLst>
                                      </p:cBhvr>
                                      <p:to>
                                        <p:strVal val="visible"/>
                                      </p:to>
                                    </p:set>
                                    <p:animEffect transition="in" filter="fade">
                                      <p:cBhvr>
                                        <p:cTn id="63" dur="500"/>
                                        <p:tgtEl>
                                          <p:spTgt spid="351">
                                            <p:txEl>
                                              <p:pRg st="3" end="3"/>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51">
                                            <p:txEl>
                                              <p:pRg st="4" end="4"/>
                                            </p:txEl>
                                          </p:spTgt>
                                        </p:tgtEl>
                                        <p:attrNameLst>
                                          <p:attrName>style.visibility</p:attrName>
                                        </p:attrNameLst>
                                      </p:cBhvr>
                                      <p:to>
                                        <p:strVal val="visible"/>
                                      </p:to>
                                    </p:set>
                                    <p:animEffect transition="in" filter="fade">
                                      <p:cBhvr>
                                        <p:cTn id="66" dur="500"/>
                                        <p:tgtEl>
                                          <p:spTgt spid="351">
                                            <p:txEl>
                                              <p:pRg st="4" end="4"/>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351">
                                            <p:txEl>
                                              <p:pRg st="5" end="5"/>
                                            </p:txEl>
                                          </p:spTgt>
                                        </p:tgtEl>
                                        <p:attrNameLst>
                                          <p:attrName>style.visibility</p:attrName>
                                        </p:attrNameLst>
                                      </p:cBhvr>
                                      <p:to>
                                        <p:strVal val="visible"/>
                                      </p:to>
                                    </p:set>
                                    <p:animEffect transition="in" filter="fade">
                                      <p:cBhvr>
                                        <p:cTn id="69" dur="500"/>
                                        <p:tgtEl>
                                          <p:spTgt spid="351">
                                            <p:txEl>
                                              <p:pRg st="5" end="5"/>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51">
                                            <p:txEl>
                                              <p:pRg st="6" end="6"/>
                                            </p:txEl>
                                          </p:spTgt>
                                        </p:tgtEl>
                                        <p:attrNameLst>
                                          <p:attrName>style.visibility</p:attrName>
                                        </p:attrNameLst>
                                      </p:cBhvr>
                                      <p:to>
                                        <p:strVal val="visible"/>
                                      </p:to>
                                    </p:set>
                                    <p:animEffect transition="in" filter="fade">
                                      <p:cBhvr>
                                        <p:cTn id="72" dur="500"/>
                                        <p:tgtEl>
                                          <p:spTgt spid="351">
                                            <p:txEl>
                                              <p:pRg st="6" end="6"/>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51">
                                            <p:txEl>
                                              <p:pRg st="7" end="7"/>
                                            </p:txEl>
                                          </p:spTgt>
                                        </p:tgtEl>
                                        <p:attrNameLst>
                                          <p:attrName>style.visibility</p:attrName>
                                        </p:attrNameLst>
                                      </p:cBhvr>
                                      <p:to>
                                        <p:strVal val="visible"/>
                                      </p:to>
                                    </p:set>
                                    <p:animEffect transition="in" filter="fade">
                                      <p:cBhvr>
                                        <p:cTn id="75" dur="500"/>
                                        <p:tgtEl>
                                          <p:spTgt spid="351">
                                            <p:txEl>
                                              <p:pRg st="7" end="7"/>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51">
                                            <p:txEl>
                                              <p:pRg st="8" end="8"/>
                                            </p:txEl>
                                          </p:spTgt>
                                        </p:tgtEl>
                                        <p:attrNameLst>
                                          <p:attrName>style.visibility</p:attrName>
                                        </p:attrNameLst>
                                      </p:cBhvr>
                                      <p:to>
                                        <p:strVal val="visible"/>
                                      </p:to>
                                    </p:set>
                                    <p:animEffect transition="in" filter="fade">
                                      <p:cBhvr>
                                        <p:cTn id="78" dur="500"/>
                                        <p:tgtEl>
                                          <p:spTgt spid="351">
                                            <p:txEl>
                                              <p:pRg st="8" end="8"/>
                                            </p:txEl>
                                          </p:spTgt>
                                        </p:tgtEl>
                                      </p:cBhvr>
                                    </p:animEffect>
                                  </p:childTnLst>
                                </p:cTn>
                              </p:par>
                            </p:childTnLst>
                          </p:cTn>
                        </p:par>
                        <p:par>
                          <p:cTn id="79" fill="hold">
                            <p:stCondLst>
                              <p:cond delay="6000"/>
                            </p:stCondLst>
                            <p:childTnLst>
                              <p:par>
                                <p:cTn id="80" presetID="10" presetClass="entr" presetSubtype="0" fill="hold" nodeType="afterEffect">
                                  <p:stCondLst>
                                    <p:cond delay="0"/>
                                  </p:stCondLst>
                                  <p:childTnLst>
                                    <p:set>
                                      <p:cBhvr>
                                        <p:cTn id="81" dur="1" fill="hold">
                                          <p:stCondLst>
                                            <p:cond delay="0"/>
                                          </p:stCondLst>
                                        </p:cTn>
                                        <p:tgtEl>
                                          <p:spTgt spid="317"/>
                                        </p:tgtEl>
                                        <p:attrNameLst>
                                          <p:attrName>style.visibility</p:attrName>
                                        </p:attrNameLst>
                                      </p:cBhvr>
                                      <p:to>
                                        <p:strVal val="visible"/>
                                      </p:to>
                                    </p:set>
                                    <p:animEffect transition="in" filter="fade">
                                      <p:cBhvr>
                                        <p:cTn id="82" dur="500"/>
                                        <p:tgtEl>
                                          <p:spTgt spid="317"/>
                                        </p:tgtEl>
                                      </p:cBhvr>
                                    </p:animEffect>
                                  </p:childTnLst>
                                </p:cTn>
                              </p:par>
                            </p:childTnLst>
                          </p:cTn>
                        </p:par>
                        <p:par>
                          <p:cTn id="83" fill="hold">
                            <p:stCondLst>
                              <p:cond delay="6500"/>
                            </p:stCondLst>
                            <p:childTnLst>
                              <p:par>
                                <p:cTn id="84" presetID="10" presetClass="entr" presetSubtype="0" fill="hold" nodeType="afterEffect">
                                  <p:stCondLst>
                                    <p:cond delay="0"/>
                                  </p:stCondLst>
                                  <p:childTnLst>
                                    <p:set>
                                      <p:cBhvr>
                                        <p:cTn id="85" dur="1" fill="hold">
                                          <p:stCondLst>
                                            <p:cond delay="0"/>
                                          </p:stCondLst>
                                        </p:cTn>
                                        <p:tgtEl>
                                          <p:spTgt spid="339">
                                            <p:txEl>
                                              <p:pRg st="0" end="0"/>
                                            </p:txEl>
                                          </p:spTgt>
                                        </p:tgtEl>
                                        <p:attrNameLst>
                                          <p:attrName>style.visibility</p:attrName>
                                        </p:attrNameLst>
                                      </p:cBhvr>
                                      <p:to>
                                        <p:strVal val="visible"/>
                                      </p:to>
                                    </p:set>
                                    <p:animEffect transition="in" filter="fade">
                                      <p:cBhvr>
                                        <p:cTn id="86" dur="500"/>
                                        <p:tgtEl>
                                          <p:spTgt spid="339">
                                            <p:txEl>
                                              <p:pRg st="0" end="0"/>
                                            </p:txEl>
                                          </p:spTgt>
                                        </p:tgtEl>
                                      </p:cBhvr>
                                    </p:animEffect>
                                  </p:childTnLst>
                                </p:cTn>
                              </p:par>
                            </p:childTnLst>
                          </p:cTn>
                        </p:par>
                        <p:par>
                          <p:cTn id="87" fill="hold">
                            <p:stCondLst>
                              <p:cond delay="7000"/>
                            </p:stCondLst>
                            <p:childTnLst>
                              <p:par>
                                <p:cTn id="88" presetID="10" presetClass="entr" presetSubtype="0" fill="hold" nodeType="afterEffect">
                                  <p:stCondLst>
                                    <p:cond delay="0"/>
                                  </p:stCondLst>
                                  <p:childTnLst>
                                    <p:set>
                                      <p:cBhvr>
                                        <p:cTn id="89" dur="1" fill="hold">
                                          <p:stCondLst>
                                            <p:cond delay="0"/>
                                          </p:stCondLst>
                                        </p:cTn>
                                        <p:tgtEl>
                                          <p:spTgt spid="339">
                                            <p:txEl>
                                              <p:pRg st="1" end="1"/>
                                            </p:txEl>
                                          </p:spTgt>
                                        </p:tgtEl>
                                        <p:attrNameLst>
                                          <p:attrName>style.visibility</p:attrName>
                                        </p:attrNameLst>
                                      </p:cBhvr>
                                      <p:to>
                                        <p:strVal val="visible"/>
                                      </p:to>
                                    </p:set>
                                    <p:animEffect transition="in" filter="fade">
                                      <p:cBhvr>
                                        <p:cTn id="90" dur="500"/>
                                        <p:tgtEl>
                                          <p:spTgt spid="339">
                                            <p:txEl>
                                              <p:pRg st="1" end="1"/>
                                            </p:txEl>
                                          </p:spTgt>
                                        </p:tgtEl>
                                      </p:cBhvr>
                                    </p:animEffect>
                                  </p:childTnLst>
                                </p:cTn>
                              </p:par>
                            </p:childTnLst>
                          </p:cTn>
                        </p:par>
                        <p:par>
                          <p:cTn id="91" fill="hold">
                            <p:stCondLst>
                              <p:cond delay="7500"/>
                            </p:stCondLst>
                            <p:childTnLst>
                              <p:par>
                                <p:cTn id="92" presetID="10" presetClass="entr" presetSubtype="0" fill="hold" nodeType="afterEffect">
                                  <p:stCondLst>
                                    <p:cond delay="0"/>
                                  </p:stCondLst>
                                  <p:childTnLst>
                                    <p:set>
                                      <p:cBhvr>
                                        <p:cTn id="93" dur="1" fill="hold">
                                          <p:stCondLst>
                                            <p:cond delay="0"/>
                                          </p:stCondLst>
                                        </p:cTn>
                                        <p:tgtEl>
                                          <p:spTgt spid="339">
                                            <p:txEl>
                                              <p:pRg st="2" end="2"/>
                                            </p:txEl>
                                          </p:spTgt>
                                        </p:tgtEl>
                                        <p:attrNameLst>
                                          <p:attrName>style.visibility</p:attrName>
                                        </p:attrNameLst>
                                      </p:cBhvr>
                                      <p:to>
                                        <p:strVal val="visible"/>
                                      </p:to>
                                    </p:set>
                                    <p:animEffect transition="in" filter="fade">
                                      <p:cBhvr>
                                        <p:cTn id="94" dur="500"/>
                                        <p:tgtEl>
                                          <p:spTgt spid="339">
                                            <p:txEl>
                                              <p:pRg st="2" end="2"/>
                                            </p:txEl>
                                          </p:spTgt>
                                        </p:tgtEl>
                                      </p:cBhvr>
                                    </p:animEffect>
                                  </p:childTnLst>
                                </p:cTn>
                              </p:par>
                            </p:childTnLst>
                          </p:cTn>
                        </p:par>
                        <p:par>
                          <p:cTn id="95" fill="hold">
                            <p:stCondLst>
                              <p:cond delay="8000"/>
                            </p:stCondLst>
                            <p:childTnLst>
                              <p:par>
                                <p:cTn id="96" presetID="10" presetClass="entr" presetSubtype="0" fill="hold" nodeType="afterEffect">
                                  <p:stCondLst>
                                    <p:cond delay="0"/>
                                  </p:stCondLst>
                                  <p:childTnLst>
                                    <p:set>
                                      <p:cBhvr>
                                        <p:cTn id="97" dur="1" fill="hold">
                                          <p:stCondLst>
                                            <p:cond delay="0"/>
                                          </p:stCondLst>
                                        </p:cTn>
                                        <p:tgtEl>
                                          <p:spTgt spid="339">
                                            <p:txEl>
                                              <p:pRg st="3" end="3"/>
                                            </p:txEl>
                                          </p:spTgt>
                                        </p:tgtEl>
                                        <p:attrNameLst>
                                          <p:attrName>style.visibility</p:attrName>
                                        </p:attrNameLst>
                                      </p:cBhvr>
                                      <p:to>
                                        <p:strVal val="visible"/>
                                      </p:to>
                                    </p:set>
                                    <p:animEffect transition="in" filter="fade">
                                      <p:cBhvr>
                                        <p:cTn id="98" dur="500"/>
                                        <p:tgtEl>
                                          <p:spTgt spid="339">
                                            <p:txEl>
                                              <p:pRg st="3" end="3"/>
                                            </p:txEl>
                                          </p:spTgt>
                                        </p:tgtEl>
                                      </p:cBhvr>
                                    </p:animEffect>
                                  </p:childTnLst>
                                </p:cTn>
                              </p:par>
                            </p:childTnLst>
                          </p:cTn>
                        </p:par>
                        <p:par>
                          <p:cTn id="99" fill="hold">
                            <p:stCondLst>
                              <p:cond delay="8500"/>
                            </p:stCondLst>
                            <p:childTnLst>
                              <p:par>
                                <p:cTn id="100" presetID="10" presetClass="entr" presetSubtype="0" fill="hold" nodeType="afterEffect">
                                  <p:stCondLst>
                                    <p:cond delay="0"/>
                                  </p:stCondLst>
                                  <p:childTnLst>
                                    <p:set>
                                      <p:cBhvr>
                                        <p:cTn id="101" dur="1" fill="hold">
                                          <p:stCondLst>
                                            <p:cond delay="0"/>
                                          </p:stCondLst>
                                        </p:cTn>
                                        <p:tgtEl>
                                          <p:spTgt spid="339">
                                            <p:txEl>
                                              <p:pRg st="4" end="4"/>
                                            </p:txEl>
                                          </p:spTgt>
                                        </p:tgtEl>
                                        <p:attrNameLst>
                                          <p:attrName>style.visibility</p:attrName>
                                        </p:attrNameLst>
                                      </p:cBhvr>
                                      <p:to>
                                        <p:strVal val="visible"/>
                                      </p:to>
                                    </p:set>
                                    <p:animEffect transition="in" filter="fade">
                                      <p:cBhvr>
                                        <p:cTn id="102" dur="500"/>
                                        <p:tgtEl>
                                          <p:spTgt spid="339">
                                            <p:txEl>
                                              <p:pRg st="4" end="4"/>
                                            </p:txEl>
                                          </p:spTgt>
                                        </p:tgtEl>
                                      </p:cBhvr>
                                    </p:animEffect>
                                  </p:childTnLst>
                                </p:cTn>
                              </p:par>
                            </p:childTnLst>
                          </p:cTn>
                        </p:par>
                        <p:par>
                          <p:cTn id="103" fill="hold">
                            <p:stCondLst>
                              <p:cond delay="9000"/>
                            </p:stCondLst>
                            <p:childTnLst>
                              <p:par>
                                <p:cTn id="104" presetID="10" presetClass="entr" presetSubtype="0" fill="hold" nodeType="afterEffect">
                                  <p:stCondLst>
                                    <p:cond delay="0"/>
                                  </p:stCondLst>
                                  <p:childTnLst>
                                    <p:set>
                                      <p:cBhvr>
                                        <p:cTn id="105" dur="1" fill="hold">
                                          <p:stCondLst>
                                            <p:cond delay="0"/>
                                          </p:stCondLst>
                                        </p:cTn>
                                        <p:tgtEl>
                                          <p:spTgt spid="339">
                                            <p:txEl>
                                              <p:pRg st="5" end="5"/>
                                            </p:txEl>
                                          </p:spTgt>
                                        </p:tgtEl>
                                        <p:attrNameLst>
                                          <p:attrName>style.visibility</p:attrName>
                                        </p:attrNameLst>
                                      </p:cBhvr>
                                      <p:to>
                                        <p:strVal val="visible"/>
                                      </p:to>
                                    </p:set>
                                    <p:animEffect transition="in" filter="fade">
                                      <p:cBhvr>
                                        <p:cTn id="106" dur="500"/>
                                        <p:tgtEl>
                                          <p:spTgt spid="339">
                                            <p:txEl>
                                              <p:pRg st="5" end="5"/>
                                            </p:txEl>
                                          </p:spTgt>
                                        </p:tgtEl>
                                      </p:cBhvr>
                                    </p:animEffect>
                                  </p:childTnLst>
                                </p:cTn>
                              </p:par>
                            </p:childTnLst>
                          </p:cTn>
                        </p:par>
                        <p:par>
                          <p:cTn id="107" fill="hold">
                            <p:stCondLst>
                              <p:cond delay="9500"/>
                            </p:stCondLst>
                            <p:childTnLst>
                              <p:par>
                                <p:cTn id="108" presetID="10" presetClass="entr" presetSubtype="0" fill="hold" nodeType="afterEffect">
                                  <p:stCondLst>
                                    <p:cond delay="0"/>
                                  </p:stCondLst>
                                  <p:childTnLst>
                                    <p:set>
                                      <p:cBhvr>
                                        <p:cTn id="109" dur="1" fill="hold">
                                          <p:stCondLst>
                                            <p:cond delay="0"/>
                                          </p:stCondLst>
                                        </p:cTn>
                                        <p:tgtEl>
                                          <p:spTgt spid="339">
                                            <p:txEl>
                                              <p:pRg st="6" end="6"/>
                                            </p:txEl>
                                          </p:spTgt>
                                        </p:tgtEl>
                                        <p:attrNameLst>
                                          <p:attrName>style.visibility</p:attrName>
                                        </p:attrNameLst>
                                      </p:cBhvr>
                                      <p:to>
                                        <p:strVal val="visible"/>
                                      </p:to>
                                    </p:set>
                                    <p:animEffect transition="in" filter="fade">
                                      <p:cBhvr>
                                        <p:cTn id="110" dur="500"/>
                                        <p:tgtEl>
                                          <p:spTgt spid="339">
                                            <p:txEl>
                                              <p:pRg st="6" end="6"/>
                                            </p:txEl>
                                          </p:spTgt>
                                        </p:tgtEl>
                                      </p:cBhvr>
                                    </p:animEffect>
                                  </p:childTnLst>
                                </p:cTn>
                              </p:par>
                            </p:childTnLst>
                          </p:cTn>
                        </p:par>
                        <p:par>
                          <p:cTn id="111" fill="hold">
                            <p:stCondLst>
                              <p:cond delay="10000"/>
                            </p:stCondLst>
                            <p:childTnLst>
                              <p:par>
                                <p:cTn id="112" presetID="10" presetClass="entr" presetSubtype="0" fill="hold" nodeType="afterEffect">
                                  <p:stCondLst>
                                    <p:cond delay="0"/>
                                  </p:stCondLst>
                                  <p:childTnLst>
                                    <p:set>
                                      <p:cBhvr>
                                        <p:cTn id="113" dur="1" fill="hold">
                                          <p:stCondLst>
                                            <p:cond delay="0"/>
                                          </p:stCondLst>
                                        </p:cTn>
                                        <p:tgtEl>
                                          <p:spTgt spid="339">
                                            <p:txEl>
                                              <p:pRg st="7" end="7"/>
                                            </p:txEl>
                                          </p:spTgt>
                                        </p:tgtEl>
                                        <p:attrNameLst>
                                          <p:attrName>style.visibility</p:attrName>
                                        </p:attrNameLst>
                                      </p:cBhvr>
                                      <p:to>
                                        <p:strVal val="visible"/>
                                      </p:to>
                                    </p:set>
                                    <p:animEffect transition="in" filter="fade">
                                      <p:cBhvr>
                                        <p:cTn id="114" dur="500"/>
                                        <p:tgtEl>
                                          <p:spTgt spid="339">
                                            <p:txEl>
                                              <p:pRg st="7" end="7"/>
                                            </p:txEl>
                                          </p:spTgt>
                                        </p:tgtEl>
                                      </p:cBhvr>
                                    </p:animEffect>
                                  </p:childTnLst>
                                </p:cTn>
                              </p:par>
                            </p:childTnLst>
                          </p:cTn>
                        </p:par>
                        <p:par>
                          <p:cTn id="115" fill="hold">
                            <p:stCondLst>
                              <p:cond delay="10500"/>
                            </p:stCondLst>
                            <p:childTnLst>
                              <p:par>
                                <p:cTn id="116" presetID="10" presetClass="entr" presetSubtype="0" fill="hold" nodeType="afterEffect">
                                  <p:stCondLst>
                                    <p:cond delay="0"/>
                                  </p:stCondLst>
                                  <p:childTnLst>
                                    <p:set>
                                      <p:cBhvr>
                                        <p:cTn id="117" dur="1" fill="hold">
                                          <p:stCondLst>
                                            <p:cond delay="0"/>
                                          </p:stCondLst>
                                        </p:cTn>
                                        <p:tgtEl>
                                          <p:spTgt spid="339">
                                            <p:txEl>
                                              <p:pRg st="8" end="8"/>
                                            </p:txEl>
                                          </p:spTgt>
                                        </p:tgtEl>
                                        <p:attrNameLst>
                                          <p:attrName>style.visibility</p:attrName>
                                        </p:attrNameLst>
                                      </p:cBhvr>
                                      <p:to>
                                        <p:strVal val="visible"/>
                                      </p:to>
                                    </p:set>
                                    <p:animEffect transition="in" filter="fade">
                                      <p:cBhvr>
                                        <p:cTn id="118" dur="500"/>
                                        <p:tgtEl>
                                          <p:spTgt spid="339">
                                            <p:txEl>
                                              <p:pRg st="8" end="8"/>
                                            </p:txEl>
                                          </p:spTgt>
                                        </p:tgtEl>
                                      </p:cBhvr>
                                    </p:animEffect>
                                  </p:childTnLst>
                                </p:cTn>
                              </p:par>
                            </p:childTnLst>
                          </p:cTn>
                        </p:par>
                        <p:par>
                          <p:cTn id="119" fill="hold">
                            <p:stCondLst>
                              <p:cond delay="11000"/>
                            </p:stCondLst>
                            <p:childTnLst>
                              <p:par>
                                <p:cTn id="120" presetID="10" presetClass="entr" presetSubtype="0" fill="hold" nodeType="afterEffect">
                                  <p:stCondLst>
                                    <p:cond delay="0"/>
                                  </p:stCondLst>
                                  <p:childTnLst>
                                    <p:set>
                                      <p:cBhvr>
                                        <p:cTn id="121" dur="1" fill="hold">
                                          <p:stCondLst>
                                            <p:cond delay="0"/>
                                          </p:stCondLst>
                                        </p:cTn>
                                        <p:tgtEl>
                                          <p:spTgt spid="340">
                                            <p:txEl>
                                              <p:pRg st="0" end="0"/>
                                            </p:txEl>
                                          </p:spTgt>
                                        </p:tgtEl>
                                        <p:attrNameLst>
                                          <p:attrName>style.visibility</p:attrName>
                                        </p:attrNameLst>
                                      </p:cBhvr>
                                      <p:to>
                                        <p:strVal val="visible"/>
                                      </p:to>
                                    </p:set>
                                    <p:animEffect transition="in" filter="fade">
                                      <p:cBhvr>
                                        <p:cTn id="122" dur="500"/>
                                        <p:tgtEl>
                                          <p:spTgt spid="340">
                                            <p:txEl>
                                              <p:pRg st="0" end="0"/>
                                            </p:txEl>
                                          </p:spTgt>
                                        </p:tgtEl>
                                      </p:cBhvr>
                                    </p:animEffect>
                                  </p:childTnLst>
                                </p:cTn>
                              </p:par>
                            </p:childTnLst>
                          </p:cTn>
                        </p:par>
                        <p:par>
                          <p:cTn id="123" fill="hold">
                            <p:stCondLst>
                              <p:cond delay="11500"/>
                            </p:stCondLst>
                            <p:childTnLst>
                              <p:par>
                                <p:cTn id="124" presetID="10" presetClass="entr" presetSubtype="0" fill="hold" nodeType="afterEffect">
                                  <p:stCondLst>
                                    <p:cond delay="0"/>
                                  </p:stCondLst>
                                  <p:childTnLst>
                                    <p:set>
                                      <p:cBhvr>
                                        <p:cTn id="125" dur="1" fill="hold">
                                          <p:stCondLst>
                                            <p:cond delay="0"/>
                                          </p:stCondLst>
                                        </p:cTn>
                                        <p:tgtEl>
                                          <p:spTgt spid="340">
                                            <p:txEl>
                                              <p:pRg st="1" end="1"/>
                                            </p:txEl>
                                          </p:spTgt>
                                        </p:tgtEl>
                                        <p:attrNameLst>
                                          <p:attrName>style.visibility</p:attrName>
                                        </p:attrNameLst>
                                      </p:cBhvr>
                                      <p:to>
                                        <p:strVal val="visible"/>
                                      </p:to>
                                    </p:set>
                                    <p:animEffect transition="in" filter="fade">
                                      <p:cBhvr>
                                        <p:cTn id="126" dur="500"/>
                                        <p:tgtEl>
                                          <p:spTgt spid="340">
                                            <p:txEl>
                                              <p:pRg st="1" end="1"/>
                                            </p:txEl>
                                          </p:spTgt>
                                        </p:tgtEl>
                                      </p:cBhvr>
                                    </p:animEffect>
                                  </p:childTnLst>
                                </p:cTn>
                              </p:par>
                            </p:childTnLst>
                          </p:cTn>
                        </p:par>
                        <p:par>
                          <p:cTn id="127" fill="hold">
                            <p:stCondLst>
                              <p:cond delay="12000"/>
                            </p:stCondLst>
                            <p:childTnLst>
                              <p:par>
                                <p:cTn id="128" presetID="10" presetClass="entr" presetSubtype="0" fill="hold" nodeType="afterEffect">
                                  <p:stCondLst>
                                    <p:cond delay="0"/>
                                  </p:stCondLst>
                                  <p:childTnLst>
                                    <p:set>
                                      <p:cBhvr>
                                        <p:cTn id="129" dur="1" fill="hold">
                                          <p:stCondLst>
                                            <p:cond delay="0"/>
                                          </p:stCondLst>
                                        </p:cTn>
                                        <p:tgtEl>
                                          <p:spTgt spid="340">
                                            <p:txEl>
                                              <p:pRg st="2" end="2"/>
                                            </p:txEl>
                                          </p:spTgt>
                                        </p:tgtEl>
                                        <p:attrNameLst>
                                          <p:attrName>style.visibility</p:attrName>
                                        </p:attrNameLst>
                                      </p:cBhvr>
                                      <p:to>
                                        <p:strVal val="visible"/>
                                      </p:to>
                                    </p:set>
                                    <p:animEffect transition="in" filter="fade">
                                      <p:cBhvr>
                                        <p:cTn id="130" dur="500"/>
                                        <p:tgtEl>
                                          <p:spTgt spid="340">
                                            <p:txEl>
                                              <p:pRg st="2" end="2"/>
                                            </p:txEl>
                                          </p:spTgt>
                                        </p:tgtEl>
                                      </p:cBhvr>
                                    </p:animEffect>
                                  </p:childTnLst>
                                </p:cTn>
                              </p:par>
                            </p:childTnLst>
                          </p:cTn>
                        </p:par>
                        <p:par>
                          <p:cTn id="131" fill="hold">
                            <p:stCondLst>
                              <p:cond delay="12500"/>
                            </p:stCondLst>
                            <p:childTnLst>
                              <p:par>
                                <p:cTn id="132" presetID="10" presetClass="entr" presetSubtype="0" fill="hold" nodeType="afterEffect">
                                  <p:stCondLst>
                                    <p:cond delay="0"/>
                                  </p:stCondLst>
                                  <p:childTnLst>
                                    <p:set>
                                      <p:cBhvr>
                                        <p:cTn id="133" dur="1" fill="hold">
                                          <p:stCondLst>
                                            <p:cond delay="0"/>
                                          </p:stCondLst>
                                        </p:cTn>
                                        <p:tgtEl>
                                          <p:spTgt spid="340">
                                            <p:txEl>
                                              <p:pRg st="3" end="3"/>
                                            </p:txEl>
                                          </p:spTgt>
                                        </p:tgtEl>
                                        <p:attrNameLst>
                                          <p:attrName>style.visibility</p:attrName>
                                        </p:attrNameLst>
                                      </p:cBhvr>
                                      <p:to>
                                        <p:strVal val="visible"/>
                                      </p:to>
                                    </p:set>
                                    <p:animEffect transition="in" filter="fade">
                                      <p:cBhvr>
                                        <p:cTn id="134" dur="500"/>
                                        <p:tgtEl>
                                          <p:spTgt spid="340">
                                            <p:txEl>
                                              <p:pRg st="3" end="3"/>
                                            </p:txEl>
                                          </p:spTgt>
                                        </p:tgtEl>
                                      </p:cBhvr>
                                    </p:animEffect>
                                  </p:childTnLst>
                                </p:cTn>
                              </p:par>
                            </p:childTnLst>
                          </p:cTn>
                        </p:par>
                        <p:par>
                          <p:cTn id="135" fill="hold">
                            <p:stCondLst>
                              <p:cond delay="13000"/>
                            </p:stCondLst>
                            <p:childTnLst>
                              <p:par>
                                <p:cTn id="136" presetID="10" presetClass="entr" presetSubtype="0" fill="hold" nodeType="afterEffect">
                                  <p:stCondLst>
                                    <p:cond delay="0"/>
                                  </p:stCondLst>
                                  <p:childTnLst>
                                    <p:set>
                                      <p:cBhvr>
                                        <p:cTn id="137" dur="1" fill="hold">
                                          <p:stCondLst>
                                            <p:cond delay="0"/>
                                          </p:stCondLst>
                                        </p:cTn>
                                        <p:tgtEl>
                                          <p:spTgt spid="340">
                                            <p:txEl>
                                              <p:pRg st="4" end="4"/>
                                            </p:txEl>
                                          </p:spTgt>
                                        </p:tgtEl>
                                        <p:attrNameLst>
                                          <p:attrName>style.visibility</p:attrName>
                                        </p:attrNameLst>
                                      </p:cBhvr>
                                      <p:to>
                                        <p:strVal val="visible"/>
                                      </p:to>
                                    </p:set>
                                    <p:animEffect transition="in" filter="fade">
                                      <p:cBhvr>
                                        <p:cTn id="138" dur="500"/>
                                        <p:tgtEl>
                                          <p:spTgt spid="340">
                                            <p:txEl>
                                              <p:pRg st="4" end="4"/>
                                            </p:txEl>
                                          </p:spTgt>
                                        </p:tgtEl>
                                      </p:cBhvr>
                                    </p:animEffect>
                                  </p:childTnLst>
                                </p:cTn>
                              </p:par>
                            </p:childTnLst>
                          </p:cTn>
                        </p:par>
                        <p:par>
                          <p:cTn id="139" fill="hold">
                            <p:stCondLst>
                              <p:cond delay="13500"/>
                            </p:stCondLst>
                            <p:childTnLst>
                              <p:par>
                                <p:cTn id="140" presetID="10" presetClass="entr" presetSubtype="0" fill="hold" nodeType="afterEffect">
                                  <p:stCondLst>
                                    <p:cond delay="0"/>
                                  </p:stCondLst>
                                  <p:childTnLst>
                                    <p:set>
                                      <p:cBhvr>
                                        <p:cTn id="141" dur="1" fill="hold">
                                          <p:stCondLst>
                                            <p:cond delay="0"/>
                                          </p:stCondLst>
                                        </p:cTn>
                                        <p:tgtEl>
                                          <p:spTgt spid="340">
                                            <p:txEl>
                                              <p:pRg st="5" end="5"/>
                                            </p:txEl>
                                          </p:spTgt>
                                        </p:tgtEl>
                                        <p:attrNameLst>
                                          <p:attrName>style.visibility</p:attrName>
                                        </p:attrNameLst>
                                      </p:cBhvr>
                                      <p:to>
                                        <p:strVal val="visible"/>
                                      </p:to>
                                    </p:set>
                                    <p:animEffect transition="in" filter="fade">
                                      <p:cBhvr>
                                        <p:cTn id="142" dur="500"/>
                                        <p:tgtEl>
                                          <p:spTgt spid="340">
                                            <p:txEl>
                                              <p:pRg st="5" end="5"/>
                                            </p:txEl>
                                          </p:spTgt>
                                        </p:tgtEl>
                                      </p:cBhvr>
                                    </p:animEffect>
                                  </p:childTnLst>
                                </p:cTn>
                              </p:par>
                            </p:childTnLst>
                          </p:cTn>
                        </p:par>
                        <p:par>
                          <p:cTn id="143" fill="hold">
                            <p:stCondLst>
                              <p:cond delay="14000"/>
                            </p:stCondLst>
                            <p:childTnLst>
                              <p:par>
                                <p:cTn id="144" presetID="10" presetClass="entr" presetSubtype="0" fill="hold" nodeType="afterEffect">
                                  <p:stCondLst>
                                    <p:cond delay="0"/>
                                  </p:stCondLst>
                                  <p:childTnLst>
                                    <p:set>
                                      <p:cBhvr>
                                        <p:cTn id="145" dur="1" fill="hold">
                                          <p:stCondLst>
                                            <p:cond delay="0"/>
                                          </p:stCondLst>
                                        </p:cTn>
                                        <p:tgtEl>
                                          <p:spTgt spid="340">
                                            <p:txEl>
                                              <p:pRg st="6" end="6"/>
                                            </p:txEl>
                                          </p:spTgt>
                                        </p:tgtEl>
                                        <p:attrNameLst>
                                          <p:attrName>style.visibility</p:attrName>
                                        </p:attrNameLst>
                                      </p:cBhvr>
                                      <p:to>
                                        <p:strVal val="visible"/>
                                      </p:to>
                                    </p:set>
                                    <p:animEffect transition="in" filter="fade">
                                      <p:cBhvr>
                                        <p:cTn id="146" dur="500"/>
                                        <p:tgtEl>
                                          <p:spTgt spid="340">
                                            <p:txEl>
                                              <p:pRg st="6" end="6"/>
                                            </p:txEl>
                                          </p:spTgt>
                                        </p:tgtEl>
                                      </p:cBhvr>
                                    </p:animEffect>
                                  </p:childTnLst>
                                </p:cTn>
                              </p:par>
                            </p:childTnLst>
                          </p:cTn>
                        </p:par>
                        <p:par>
                          <p:cTn id="147" fill="hold">
                            <p:stCondLst>
                              <p:cond delay="14500"/>
                            </p:stCondLst>
                            <p:childTnLst>
                              <p:par>
                                <p:cTn id="148" presetID="10" presetClass="entr" presetSubtype="0" fill="hold" nodeType="afterEffect">
                                  <p:stCondLst>
                                    <p:cond delay="0"/>
                                  </p:stCondLst>
                                  <p:childTnLst>
                                    <p:set>
                                      <p:cBhvr>
                                        <p:cTn id="149" dur="1" fill="hold">
                                          <p:stCondLst>
                                            <p:cond delay="0"/>
                                          </p:stCondLst>
                                        </p:cTn>
                                        <p:tgtEl>
                                          <p:spTgt spid="340">
                                            <p:txEl>
                                              <p:pRg st="7" end="7"/>
                                            </p:txEl>
                                          </p:spTgt>
                                        </p:tgtEl>
                                        <p:attrNameLst>
                                          <p:attrName>style.visibility</p:attrName>
                                        </p:attrNameLst>
                                      </p:cBhvr>
                                      <p:to>
                                        <p:strVal val="visible"/>
                                      </p:to>
                                    </p:set>
                                    <p:animEffect transition="in" filter="fade">
                                      <p:cBhvr>
                                        <p:cTn id="150" dur="500"/>
                                        <p:tgtEl>
                                          <p:spTgt spid="340">
                                            <p:txEl>
                                              <p:pRg st="7" end="7"/>
                                            </p:txEl>
                                          </p:spTgt>
                                        </p:tgtEl>
                                      </p:cBhvr>
                                    </p:animEffect>
                                  </p:childTnLst>
                                </p:cTn>
                              </p:par>
                            </p:childTnLst>
                          </p:cTn>
                        </p:par>
                        <p:par>
                          <p:cTn id="151" fill="hold">
                            <p:stCondLst>
                              <p:cond delay="15000"/>
                            </p:stCondLst>
                            <p:childTnLst>
                              <p:par>
                                <p:cTn id="152" presetID="10" presetClass="entr" presetSubtype="0" fill="hold" nodeType="afterEffect">
                                  <p:stCondLst>
                                    <p:cond delay="0"/>
                                  </p:stCondLst>
                                  <p:childTnLst>
                                    <p:set>
                                      <p:cBhvr>
                                        <p:cTn id="153" dur="1" fill="hold">
                                          <p:stCondLst>
                                            <p:cond delay="0"/>
                                          </p:stCondLst>
                                        </p:cTn>
                                        <p:tgtEl>
                                          <p:spTgt spid="340">
                                            <p:txEl>
                                              <p:pRg st="8" end="8"/>
                                            </p:txEl>
                                          </p:spTgt>
                                        </p:tgtEl>
                                        <p:attrNameLst>
                                          <p:attrName>style.visibility</p:attrName>
                                        </p:attrNameLst>
                                      </p:cBhvr>
                                      <p:to>
                                        <p:strVal val="visible"/>
                                      </p:to>
                                    </p:set>
                                    <p:animEffect transition="in" filter="fade">
                                      <p:cBhvr>
                                        <p:cTn id="154" dur="500"/>
                                        <p:tgtEl>
                                          <p:spTgt spid="340">
                                            <p:txEl>
                                              <p:pRg st="8" end="8"/>
                                            </p:txEl>
                                          </p:spTgt>
                                        </p:tgtEl>
                                      </p:cBhvr>
                                    </p:animEffect>
                                  </p:childTnLst>
                                </p:cTn>
                              </p:par>
                            </p:childTnLst>
                          </p:cTn>
                        </p:par>
                        <p:par>
                          <p:cTn id="155" fill="hold">
                            <p:stCondLst>
                              <p:cond delay="15500"/>
                            </p:stCondLst>
                            <p:childTnLst>
                              <p:par>
                                <p:cTn id="156" presetID="10" presetClass="entr" presetSubtype="0" fill="hold" nodeType="afterEffect">
                                  <p:stCondLst>
                                    <p:cond delay="0"/>
                                  </p:stCondLst>
                                  <p:childTnLst>
                                    <p:set>
                                      <p:cBhvr>
                                        <p:cTn id="157" dur="1" fill="hold">
                                          <p:stCondLst>
                                            <p:cond delay="0"/>
                                          </p:stCondLst>
                                        </p:cTn>
                                        <p:tgtEl>
                                          <p:spTgt spid="341">
                                            <p:txEl>
                                              <p:pRg st="0" end="0"/>
                                            </p:txEl>
                                          </p:spTgt>
                                        </p:tgtEl>
                                        <p:attrNameLst>
                                          <p:attrName>style.visibility</p:attrName>
                                        </p:attrNameLst>
                                      </p:cBhvr>
                                      <p:to>
                                        <p:strVal val="visible"/>
                                      </p:to>
                                    </p:set>
                                    <p:animEffect transition="in" filter="fade">
                                      <p:cBhvr>
                                        <p:cTn id="158" dur="500"/>
                                        <p:tgtEl>
                                          <p:spTgt spid="341">
                                            <p:txEl>
                                              <p:pRg st="0" end="0"/>
                                            </p:txEl>
                                          </p:spTgt>
                                        </p:tgtEl>
                                      </p:cBhvr>
                                    </p:animEffect>
                                  </p:childTnLst>
                                </p:cTn>
                              </p:par>
                            </p:childTnLst>
                          </p:cTn>
                        </p:par>
                        <p:par>
                          <p:cTn id="159" fill="hold">
                            <p:stCondLst>
                              <p:cond delay="16000"/>
                            </p:stCondLst>
                            <p:childTnLst>
                              <p:par>
                                <p:cTn id="160" presetID="10" presetClass="entr" presetSubtype="0" fill="hold" nodeType="afterEffect">
                                  <p:stCondLst>
                                    <p:cond delay="0"/>
                                  </p:stCondLst>
                                  <p:childTnLst>
                                    <p:set>
                                      <p:cBhvr>
                                        <p:cTn id="161" dur="1" fill="hold">
                                          <p:stCondLst>
                                            <p:cond delay="0"/>
                                          </p:stCondLst>
                                        </p:cTn>
                                        <p:tgtEl>
                                          <p:spTgt spid="341">
                                            <p:txEl>
                                              <p:pRg st="1" end="1"/>
                                            </p:txEl>
                                          </p:spTgt>
                                        </p:tgtEl>
                                        <p:attrNameLst>
                                          <p:attrName>style.visibility</p:attrName>
                                        </p:attrNameLst>
                                      </p:cBhvr>
                                      <p:to>
                                        <p:strVal val="visible"/>
                                      </p:to>
                                    </p:set>
                                    <p:animEffect transition="in" filter="fade">
                                      <p:cBhvr>
                                        <p:cTn id="162" dur="500"/>
                                        <p:tgtEl>
                                          <p:spTgt spid="341">
                                            <p:txEl>
                                              <p:pRg st="1" end="1"/>
                                            </p:txEl>
                                          </p:spTgt>
                                        </p:tgtEl>
                                      </p:cBhvr>
                                    </p:animEffect>
                                  </p:childTnLst>
                                </p:cTn>
                              </p:par>
                            </p:childTnLst>
                          </p:cTn>
                        </p:par>
                        <p:par>
                          <p:cTn id="163" fill="hold">
                            <p:stCondLst>
                              <p:cond delay="16500"/>
                            </p:stCondLst>
                            <p:childTnLst>
                              <p:par>
                                <p:cTn id="164" presetID="10" presetClass="entr" presetSubtype="0" fill="hold" nodeType="afterEffect">
                                  <p:stCondLst>
                                    <p:cond delay="0"/>
                                  </p:stCondLst>
                                  <p:childTnLst>
                                    <p:set>
                                      <p:cBhvr>
                                        <p:cTn id="165" dur="1" fill="hold">
                                          <p:stCondLst>
                                            <p:cond delay="0"/>
                                          </p:stCondLst>
                                        </p:cTn>
                                        <p:tgtEl>
                                          <p:spTgt spid="341">
                                            <p:txEl>
                                              <p:pRg st="2" end="2"/>
                                            </p:txEl>
                                          </p:spTgt>
                                        </p:tgtEl>
                                        <p:attrNameLst>
                                          <p:attrName>style.visibility</p:attrName>
                                        </p:attrNameLst>
                                      </p:cBhvr>
                                      <p:to>
                                        <p:strVal val="visible"/>
                                      </p:to>
                                    </p:set>
                                    <p:animEffect transition="in" filter="fade">
                                      <p:cBhvr>
                                        <p:cTn id="166" dur="500"/>
                                        <p:tgtEl>
                                          <p:spTgt spid="341">
                                            <p:txEl>
                                              <p:pRg st="2" end="2"/>
                                            </p:txEl>
                                          </p:spTgt>
                                        </p:tgtEl>
                                      </p:cBhvr>
                                    </p:animEffect>
                                  </p:childTnLst>
                                </p:cTn>
                              </p:par>
                            </p:childTnLst>
                          </p:cTn>
                        </p:par>
                        <p:par>
                          <p:cTn id="167" fill="hold">
                            <p:stCondLst>
                              <p:cond delay="17000"/>
                            </p:stCondLst>
                            <p:childTnLst>
                              <p:par>
                                <p:cTn id="168" presetID="10" presetClass="entr" presetSubtype="0" fill="hold" nodeType="afterEffect">
                                  <p:stCondLst>
                                    <p:cond delay="0"/>
                                  </p:stCondLst>
                                  <p:childTnLst>
                                    <p:set>
                                      <p:cBhvr>
                                        <p:cTn id="169" dur="1" fill="hold">
                                          <p:stCondLst>
                                            <p:cond delay="0"/>
                                          </p:stCondLst>
                                        </p:cTn>
                                        <p:tgtEl>
                                          <p:spTgt spid="341">
                                            <p:txEl>
                                              <p:pRg st="3" end="3"/>
                                            </p:txEl>
                                          </p:spTgt>
                                        </p:tgtEl>
                                        <p:attrNameLst>
                                          <p:attrName>style.visibility</p:attrName>
                                        </p:attrNameLst>
                                      </p:cBhvr>
                                      <p:to>
                                        <p:strVal val="visible"/>
                                      </p:to>
                                    </p:set>
                                    <p:animEffect transition="in" filter="fade">
                                      <p:cBhvr>
                                        <p:cTn id="170" dur="500"/>
                                        <p:tgtEl>
                                          <p:spTgt spid="341">
                                            <p:txEl>
                                              <p:pRg st="3" end="3"/>
                                            </p:txEl>
                                          </p:spTgt>
                                        </p:tgtEl>
                                      </p:cBhvr>
                                    </p:animEffect>
                                  </p:childTnLst>
                                </p:cTn>
                              </p:par>
                            </p:childTnLst>
                          </p:cTn>
                        </p:par>
                        <p:par>
                          <p:cTn id="171" fill="hold">
                            <p:stCondLst>
                              <p:cond delay="17500"/>
                            </p:stCondLst>
                            <p:childTnLst>
                              <p:par>
                                <p:cTn id="172" presetID="10" presetClass="entr" presetSubtype="0" fill="hold" nodeType="afterEffect">
                                  <p:stCondLst>
                                    <p:cond delay="0"/>
                                  </p:stCondLst>
                                  <p:childTnLst>
                                    <p:set>
                                      <p:cBhvr>
                                        <p:cTn id="173" dur="1" fill="hold">
                                          <p:stCondLst>
                                            <p:cond delay="0"/>
                                          </p:stCondLst>
                                        </p:cTn>
                                        <p:tgtEl>
                                          <p:spTgt spid="341">
                                            <p:txEl>
                                              <p:pRg st="4" end="4"/>
                                            </p:txEl>
                                          </p:spTgt>
                                        </p:tgtEl>
                                        <p:attrNameLst>
                                          <p:attrName>style.visibility</p:attrName>
                                        </p:attrNameLst>
                                      </p:cBhvr>
                                      <p:to>
                                        <p:strVal val="visible"/>
                                      </p:to>
                                    </p:set>
                                    <p:animEffect transition="in" filter="fade">
                                      <p:cBhvr>
                                        <p:cTn id="174" dur="500"/>
                                        <p:tgtEl>
                                          <p:spTgt spid="341">
                                            <p:txEl>
                                              <p:pRg st="4" end="4"/>
                                            </p:txEl>
                                          </p:spTgt>
                                        </p:tgtEl>
                                      </p:cBhvr>
                                    </p:animEffect>
                                  </p:childTnLst>
                                </p:cTn>
                              </p:par>
                            </p:childTnLst>
                          </p:cTn>
                        </p:par>
                        <p:par>
                          <p:cTn id="175" fill="hold">
                            <p:stCondLst>
                              <p:cond delay="18000"/>
                            </p:stCondLst>
                            <p:childTnLst>
                              <p:par>
                                <p:cTn id="176" presetID="10" presetClass="entr" presetSubtype="0" fill="hold" nodeType="afterEffect">
                                  <p:stCondLst>
                                    <p:cond delay="0"/>
                                  </p:stCondLst>
                                  <p:childTnLst>
                                    <p:set>
                                      <p:cBhvr>
                                        <p:cTn id="177" dur="1" fill="hold">
                                          <p:stCondLst>
                                            <p:cond delay="0"/>
                                          </p:stCondLst>
                                        </p:cTn>
                                        <p:tgtEl>
                                          <p:spTgt spid="341">
                                            <p:txEl>
                                              <p:pRg st="5" end="5"/>
                                            </p:txEl>
                                          </p:spTgt>
                                        </p:tgtEl>
                                        <p:attrNameLst>
                                          <p:attrName>style.visibility</p:attrName>
                                        </p:attrNameLst>
                                      </p:cBhvr>
                                      <p:to>
                                        <p:strVal val="visible"/>
                                      </p:to>
                                    </p:set>
                                    <p:animEffect transition="in" filter="fade">
                                      <p:cBhvr>
                                        <p:cTn id="178" dur="500"/>
                                        <p:tgtEl>
                                          <p:spTgt spid="341">
                                            <p:txEl>
                                              <p:pRg st="5" end="5"/>
                                            </p:txEl>
                                          </p:spTgt>
                                        </p:tgtEl>
                                      </p:cBhvr>
                                    </p:animEffect>
                                  </p:childTnLst>
                                </p:cTn>
                              </p:par>
                            </p:childTnLst>
                          </p:cTn>
                        </p:par>
                        <p:par>
                          <p:cTn id="179" fill="hold">
                            <p:stCondLst>
                              <p:cond delay="18500"/>
                            </p:stCondLst>
                            <p:childTnLst>
                              <p:par>
                                <p:cTn id="180" presetID="10" presetClass="entr" presetSubtype="0" fill="hold" nodeType="afterEffect">
                                  <p:stCondLst>
                                    <p:cond delay="0"/>
                                  </p:stCondLst>
                                  <p:childTnLst>
                                    <p:set>
                                      <p:cBhvr>
                                        <p:cTn id="181" dur="1" fill="hold">
                                          <p:stCondLst>
                                            <p:cond delay="0"/>
                                          </p:stCondLst>
                                        </p:cTn>
                                        <p:tgtEl>
                                          <p:spTgt spid="341">
                                            <p:txEl>
                                              <p:pRg st="6" end="6"/>
                                            </p:txEl>
                                          </p:spTgt>
                                        </p:tgtEl>
                                        <p:attrNameLst>
                                          <p:attrName>style.visibility</p:attrName>
                                        </p:attrNameLst>
                                      </p:cBhvr>
                                      <p:to>
                                        <p:strVal val="visible"/>
                                      </p:to>
                                    </p:set>
                                    <p:animEffect transition="in" filter="fade">
                                      <p:cBhvr>
                                        <p:cTn id="182" dur="500"/>
                                        <p:tgtEl>
                                          <p:spTgt spid="341">
                                            <p:txEl>
                                              <p:pRg st="6" end="6"/>
                                            </p:txEl>
                                          </p:spTgt>
                                        </p:tgtEl>
                                      </p:cBhvr>
                                    </p:animEffect>
                                  </p:childTnLst>
                                </p:cTn>
                              </p:par>
                            </p:childTnLst>
                          </p:cTn>
                        </p:par>
                        <p:par>
                          <p:cTn id="183" fill="hold">
                            <p:stCondLst>
                              <p:cond delay="19000"/>
                            </p:stCondLst>
                            <p:childTnLst>
                              <p:par>
                                <p:cTn id="184" presetID="10" presetClass="entr" presetSubtype="0" fill="hold" nodeType="afterEffect">
                                  <p:stCondLst>
                                    <p:cond delay="0"/>
                                  </p:stCondLst>
                                  <p:childTnLst>
                                    <p:set>
                                      <p:cBhvr>
                                        <p:cTn id="185" dur="1" fill="hold">
                                          <p:stCondLst>
                                            <p:cond delay="0"/>
                                          </p:stCondLst>
                                        </p:cTn>
                                        <p:tgtEl>
                                          <p:spTgt spid="341">
                                            <p:txEl>
                                              <p:pRg st="7" end="7"/>
                                            </p:txEl>
                                          </p:spTgt>
                                        </p:tgtEl>
                                        <p:attrNameLst>
                                          <p:attrName>style.visibility</p:attrName>
                                        </p:attrNameLst>
                                      </p:cBhvr>
                                      <p:to>
                                        <p:strVal val="visible"/>
                                      </p:to>
                                    </p:set>
                                    <p:animEffect transition="in" filter="fade">
                                      <p:cBhvr>
                                        <p:cTn id="186" dur="500"/>
                                        <p:tgtEl>
                                          <p:spTgt spid="341">
                                            <p:txEl>
                                              <p:pRg st="7" end="7"/>
                                            </p:txEl>
                                          </p:spTgt>
                                        </p:tgtEl>
                                      </p:cBhvr>
                                    </p:animEffect>
                                  </p:childTnLst>
                                </p:cTn>
                              </p:par>
                            </p:childTnLst>
                          </p:cTn>
                        </p:par>
                        <p:par>
                          <p:cTn id="187" fill="hold">
                            <p:stCondLst>
                              <p:cond delay="19500"/>
                            </p:stCondLst>
                            <p:childTnLst>
                              <p:par>
                                <p:cTn id="188" presetID="10" presetClass="entr" presetSubtype="0" fill="hold" nodeType="afterEffect">
                                  <p:stCondLst>
                                    <p:cond delay="0"/>
                                  </p:stCondLst>
                                  <p:childTnLst>
                                    <p:set>
                                      <p:cBhvr>
                                        <p:cTn id="189" dur="1" fill="hold">
                                          <p:stCondLst>
                                            <p:cond delay="0"/>
                                          </p:stCondLst>
                                        </p:cTn>
                                        <p:tgtEl>
                                          <p:spTgt spid="341">
                                            <p:txEl>
                                              <p:pRg st="8" end="8"/>
                                            </p:txEl>
                                          </p:spTgt>
                                        </p:tgtEl>
                                        <p:attrNameLst>
                                          <p:attrName>style.visibility</p:attrName>
                                        </p:attrNameLst>
                                      </p:cBhvr>
                                      <p:to>
                                        <p:strVal val="visible"/>
                                      </p:to>
                                    </p:set>
                                    <p:animEffect transition="in" filter="fade">
                                      <p:cBhvr>
                                        <p:cTn id="190" dur="500"/>
                                        <p:tgtEl>
                                          <p:spTgt spid="341">
                                            <p:txEl>
                                              <p:pRg st="8" end="8"/>
                                            </p:txEl>
                                          </p:spTgt>
                                        </p:tgtEl>
                                      </p:cBhvr>
                                    </p:animEffect>
                                  </p:childTnLst>
                                </p:cTn>
                              </p:par>
                            </p:childTnLst>
                          </p:cTn>
                        </p:par>
                        <p:par>
                          <p:cTn id="191" fill="hold">
                            <p:stCondLst>
                              <p:cond delay="20000"/>
                            </p:stCondLst>
                            <p:childTnLst>
                              <p:par>
                                <p:cTn id="192" presetID="10" presetClass="entr" presetSubtype="0" fill="hold" nodeType="afterEffect">
                                  <p:stCondLst>
                                    <p:cond delay="0"/>
                                  </p:stCondLst>
                                  <p:childTnLst>
                                    <p:set>
                                      <p:cBhvr>
                                        <p:cTn id="193" dur="1" fill="hold">
                                          <p:stCondLst>
                                            <p:cond delay="0"/>
                                          </p:stCondLst>
                                        </p:cTn>
                                        <p:tgtEl>
                                          <p:spTgt spid="342">
                                            <p:txEl>
                                              <p:pRg st="0" end="0"/>
                                            </p:txEl>
                                          </p:spTgt>
                                        </p:tgtEl>
                                        <p:attrNameLst>
                                          <p:attrName>style.visibility</p:attrName>
                                        </p:attrNameLst>
                                      </p:cBhvr>
                                      <p:to>
                                        <p:strVal val="visible"/>
                                      </p:to>
                                    </p:set>
                                    <p:animEffect transition="in" filter="fade">
                                      <p:cBhvr>
                                        <p:cTn id="194" dur="500"/>
                                        <p:tgtEl>
                                          <p:spTgt spid="342">
                                            <p:txEl>
                                              <p:pRg st="0" end="0"/>
                                            </p:txEl>
                                          </p:spTgt>
                                        </p:tgtEl>
                                      </p:cBhvr>
                                    </p:animEffect>
                                  </p:childTnLst>
                                </p:cTn>
                              </p:par>
                            </p:childTnLst>
                          </p:cTn>
                        </p:par>
                        <p:par>
                          <p:cTn id="195" fill="hold">
                            <p:stCondLst>
                              <p:cond delay="20500"/>
                            </p:stCondLst>
                            <p:childTnLst>
                              <p:par>
                                <p:cTn id="196" presetID="10" presetClass="entr" presetSubtype="0" fill="hold" nodeType="afterEffect">
                                  <p:stCondLst>
                                    <p:cond delay="0"/>
                                  </p:stCondLst>
                                  <p:childTnLst>
                                    <p:set>
                                      <p:cBhvr>
                                        <p:cTn id="197" dur="1" fill="hold">
                                          <p:stCondLst>
                                            <p:cond delay="0"/>
                                          </p:stCondLst>
                                        </p:cTn>
                                        <p:tgtEl>
                                          <p:spTgt spid="342">
                                            <p:txEl>
                                              <p:pRg st="1" end="1"/>
                                            </p:txEl>
                                          </p:spTgt>
                                        </p:tgtEl>
                                        <p:attrNameLst>
                                          <p:attrName>style.visibility</p:attrName>
                                        </p:attrNameLst>
                                      </p:cBhvr>
                                      <p:to>
                                        <p:strVal val="visible"/>
                                      </p:to>
                                    </p:set>
                                    <p:animEffect transition="in" filter="fade">
                                      <p:cBhvr>
                                        <p:cTn id="198" dur="500"/>
                                        <p:tgtEl>
                                          <p:spTgt spid="342">
                                            <p:txEl>
                                              <p:pRg st="1" end="1"/>
                                            </p:txEl>
                                          </p:spTgt>
                                        </p:tgtEl>
                                      </p:cBhvr>
                                    </p:animEffect>
                                  </p:childTnLst>
                                </p:cTn>
                              </p:par>
                            </p:childTnLst>
                          </p:cTn>
                        </p:par>
                        <p:par>
                          <p:cTn id="199" fill="hold">
                            <p:stCondLst>
                              <p:cond delay="21000"/>
                            </p:stCondLst>
                            <p:childTnLst>
                              <p:par>
                                <p:cTn id="200" presetID="10" presetClass="entr" presetSubtype="0" fill="hold" nodeType="afterEffect">
                                  <p:stCondLst>
                                    <p:cond delay="0"/>
                                  </p:stCondLst>
                                  <p:childTnLst>
                                    <p:set>
                                      <p:cBhvr>
                                        <p:cTn id="201" dur="1" fill="hold">
                                          <p:stCondLst>
                                            <p:cond delay="0"/>
                                          </p:stCondLst>
                                        </p:cTn>
                                        <p:tgtEl>
                                          <p:spTgt spid="342">
                                            <p:txEl>
                                              <p:pRg st="2" end="2"/>
                                            </p:txEl>
                                          </p:spTgt>
                                        </p:tgtEl>
                                        <p:attrNameLst>
                                          <p:attrName>style.visibility</p:attrName>
                                        </p:attrNameLst>
                                      </p:cBhvr>
                                      <p:to>
                                        <p:strVal val="visible"/>
                                      </p:to>
                                    </p:set>
                                    <p:animEffect transition="in" filter="fade">
                                      <p:cBhvr>
                                        <p:cTn id="202" dur="500"/>
                                        <p:tgtEl>
                                          <p:spTgt spid="342">
                                            <p:txEl>
                                              <p:pRg st="2" end="2"/>
                                            </p:txEl>
                                          </p:spTgt>
                                        </p:tgtEl>
                                      </p:cBhvr>
                                    </p:animEffect>
                                  </p:childTnLst>
                                </p:cTn>
                              </p:par>
                            </p:childTnLst>
                          </p:cTn>
                        </p:par>
                        <p:par>
                          <p:cTn id="203" fill="hold">
                            <p:stCondLst>
                              <p:cond delay="21500"/>
                            </p:stCondLst>
                            <p:childTnLst>
                              <p:par>
                                <p:cTn id="204" presetID="10" presetClass="entr" presetSubtype="0" fill="hold" nodeType="afterEffect">
                                  <p:stCondLst>
                                    <p:cond delay="0"/>
                                  </p:stCondLst>
                                  <p:childTnLst>
                                    <p:set>
                                      <p:cBhvr>
                                        <p:cTn id="205" dur="1" fill="hold">
                                          <p:stCondLst>
                                            <p:cond delay="0"/>
                                          </p:stCondLst>
                                        </p:cTn>
                                        <p:tgtEl>
                                          <p:spTgt spid="342">
                                            <p:txEl>
                                              <p:pRg st="3" end="3"/>
                                            </p:txEl>
                                          </p:spTgt>
                                        </p:tgtEl>
                                        <p:attrNameLst>
                                          <p:attrName>style.visibility</p:attrName>
                                        </p:attrNameLst>
                                      </p:cBhvr>
                                      <p:to>
                                        <p:strVal val="visible"/>
                                      </p:to>
                                    </p:set>
                                    <p:animEffect transition="in" filter="fade">
                                      <p:cBhvr>
                                        <p:cTn id="206" dur="500"/>
                                        <p:tgtEl>
                                          <p:spTgt spid="342">
                                            <p:txEl>
                                              <p:pRg st="3" end="3"/>
                                            </p:txEl>
                                          </p:spTgt>
                                        </p:tgtEl>
                                      </p:cBhvr>
                                    </p:animEffect>
                                  </p:childTnLst>
                                </p:cTn>
                              </p:par>
                            </p:childTnLst>
                          </p:cTn>
                        </p:par>
                        <p:par>
                          <p:cTn id="207" fill="hold">
                            <p:stCondLst>
                              <p:cond delay="22000"/>
                            </p:stCondLst>
                            <p:childTnLst>
                              <p:par>
                                <p:cTn id="208" presetID="10" presetClass="entr" presetSubtype="0" fill="hold" nodeType="afterEffect">
                                  <p:stCondLst>
                                    <p:cond delay="0"/>
                                  </p:stCondLst>
                                  <p:childTnLst>
                                    <p:set>
                                      <p:cBhvr>
                                        <p:cTn id="209" dur="1" fill="hold">
                                          <p:stCondLst>
                                            <p:cond delay="0"/>
                                          </p:stCondLst>
                                        </p:cTn>
                                        <p:tgtEl>
                                          <p:spTgt spid="342">
                                            <p:txEl>
                                              <p:pRg st="4" end="4"/>
                                            </p:txEl>
                                          </p:spTgt>
                                        </p:tgtEl>
                                        <p:attrNameLst>
                                          <p:attrName>style.visibility</p:attrName>
                                        </p:attrNameLst>
                                      </p:cBhvr>
                                      <p:to>
                                        <p:strVal val="visible"/>
                                      </p:to>
                                    </p:set>
                                    <p:animEffect transition="in" filter="fade">
                                      <p:cBhvr>
                                        <p:cTn id="210" dur="500"/>
                                        <p:tgtEl>
                                          <p:spTgt spid="342">
                                            <p:txEl>
                                              <p:pRg st="4" end="4"/>
                                            </p:txEl>
                                          </p:spTgt>
                                        </p:tgtEl>
                                      </p:cBhvr>
                                    </p:animEffect>
                                  </p:childTnLst>
                                </p:cTn>
                              </p:par>
                            </p:childTnLst>
                          </p:cTn>
                        </p:par>
                        <p:par>
                          <p:cTn id="211" fill="hold">
                            <p:stCondLst>
                              <p:cond delay="22500"/>
                            </p:stCondLst>
                            <p:childTnLst>
                              <p:par>
                                <p:cTn id="212" presetID="10" presetClass="entr" presetSubtype="0" fill="hold" nodeType="afterEffect">
                                  <p:stCondLst>
                                    <p:cond delay="0"/>
                                  </p:stCondLst>
                                  <p:childTnLst>
                                    <p:set>
                                      <p:cBhvr>
                                        <p:cTn id="213" dur="1" fill="hold">
                                          <p:stCondLst>
                                            <p:cond delay="0"/>
                                          </p:stCondLst>
                                        </p:cTn>
                                        <p:tgtEl>
                                          <p:spTgt spid="342">
                                            <p:txEl>
                                              <p:pRg st="5" end="5"/>
                                            </p:txEl>
                                          </p:spTgt>
                                        </p:tgtEl>
                                        <p:attrNameLst>
                                          <p:attrName>style.visibility</p:attrName>
                                        </p:attrNameLst>
                                      </p:cBhvr>
                                      <p:to>
                                        <p:strVal val="visible"/>
                                      </p:to>
                                    </p:set>
                                    <p:animEffect transition="in" filter="fade">
                                      <p:cBhvr>
                                        <p:cTn id="214" dur="500"/>
                                        <p:tgtEl>
                                          <p:spTgt spid="342">
                                            <p:txEl>
                                              <p:pRg st="5" end="5"/>
                                            </p:txEl>
                                          </p:spTgt>
                                        </p:tgtEl>
                                      </p:cBhvr>
                                    </p:animEffect>
                                  </p:childTnLst>
                                </p:cTn>
                              </p:par>
                            </p:childTnLst>
                          </p:cTn>
                        </p:par>
                        <p:par>
                          <p:cTn id="215" fill="hold">
                            <p:stCondLst>
                              <p:cond delay="23000"/>
                            </p:stCondLst>
                            <p:childTnLst>
                              <p:par>
                                <p:cTn id="216" presetID="10" presetClass="entr" presetSubtype="0" fill="hold" nodeType="afterEffect">
                                  <p:stCondLst>
                                    <p:cond delay="0"/>
                                  </p:stCondLst>
                                  <p:childTnLst>
                                    <p:set>
                                      <p:cBhvr>
                                        <p:cTn id="217" dur="1" fill="hold">
                                          <p:stCondLst>
                                            <p:cond delay="0"/>
                                          </p:stCondLst>
                                        </p:cTn>
                                        <p:tgtEl>
                                          <p:spTgt spid="342">
                                            <p:txEl>
                                              <p:pRg st="6" end="6"/>
                                            </p:txEl>
                                          </p:spTgt>
                                        </p:tgtEl>
                                        <p:attrNameLst>
                                          <p:attrName>style.visibility</p:attrName>
                                        </p:attrNameLst>
                                      </p:cBhvr>
                                      <p:to>
                                        <p:strVal val="visible"/>
                                      </p:to>
                                    </p:set>
                                    <p:animEffect transition="in" filter="fade">
                                      <p:cBhvr>
                                        <p:cTn id="218" dur="500"/>
                                        <p:tgtEl>
                                          <p:spTgt spid="342">
                                            <p:txEl>
                                              <p:pRg st="6" end="6"/>
                                            </p:txEl>
                                          </p:spTgt>
                                        </p:tgtEl>
                                      </p:cBhvr>
                                    </p:animEffect>
                                  </p:childTnLst>
                                </p:cTn>
                              </p:par>
                            </p:childTnLst>
                          </p:cTn>
                        </p:par>
                        <p:par>
                          <p:cTn id="219" fill="hold">
                            <p:stCondLst>
                              <p:cond delay="23500"/>
                            </p:stCondLst>
                            <p:childTnLst>
                              <p:par>
                                <p:cTn id="220" presetID="10" presetClass="entr" presetSubtype="0" fill="hold" nodeType="afterEffect">
                                  <p:stCondLst>
                                    <p:cond delay="0"/>
                                  </p:stCondLst>
                                  <p:childTnLst>
                                    <p:set>
                                      <p:cBhvr>
                                        <p:cTn id="221" dur="1" fill="hold">
                                          <p:stCondLst>
                                            <p:cond delay="0"/>
                                          </p:stCondLst>
                                        </p:cTn>
                                        <p:tgtEl>
                                          <p:spTgt spid="342">
                                            <p:txEl>
                                              <p:pRg st="7" end="7"/>
                                            </p:txEl>
                                          </p:spTgt>
                                        </p:tgtEl>
                                        <p:attrNameLst>
                                          <p:attrName>style.visibility</p:attrName>
                                        </p:attrNameLst>
                                      </p:cBhvr>
                                      <p:to>
                                        <p:strVal val="visible"/>
                                      </p:to>
                                    </p:set>
                                    <p:animEffect transition="in" filter="fade">
                                      <p:cBhvr>
                                        <p:cTn id="222" dur="500"/>
                                        <p:tgtEl>
                                          <p:spTgt spid="342">
                                            <p:txEl>
                                              <p:pRg st="7" end="7"/>
                                            </p:txEl>
                                          </p:spTgt>
                                        </p:tgtEl>
                                      </p:cBhvr>
                                    </p:animEffect>
                                  </p:childTnLst>
                                </p:cTn>
                              </p:par>
                            </p:childTnLst>
                          </p:cTn>
                        </p:par>
                        <p:par>
                          <p:cTn id="223" fill="hold">
                            <p:stCondLst>
                              <p:cond delay="24000"/>
                            </p:stCondLst>
                            <p:childTnLst>
                              <p:par>
                                <p:cTn id="224" presetID="10" presetClass="entr" presetSubtype="0" fill="hold" nodeType="afterEffect">
                                  <p:stCondLst>
                                    <p:cond delay="0"/>
                                  </p:stCondLst>
                                  <p:childTnLst>
                                    <p:set>
                                      <p:cBhvr>
                                        <p:cTn id="225" dur="1" fill="hold">
                                          <p:stCondLst>
                                            <p:cond delay="0"/>
                                          </p:stCondLst>
                                        </p:cTn>
                                        <p:tgtEl>
                                          <p:spTgt spid="342">
                                            <p:txEl>
                                              <p:pRg st="8" end="8"/>
                                            </p:txEl>
                                          </p:spTgt>
                                        </p:tgtEl>
                                        <p:attrNameLst>
                                          <p:attrName>style.visibility</p:attrName>
                                        </p:attrNameLst>
                                      </p:cBhvr>
                                      <p:to>
                                        <p:strVal val="visible"/>
                                      </p:to>
                                    </p:set>
                                    <p:animEffect transition="in" filter="fade">
                                      <p:cBhvr>
                                        <p:cTn id="226" dur="500"/>
                                        <p:tgtEl>
                                          <p:spTgt spid="342">
                                            <p:txEl>
                                              <p:pRg st="8" end="8"/>
                                            </p:txEl>
                                          </p:spTgt>
                                        </p:tgtEl>
                                      </p:cBhvr>
                                    </p:animEffect>
                                  </p:childTnLst>
                                </p:cTn>
                              </p:par>
                            </p:childTnLst>
                          </p:cTn>
                        </p:par>
                        <p:par>
                          <p:cTn id="227" fill="hold">
                            <p:stCondLst>
                              <p:cond delay="24500"/>
                            </p:stCondLst>
                            <p:childTnLst>
                              <p:par>
                                <p:cTn id="228" presetID="10" presetClass="entr" presetSubtype="0" fill="hold" nodeType="afterEffect">
                                  <p:stCondLst>
                                    <p:cond delay="0"/>
                                  </p:stCondLst>
                                  <p:childTnLst>
                                    <p:set>
                                      <p:cBhvr>
                                        <p:cTn id="229" dur="1" fill="hold">
                                          <p:stCondLst>
                                            <p:cond delay="0"/>
                                          </p:stCondLst>
                                        </p:cTn>
                                        <p:tgtEl>
                                          <p:spTgt spid="321"/>
                                        </p:tgtEl>
                                        <p:attrNameLst>
                                          <p:attrName>style.visibility</p:attrName>
                                        </p:attrNameLst>
                                      </p:cBhvr>
                                      <p:to>
                                        <p:strVal val="visible"/>
                                      </p:to>
                                    </p:set>
                                    <p:animEffect transition="in" filter="fade">
                                      <p:cBhvr>
                                        <p:cTn id="230" dur="500"/>
                                        <p:tgtEl>
                                          <p:spTgt spid="321"/>
                                        </p:tgtEl>
                                      </p:cBhvr>
                                    </p:animEffect>
                                  </p:childTnLst>
                                </p:cTn>
                              </p:par>
                            </p:childTnLst>
                          </p:cTn>
                        </p:par>
                        <p:par>
                          <p:cTn id="231" fill="hold">
                            <p:stCondLst>
                              <p:cond delay="25000"/>
                            </p:stCondLst>
                            <p:childTnLst>
                              <p:par>
                                <p:cTn id="232" presetID="10" presetClass="entr" presetSubtype="0" fill="hold" nodeType="afterEffect">
                                  <p:stCondLst>
                                    <p:cond delay="0"/>
                                  </p:stCondLst>
                                  <p:childTnLst>
                                    <p:set>
                                      <p:cBhvr>
                                        <p:cTn id="233" dur="1" fill="hold">
                                          <p:stCondLst>
                                            <p:cond delay="0"/>
                                          </p:stCondLst>
                                        </p:cTn>
                                        <p:tgtEl>
                                          <p:spTgt spid="330"/>
                                        </p:tgtEl>
                                        <p:attrNameLst>
                                          <p:attrName>style.visibility</p:attrName>
                                        </p:attrNameLst>
                                      </p:cBhvr>
                                      <p:to>
                                        <p:strVal val="visible"/>
                                      </p:to>
                                    </p:set>
                                    <p:animEffect transition="in" filter="fade">
                                      <p:cBhvr>
                                        <p:cTn id="234" dur="500"/>
                                        <p:tgtEl>
                                          <p:spTgt spid="330"/>
                                        </p:tgtEl>
                                      </p:cBhvr>
                                    </p:animEffect>
                                  </p:childTnLst>
                                </p:cTn>
                              </p:par>
                            </p:childTnLst>
                          </p:cTn>
                        </p:par>
                        <p:par>
                          <p:cTn id="235" fill="hold">
                            <p:stCondLst>
                              <p:cond delay="25500"/>
                            </p:stCondLst>
                            <p:childTnLst>
                              <p:par>
                                <p:cTn id="236" presetID="10" presetClass="entr" presetSubtype="0" fill="hold" nodeType="afterEffect">
                                  <p:stCondLst>
                                    <p:cond delay="0"/>
                                  </p:stCondLst>
                                  <p:childTnLst>
                                    <p:set>
                                      <p:cBhvr>
                                        <p:cTn id="237" dur="1" fill="hold">
                                          <p:stCondLst>
                                            <p:cond delay="0"/>
                                          </p:stCondLst>
                                        </p:cTn>
                                        <p:tgtEl>
                                          <p:spTgt spid="347">
                                            <p:txEl>
                                              <p:pRg st="0" end="0"/>
                                            </p:txEl>
                                          </p:spTgt>
                                        </p:tgtEl>
                                        <p:attrNameLst>
                                          <p:attrName>style.visibility</p:attrName>
                                        </p:attrNameLst>
                                      </p:cBhvr>
                                      <p:to>
                                        <p:strVal val="visible"/>
                                      </p:to>
                                    </p:set>
                                    <p:animEffect transition="in" filter="fade">
                                      <p:cBhvr>
                                        <p:cTn id="238" dur="500"/>
                                        <p:tgtEl>
                                          <p:spTgt spid="347">
                                            <p:txEl>
                                              <p:pRg st="0" end="0"/>
                                            </p:txEl>
                                          </p:spTgt>
                                        </p:tgtEl>
                                      </p:cBhvr>
                                    </p:animEffect>
                                  </p:childTnLst>
                                </p:cTn>
                              </p:par>
                            </p:childTnLst>
                          </p:cTn>
                        </p:par>
                        <p:par>
                          <p:cTn id="239" fill="hold">
                            <p:stCondLst>
                              <p:cond delay="26000"/>
                            </p:stCondLst>
                            <p:childTnLst>
                              <p:par>
                                <p:cTn id="240" presetID="10" presetClass="entr" presetSubtype="0" fill="hold" nodeType="afterEffect">
                                  <p:stCondLst>
                                    <p:cond delay="0"/>
                                  </p:stCondLst>
                                  <p:childTnLst>
                                    <p:set>
                                      <p:cBhvr>
                                        <p:cTn id="241" dur="1" fill="hold">
                                          <p:stCondLst>
                                            <p:cond delay="0"/>
                                          </p:stCondLst>
                                        </p:cTn>
                                        <p:tgtEl>
                                          <p:spTgt spid="347">
                                            <p:txEl>
                                              <p:pRg st="1" end="1"/>
                                            </p:txEl>
                                          </p:spTgt>
                                        </p:tgtEl>
                                        <p:attrNameLst>
                                          <p:attrName>style.visibility</p:attrName>
                                        </p:attrNameLst>
                                      </p:cBhvr>
                                      <p:to>
                                        <p:strVal val="visible"/>
                                      </p:to>
                                    </p:set>
                                    <p:animEffect transition="in" filter="fade">
                                      <p:cBhvr>
                                        <p:cTn id="242" dur="500"/>
                                        <p:tgtEl>
                                          <p:spTgt spid="347">
                                            <p:txEl>
                                              <p:pRg st="1" end="1"/>
                                            </p:txEl>
                                          </p:spTgt>
                                        </p:tgtEl>
                                      </p:cBhvr>
                                    </p:animEffect>
                                  </p:childTnLst>
                                </p:cTn>
                              </p:par>
                            </p:childTnLst>
                          </p:cTn>
                        </p:par>
                        <p:par>
                          <p:cTn id="243" fill="hold">
                            <p:stCondLst>
                              <p:cond delay="26500"/>
                            </p:stCondLst>
                            <p:childTnLst>
                              <p:par>
                                <p:cTn id="244" presetID="10" presetClass="entr" presetSubtype="0" fill="hold" nodeType="afterEffect">
                                  <p:stCondLst>
                                    <p:cond delay="0"/>
                                  </p:stCondLst>
                                  <p:childTnLst>
                                    <p:set>
                                      <p:cBhvr>
                                        <p:cTn id="245" dur="1" fill="hold">
                                          <p:stCondLst>
                                            <p:cond delay="0"/>
                                          </p:stCondLst>
                                        </p:cTn>
                                        <p:tgtEl>
                                          <p:spTgt spid="347">
                                            <p:txEl>
                                              <p:pRg st="2" end="2"/>
                                            </p:txEl>
                                          </p:spTgt>
                                        </p:tgtEl>
                                        <p:attrNameLst>
                                          <p:attrName>style.visibility</p:attrName>
                                        </p:attrNameLst>
                                      </p:cBhvr>
                                      <p:to>
                                        <p:strVal val="visible"/>
                                      </p:to>
                                    </p:set>
                                    <p:animEffect transition="in" filter="fade">
                                      <p:cBhvr>
                                        <p:cTn id="246" dur="500"/>
                                        <p:tgtEl>
                                          <p:spTgt spid="347">
                                            <p:txEl>
                                              <p:pRg st="2" end="2"/>
                                            </p:txEl>
                                          </p:spTgt>
                                        </p:tgtEl>
                                      </p:cBhvr>
                                    </p:animEffect>
                                  </p:childTnLst>
                                </p:cTn>
                              </p:par>
                            </p:childTnLst>
                          </p:cTn>
                        </p:par>
                        <p:par>
                          <p:cTn id="247" fill="hold">
                            <p:stCondLst>
                              <p:cond delay="27000"/>
                            </p:stCondLst>
                            <p:childTnLst>
                              <p:par>
                                <p:cTn id="248" presetID="10" presetClass="entr" presetSubtype="0" fill="hold" nodeType="afterEffect">
                                  <p:stCondLst>
                                    <p:cond delay="0"/>
                                  </p:stCondLst>
                                  <p:childTnLst>
                                    <p:set>
                                      <p:cBhvr>
                                        <p:cTn id="249" dur="1" fill="hold">
                                          <p:stCondLst>
                                            <p:cond delay="0"/>
                                          </p:stCondLst>
                                        </p:cTn>
                                        <p:tgtEl>
                                          <p:spTgt spid="347">
                                            <p:txEl>
                                              <p:pRg st="3" end="3"/>
                                            </p:txEl>
                                          </p:spTgt>
                                        </p:tgtEl>
                                        <p:attrNameLst>
                                          <p:attrName>style.visibility</p:attrName>
                                        </p:attrNameLst>
                                      </p:cBhvr>
                                      <p:to>
                                        <p:strVal val="visible"/>
                                      </p:to>
                                    </p:set>
                                    <p:animEffect transition="in" filter="fade">
                                      <p:cBhvr>
                                        <p:cTn id="250" dur="500"/>
                                        <p:tgtEl>
                                          <p:spTgt spid="347">
                                            <p:txEl>
                                              <p:pRg st="3" end="3"/>
                                            </p:txEl>
                                          </p:spTgt>
                                        </p:tgtEl>
                                      </p:cBhvr>
                                    </p:animEffect>
                                  </p:childTnLst>
                                </p:cTn>
                              </p:par>
                            </p:childTnLst>
                          </p:cTn>
                        </p:par>
                        <p:par>
                          <p:cTn id="251" fill="hold">
                            <p:stCondLst>
                              <p:cond delay="27500"/>
                            </p:stCondLst>
                            <p:childTnLst>
                              <p:par>
                                <p:cTn id="252" presetID="10" presetClass="entr" presetSubtype="0" fill="hold" nodeType="afterEffect">
                                  <p:stCondLst>
                                    <p:cond delay="0"/>
                                  </p:stCondLst>
                                  <p:childTnLst>
                                    <p:set>
                                      <p:cBhvr>
                                        <p:cTn id="253" dur="1" fill="hold">
                                          <p:stCondLst>
                                            <p:cond delay="0"/>
                                          </p:stCondLst>
                                        </p:cTn>
                                        <p:tgtEl>
                                          <p:spTgt spid="347">
                                            <p:txEl>
                                              <p:pRg st="4" end="4"/>
                                            </p:txEl>
                                          </p:spTgt>
                                        </p:tgtEl>
                                        <p:attrNameLst>
                                          <p:attrName>style.visibility</p:attrName>
                                        </p:attrNameLst>
                                      </p:cBhvr>
                                      <p:to>
                                        <p:strVal val="visible"/>
                                      </p:to>
                                    </p:set>
                                    <p:animEffect transition="in" filter="fade">
                                      <p:cBhvr>
                                        <p:cTn id="254" dur="500"/>
                                        <p:tgtEl>
                                          <p:spTgt spid="347">
                                            <p:txEl>
                                              <p:pRg st="4" end="4"/>
                                            </p:txEl>
                                          </p:spTgt>
                                        </p:tgtEl>
                                      </p:cBhvr>
                                    </p:animEffect>
                                  </p:childTnLst>
                                </p:cTn>
                              </p:par>
                            </p:childTnLst>
                          </p:cTn>
                        </p:par>
                        <p:par>
                          <p:cTn id="255" fill="hold">
                            <p:stCondLst>
                              <p:cond delay="28000"/>
                            </p:stCondLst>
                            <p:childTnLst>
                              <p:par>
                                <p:cTn id="256" presetID="10" presetClass="entr" presetSubtype="0" fill="hold" nodeType="afterEffect">
                                  <p:stCondLst>
                                    <p:cond delay="0"/>
                                  </p:stCondLst>
                                  <p:childTnLst>
                                    <p:set>
                                      <p:cBhvr>
                                        <p:cTn id="257" dur="1" fill="hold">
                                          <p:stCondLst>
                                            <p:cond delay="0"/>
                                          </p:stCondLst>
                                        </p:cTn>
                                        <p:tgtEl>
                                          <p:spTgt spid="347">
                                            <p:txEl>
                                              <p:pRg st="5" end="5"/>
                                            </p:txEl>
                                          </p:spTgt>
                                        </p:tgtEl>
                                        <p:attrNameLst>
                                          <p:attrName>style.visibility</p:attrName>
                                        </p:attrNameLst>
                                      </p:cBhvr>
                                      <p:to>
                                        <p:strVal val="visible"/>
                                      </p:to>
                                    </p:set>
                                    <p:animEffect transition="in" filter="fade">
                                      <p:cBhvr>
                                        <p:cTn id="258" dur="500"/>
                                        <p:tgtEl>
                                          <p:spTgt spid="347">
                                            <p:txEl>
                                              <p:pRg st="5" end="5"/>
                                            </p:txEl>
                                          </p:spTgt>
                                        </p:tgtEl>
                                      </p:cBhvr>
                                    </p:animEffect>
                                  </p:childTnLst>
                                </p:cTn>
                              </p:par>
                            </p:childTnLst>
                          </p:cTn>
                        </p:par>
                        <p:par>
                          <p:cTn id="259" fill="hold">
                            <p:stCondLst>
                              <p:cond delay="28500"/>
                            </p:stCondLst>
                            <p:childTnLst>
                              <p:par>
                                <p:cTn id="260" presetID="10" presetClass="entr" presetSubtype="0" fill="hold" nodeType="afterEffect">
                                  <p:stCondLst>
                                    <p:cond delay="0"/>
                                  </p:stCondLst>
                                  <p:childTnLst>
                                    <p:set>
                                      <p:cBhvr>
                                        <p:cTn id="261" dur="1" fill="hold">
                                          <p:stCondLst>
                                            <p:cond delay="0"/>
                                          </p:stCondLst>
                                        </p:cTn>
                                        <p:tgtEl>
                                          <p:spTgt spid="347">
                                            <p:txEl>
                                              <p:pRg st="6" end="6"/>
                                            </p:txEl>
                                          </p:spTgt>
                                        </p:tgtEl>
                                        <p:attrNameLst>
                                          <p:attrName>style.visibility</p:attrName>
                                        </p:attrNameLst>
                                      </p:cBhvr>
                                      <p:to>
                                        <p:strVal val="visible"/>
                                      </p:to>
                                    </p:set>
                                    <p:animEffect transition="in" filter="fade">
                                      <p:cBhvr>
                                        <p:cTn id="262" dur="500"/>
                                        <p:tgtEl>
                                          <p:spTgt spid="347">
                                            <p:txEl>
                                              <p:pRg st="6" end="6"/>
                                            </p:txEl>
                                          </p:spTgt>
                                        </p:tgtEl>
                                      </p:cBhvr>
                                    </p:animEffect>
                                  </p:childTnLst>
                                </p:cTn>
                              </p:par>
                            </p:childTnLst>
                          </p:cTn>
                        </p:par>
                        <p:par>
                          <p:cTn id="263" fill="hold">
                            <p:stCondLst>
                              <p:cond delay="29000"/>
                            </p:stCondLst>
                            <p:childTnLst>
                              <p:par>
                                <p:cTn id="264" presetID="10" presetClass="entr" presetSubtype="0" fill="hold" nodeType="afterEffect">
                                  <p:stCondLst>
                                    <p:cond delay="0"/>
                                  </p:stCondLst>
                                  <p:childTnLst>
                                    <p:set>
                                      <p:cBhvr>
                                        <p:cTn id="265" dur="1" fill="hold">
                                          <p:stCondLst>
                                            <p:cond delay="0"/>
                                          </p:stCondLst>
                                        </p:cTn>
                                        <p:tgtEl>
                                          <p:spTgt spid="347">
                                            <p:txEl>
                                              <p:pRg st="7" end="7"/>
                                            </p:txEl>
                                          </p:spTgt>
                                        </p:tgtEl>
                                        <p:attrNameLst>
                                          <p:attrName>style.visibility</p:attrName>
                                        </p:attrNameLst>
                                      </p:cBhvr>
                                      <p:to>
                                        <p:strVal val="visible"/>
                                      </p:to>
                                    </p:set>
                                    <p:animEffect transition="in" filter="fade">
                                      <p:cBhvr>
                                        <p:cTn id="266" dur="500"/>
                                        <p:tgtEl>
                                          <p:spTgt spid="347">
                                            <p:txEl>
                                              <p:pRg st="7" end="7"/>
                                            </p:txEl>
                                          </p:spTgt>
                                        </p:tgtEl>
                                      </p:cBhvr>
                                    </p:animEffect>
                                  </p:childTnLst>
                                </p:cTn>
                              </p:par>
                            </p:childTnLst>
                          </p:cTn>
                        </p:par>
                        <p:par>
                          <p:cTn id="267" fill="hold">
                            <p:stCondLst>
                              <p:cond delay="29500"/>
                            </p:stCondLst>
                            <p:childTnLst>
                              <p:par>
                                <p:cTn id="268" presetID="10" presetClass="entr" presetSubtype="0" fill="hold" nodeType="afterEffect">
                                  <p:stCondLst>
                                    <p:cond delay="0"/>
                                  </p:stCondLst>
                                  <p:childTnLst>
                                    <p:set>
                                      <p:cBhvr>
                                        <p:cTn id="269" dur="1" fill="hold">
                                          <p:stCondLst>
                                            <p:cond delay="0"/>
                                          </p:stCondLst>
                                        </p:cTn>
                                        <p:tgtEl>
                                          <p:spTgt spid="347">
                                            <p:txEl>
                                              <p:pRg st="8" end="8"/>
                                            </p:txEl>
                                          </p:spTgt>
                                        </p:tgtEl>
                                        <p:attrNameLst>
                                          <p:attrName>style.visibility</p:attrName>
                                        </p:attrNameLst>
                                      </p:cBhvr>
                                      <p:to>
                                        <p:strVal val="visible"/>
                                      </p:to>
                                    </p:set>
                                    <p:animEffect transition="in" filter="fade">
                                      <p:cBhvr>
                                        <p:cTn id="270" dur="500"/>
                                        <p:tgtEl>
                                          <p:spTgt spid="347">
                                            <p:txEl>
                                              <p:pRg st="8" end="8"/>
                                            </p:txEl>
                                          </p:spTgt>
                                        </p:tgtEl>
                                      </p:cBhvr>
                                    </p:animEffect>
                                  </p:childTnLst>
                                </p:cTn>
                              </p:par>
                            </p:childTnLst>
                          </p:cTn>
                        </p:par>
                        <p:par>
                          <p:cTn id="271" fill="hold">
                            <p:stCondLst>
                              <p:cond delay="30000"/>
                            </p:stCondLst>
                            <p:childTnLst>
                              <p:par>
                                <p:cTn id="272" presetID="10" presetClass="entr" presetSubtype="0" fill="hold" nodeType="afterEffect">
                                  <p:stCondLst>
                                    <p:cond delay="0"/>
                                  </p:stCondLst>
                                  <p:childTnLst>
                                    <p:set>
                                      <p:cBhvr>
                                        <p:cTn id="273" dur="1" fill="hold">
                                          <p:stCondLst>
                                            <p:cond delay="0"/>
                                          </p:stCondLst>
                                        </p:cTn>
                                        <p:tgtEl>
                                          <p:spTgt spid="332"/>
                                        </p:tgtEl>
                                        <p:attrNameLst>
                                          <p:attrName>style.visibility</p:attrName>
                                        </p:attrNameLst>
                                      </p:cBhvr>
                                      <p:to>
                                        <p:strVal val="visible"/>
                                      </p:to>
                                    </p:set>
                                    <p:animEffect transition="in" filter="fade">
                                      <p:cBhvr>
                                        <p:cTn id="274" dur="500"/>
                                        <p:tgtEl>
                                          <p:spTgt spid="332"/>
                                        </p:tgtEl>
                                      </p:cBhvr>
                                    </p:animEffect>
                                  </p:childTnLst>
                                </p:cTn>
                              </p:par>
                            </p:childTnLst>
                          </p:cTn>
                        </p:par>
                        <p:par>
                          <p:cTn id="275" fill="hold">
                            <p:stCondLst>
                              <p:cond delay="30500"/>
                            </p:stCondLst>
                            <p:childTnLst>
                              <p:par>
                                <p:cTn id="276" presetID="10" presetClass="entr" presetSubtype="0" fill="hold" nodeType="afterEffect">
                                  <p:stCondLst>
                                    <p:cond delay="0"/>
                                  </p:stCondLst>
                                  <p:childTnLst>
                                    <p:set>
                                      <p:cBhvr>
                                        <p:cTn id="277" dur="1" fill="hold">
                                          <p:stCondLst>
                                            <p:cond delay="0"/>
                                          </p:stCondLst>
                                        </p:cTn>
                                        <p:tgtEl>
                                          <p:spTgt spid="343">
                                            <p:txEl>
                                              <p:pRg st="0" end="0"/>
                                            </p:txEl>
                                          </p:spTgt>
                                        </p:tgtEl>
                                        <p:attrNameLst>
                                          <p:attrName>style.visibility</p:attrName>
                                        </p:attrNameLst>
                                      </p:cBhvr>
                                      <p:to>
                                        <p:strVal val="visible"/>
                                      </p:to>
                                    </p:set>
                                    <p:animEffect transition="in" filter="fade">
                                      <p:cBhvr>
                                        <p:cTn id="278" dur="500"/>
                                        <p:tgtEl>
                                          <p:spTgt spid="343">
                                            <p:txEl>
                                              <p:pRg st="0" end="0"/>
                                            </p:txEl>
                                          </p:spTgt>
                                        </p:tgtEl>
                                      </p:cBhvr>
                                    </p:animEffect>
                                  </p:childTnLst>
                                </p:cTn>
                              </p:par>
                            </p:childTnLst>
                          </p:cTn>
                        </p:par>
                        <p:par>
                          <p:cTn id="279" fill="hold">
                            <p:stCondLst>
                              <p:cond delay="31000"/>
                            </p:stCondLst>
                            <p:childTnLst>
                              <p:par>
                                <p:cTn id="280" presetID="10" presetClass="entr" presetSubtype="0" fill="hold" nodeType="afterEffect">
                                  <p:stCondLst>
                                    <p:cond delay="0"/>
                                  </p:stCondLst>
                                  <p:childTnLst>
                                    <p:set>
                                      <p:cBhvr>
                                        <p:cTn id="281" dur="1" fill="hold">
                                          <p:stCondLst>
                                            <p:cond delay="0"/>
                                          </p:stCondLst>
                                        </p:cTn>
                                        <p:tgtEl>
                                          <p:spTgt spid="343">
                                            <p:txEl>
                                              <p:pRg st="1" end="1"/>
                                            </p:txEl>
                                          </p:spTgt>
                                        </p:tgtEl>
                                        <p:attrNameLst>
                                          <p:attrName>style.visibility</p:attrName>
                                        </p:attrNameLst>
                                      </p:cBhvr>
                                      <p:to>
                                        <p:strVal val="visible"/>
                                      </p:to>
                                    </p:set>
                                    <p:animEffect transition="in" filter="fade">
                                      <p:cBhvr>
                                        <p:cTn id="282" dur="500"/>
                                        <p:tgtEl>
                                          <p:spTgt spid="343">
                                            <p:txEl>
                                              <p:pRg st="1" end="1"/>
                                            </p:txEl>
                                          </p:spTgt>
                                        </p:tgtEl>
                                      </p:cBhvr>
                                    </p:animEffect>
                                  </p:childTnLst>
                                </p:cTn>
                              </p:par>
                            </p:childTnLst>
                          </p:cTn>
                        </p:par>
                        <p:par>
                          <p:cTn id="283" fill="hold">
                            <p:stCondLst>
                              <p:cond delay="31500"/>
                            </p:stCondLst>
                            <p:childTnLst>
                              <p:par>
                                <p:cTn id="284" presetID="10" presetClass="entr" presetSubtype="0" fill="hold" nodeType="afterEffect">
                                  <p:stCondLst>
                                    <p:cond delay="0"/>
                                  </p:stCondLst>
                                  <p:childTnLst>
                                    <p:set>
                                      <p:cBhvr>
                                        <p:cTn id="285" dur="1" fill="hold">
                                          <p:stCondLst>
                                            <p:cond delay="0"/>
                                          </p:stCondLst>
                                        </p:cTn>
                                        <p:tgtEl>
                                          <p:spTgt spid="343">
                                            <p:txEl>
                                              <p:pRg st="2" end="2"/>
                                            </p:txEl>
                                          </p:spTgt>
                                        </p:tgtEl>
                                        <p:attrNameLst>
                                          <p:attrName>style.visibility</p:attrName>
                                        </p:attrNameLst>
                                      </p:cBhvr>
                                      <p:to>
                                        <p:strVal val="visible"/>
                                      </p:to>
                                    </p:set>
                                    <p:animEffect transition="in" filter="fade">
                                      <p:cBhvr>
                                        <p:cTn id="286" dur="500"/>
                                        <p:tgtEl>
                                          <p:spTgt spid="343">
                                            <p:txEl>
                                              <p:pRg st="2" end="2"/>
                                            </p:txEl>
                                          </p:spTgt>
                                        </p:tgtEl>
                                      </p:cBhvr>
                                    </p:animEffect>
                                  </p:childTnLst>
                                </p:cTn>
                              </p:par>
                            </p:childTnLst>
                          </p:cTn>
                        </p:par>
                        <p:par>
                          <p:cTn id="287" fill="hold">
                            <p:stCondLst>
                              <p:cond delay="32000"/>
                            </p:stCondLst>
                            <p:childTnLst>
                              <p:par>
                                <p:cTn id="288" presetID="10" presetClass="entr" presetSubtype="0" fill="hold" nodeType="afterEffect">
                                  <p:stCondLst>
                                    <p:cond delay="0"/>
                                  </p:stCondLst>
                                  <p:childTnLst>
                                    <p:set>
                                      <p:cBhvr>
                                        <p:cTn id="289" dur="1" fill="hold">
                                          <p:stCondLst>
                                            <p:cond delay="0"/>
                                          </p:stCondLst>
                                        </p:cTn>
                                        <p:tgtEl>
                                          <p:spTgt spid="343">
                                            <p:txEl>
                                              <p:pRg st="3" end="3"/>
                                            </p:txEl>
                                          </p:spTgt>
                                        </p:tgtEl>
                                        <p:attrNameLst>
                                          <p:attrName>style.visibility</p:attrName>
                                        </p:attrNameLst>
                                      </p:cBhvr>
                                      <p:to>
                                        <p:strVal val="visible"/>
                                      </p:to>
                                    </p:set>
                                    <p:animEffect transition="in" filter="fade">
                                      <p:cBhvr>
                                        <p:cTn id="290" dur="500"/>
                                        <p:tgtEl>
                                          <p:spTgt spid="343">
                                            <p:txEl>
                                              <p:pRg st="3" end="3"/>
                                            </p:txEl>
                                          </p:spTgt>
                                        </p:tgtEl>
                                      </p:cBhvr>
                                    </p:animEffect>
                                  </p:childTnLst>
                                </p:cTn>
                              </p:par>
                            </p:childTnLst>
                          </p:cTn>
                        </p:par>
                        <p:par>
                          <p:cTn id="291" fill="hold">
                            <p:stCondLst>
                              <p:cond delay="32500"/>
                            </p:stCondLst>
                            <p:childTnLst>
                              <p:par>
                                <p:cTn id="292" presetID="10" presetClass="entr" presetSubtype="0" fill="hold" nodeType="afterEffect">
                                  <p:stCondLst>
                                    <p:cond delay="0"/>
                                  </p:stCondLst>
                                  <p:childTnLst>
                                    <p:set>
                                      <p:cBhvr>
                                        <p:cTn id="293" dur="1" fill="hold">
                                          <p:stCondLst>
                                            <p:cond delay="0"/>
                                          </p:stCondLst>
                                        </p:cTn>
                                        <p:tgtEl>
                                          <p:spTgt spid="343">
                                            <p:txEl>
                                              <p:pRg st="4" end="4"/>
                                            </p:txEl>
                                          </p:spTgt>
                                        </p:tgtEl>
                                        <p:attrNameLst>
                                          <p:attrName>style.visibility</p:attrName>
                                        </p:attrNameLst>
                                      </p:cBhvr>
                                      <p:to>
                                        <p:strVal val="visible"/>
                                      </p:to>
                                    </p:set>
                                    <p:animEffect transition="in" filter="fade">
                                      <p:cBhvr>
                                        <p:cTn id="294" dur="500"/>
                                        <p:tgtEl>
                                          <p:spTgt spid="343">
                                            <p:txEl>
                                              <p:pRg st="4" end="4"/>
                                            </p:txEl>
                                          </p:spTgt>
                                        </p:tgtEl>
                                      </p:cBhvr>
                                    </p:animEffect>
                                  </p:childTnLst>
                                </p:cTn>
                              </p:par>
                            </p:childTnLst>
                          </p:cTn>
                        </p:par>
                        <p:par>
                          <p:cTn id="295" fill="hold">
                            <p:stCondLst>
                              <p:cond delay="33000"/>
                            </p:stCondLst>
                            <p:childTnLst>
                              <p:par>
                                <p:cTn id="296" presetID="10" presetClass="entr" presetSubtype="0" fill="hold" nodeType="afterEffect">
                                  <p:stCondLst>
                                    <p:cond delay="0"/>
                                  </p:stCondLst>
                                  <p:childTnLst>
                                    <p:set>
                                      <p:cBhvr>
                                        <p:cTn id="297" dur="1" fill="hold">
                                          <p:stCondLst>
                                            <p:cond delay="0"/>
                                          </p:stCondLst>
                                        </p:cTn>
                                        <p:tgtEl>
                                          <p:spTgt spid="343">
                                            <p:txEl>
                                              <p:pRg st="5" end="5"/>
                                            </p:txEl>
                                          </p:spTgt>
                                        </p:tgtEl>
                                        <p:attrNameLst>
                                          <p:attrName>style.visibility</p:attrName>
                                        </p:attrNameLst>
                                      </p:cBhvr>
                                      <p:to>
                                        <p:strVal val="visible"/>
                                      </p:to>
                                    </p:set>
                                    <p:animEffect transition="in" filter="fade">
                                      <p:cBhvr>
                                        <p:cTn id="298" dur="500"/>
                                        <p:tgtEl>
                                          <p:spTgt spid="343">
                                            <p:txEl>
                                              <p:pRg st="5" end="5"/>
                                            </p:txEl>
                                          </p:spTgt>
                                        </p:tgtEl>
                                      </p:cBhvr>
                                    </p:animEffect>
                                  </p:childTnLst>
                                </p:cTn>
                              </p:par>
                            </p:childTnLst>
                          </p:cTn>
                        </p:par>
                        <p:par>
                          <p:cTn id="299" fill="hold">
                            <p:stCondLst>
                              <p:cond delay="33500"/>
                            </p:stCondLst>
                            <p:childTnLst>
                              <p:par>
                                <p:cTn id="300" presetID="10" presetClass="entr" presetSubtype="0" fill="hold" nodeType="afterEffect">
                                  <p:stCondLst>
                                    <p:cond delay="0"/>
                                  </p:stCondLst>
                                  <p:childTnLst>
                                    <p:set>
                                      <p:cBhvr>
                                        <p:cTn id="301" dur="1" fill="hold">
                                          <p:stCondLst>
                                            <p:cond delay="0"/>
                                          </p:stCondLst>
                                        </p:cTn>
                                        <p:tgtEl>
                                          <p:spTgt spid="343">
                                            <p:txEl>
                                              <p:pRg st="6" end="6"/>
                                            </p:txEl>
                                          </p:spTgt>
                                        </p:tgtEl>
                                        <p:attrNameLst>
                                          <p:attrName>style.visibility</p:attrName>
                                        </p:attrNameLst>
                                      </p:cBhvr>
                                      <p:to>
                                        <p:strVal val="visible"/>
                                      </p:to>
                                    </p:set>
                                    <p:animEffect transition="in" filter="fade">
                                      <p:cBhvr>
                                        <p:cTn id="302" dur="500"/>
                                        <p:tgtEl>
                                          <p:spTgt spid="343">
                                            <p:txEl>
                                              <p:pRg st="6" end="6"/>
                                            </p:txEl>
                                          </p:spTgt>
                                        </p:tgtEl>
                                      </p:cBhvr>
                                    </p:animEffect>
                                  </p:childTnLst>
                                </p:cTn>
                              </p:par>
                            </p:childTnLst>
                          </p:cTn>
                        </p:par>
                        <p:par>
                          <p:cTn id="303" fill="hold">
                            <p:stCondLst>
                              <p:cond delay="34000"/>
                            </p:stCondLst>
                            <p:childTnLst>
                              <p:par>
                                <p:cTn id="304" presetID="10" presetClass="entr" presetSubtype="0" fill="hold" nodeType="afterEffect">
                                  <p:stCondLst>
                                    <p:cond delay="0"/>
                                  </p:stCondLst>
                                  <p:childTnLst>
                                    <p:set>
                                      <p:cBhvr>
                                        <p:cTn id="305" dur="1" fill="hold">
                                          <p:stCondLst>
                                            <p:cond delay="0"/>
                                          </p:stCondLst>
                                        </p:cTn>
                                        <p:tgtEl>
                                          <p:spTgt spid="343">
                                            <p:txEl>
                                              <p:pRg st="7" end="7"/>
                                            </p:txEl>
                                          </p:spTgt>
                                        </p:tgtEl>
                                        <p:attrNameLst>
                                          <p:attrName>style.visibility</p:attrName>
                                        </p:attrNameLst>
                                      </p:cBhvr>
                                      <p:to>
                                        <p:strVal val="visible"/>
                                      </p:to>
                                    </p:set>
                                    <p:animEffect transition="in" filter="fade">
                                      <p:cBhvr>
                                        <p:cTn id="306" dur="500"/>
                                        <p:tgtEl>
                                          <p:spTgt spid="343">
                                            <p:txEl>
                                              <p:pRg st="7" end="7"/>
                                            </p:txEl>
                                          </p:spTgt>
                                        </p:tgtEl>
                                      </p:cBhvr>
                                    </p:animEffect>
                                  </p:childTnLst>
                                </p:cTn>
                              </p:par>
                            </p:childTnLst>
                          </p:cTn>
                        </p:par>
                        <p:par>
                          <p:cTn id="307" fill="hold">
                            <p:stCondLst>
                              <p:cond delay="34500"/>
                            </p:stCondLst>
                            <p:childTnLst>
                              <p:par>
                                <p:cTn id="308" presetID="10" presetClass="entr" presetSubtype="0" fill="hold" nodeType="afterEffect">
                                  <p:stCondLst>
                                    <p:cond delay="0"/>
                                  </p:stCondLst>
                                  <p:childTnLst>
                                    <p:set>
                                      <p:cBhvr>
                                        <p:cTn id="309" dur="1" fill="hold">
                                          <p:stCondLst>
                                            <p:cond delay="0"/>
                                          </p:stCondLst>
                                        </p:cTn>
                                        <p:tgtEl>
                                          <p:spTgt spid="343">
                                            <p:txEl>
                                              <p:pRg st="8" end="8"/>
                                            </p:txEl>
                                          </p:spTgt>
                                        </p:tgtEl>
                                        <p:attrNameLst>
                                          <p:attrName>style.visibility</p:attrName>
                                        </p:attrNameLst>
                                      </p:cBhvr>
                                      <p:to>
                                        <p:strVal val="visible"/>
                                      </p:to>
                                    </p:set>
                                    <p:animEffect transition="in" filter="fade">
                                      <p:cBhvr>
                                        <p:cTn id="310" dur="500"/>
                                        <p:tgtEl>
                                          <p:spTgt spid="343">
                                            <p:txEl>
                                              <p:pRg st="8" end="8"/>
                                            </p:txEl>
                                          </p:spTgt>
                                        </p:tgtEl>
                                      </p:cBhvr>
                                    </p:animEffect>
                                  </p:childTnLst>
                                </p:cTn>
                              </p:par>
                            </p:childTnLst>
                          </p:cTn>
                        </p:par>
                        <p:par>
                          <p:cTn id="311" fill="hold">
                            <p:stCondLst>
                              <p:cond delay="35000"/>
                            </p:stCondLst>
                            <p:childTnLst>
                              <p:par>
                                <p:cTn id="312" presetID="10" presetClass="entr" presetSubtype="0" fill="hold" nodeType="afterEffect">
                                  <p:stCondLst>
                                    <p:cond delay="0"/>
                                  </p:stCondLst>
                                  <p:childTnLst>
                                    <p:set>
                                      <p:cBhvr>
                                        <p:cTn id="313" dur="1" fill="hold">
                                          <p:stCondLst>
                                            <p:cond delay="0"/>
                                          </p:stCondLst>
                                        </p:cTn>
                                        <p:tgtEl>
                                          <p:spTgt spid="333"/>
                                        </p:tgtEl>
                                        <p:attrNameLst>
                                          <p:attrName>style.visibility</p:attrName>
                                        </p:attrNameLst>
                                      </p:cBhvr>
                                      <p:to>
                                        <p:strVal val="visible"/>
                                      </p:to>
                                    </p:set>
                                    <p:animEffect transition="in" filter="fade">
                                      <p:cBhvr>
                                        <p:cTn id="314" dur="500"/>
                                        <p:tgtEl>
                                          <p:spTgt spid="333"/>
                                        </p:tgtEl>
                                      </p:cBhvr>
                                    </p:animEffect>
                                  </p:childTnLst>
                                </p:cTn>
                              </p:par>
                            </p:childTnLst>
                          </p:cTn>
                        </p:par>
                        <p:par>
                          <p:cTn id="315" fill="hold">
                            <p:stCondLst>
                              <p:cond delay="35500"/>
                            </p:stCondLst>
                            <p:childTnLst>
                              <p:par>
                                <p:cTn id="316" presetID="10" presetClass="entr" presetSubtype="0" fill="hold" nodeType="afterEffect">
                                  <p:stCondLst>
                                    <p:cond delay="0"/>
                                  </p:stCondLst>
                                  <p:childTnLst>
                                    <p:set>
                                      <p:cBhvr>
                                        <p:cTn id="317" dur="1" fill="hold">
                                          <p:stCondLst>
                                            <p:cond delay="0"/>
                                          </p:stCondLst>
                                        </p:cTn>
                                        <p:tgtEl>
                                          <p:spTgt spid="348">
                                            <p:txEl>
                                              <p:pRg st="0" end="0"/>
                                            </p:txEl>
                                          </p:spTgt>
                                        </p:tgtEl>
                                        <p:attrNameLst>
                                          <p:attrName>style.visibility</p:attrName>
                                        </p:attrNameLst>
                                      </p:cBhvr>
                                      <p:to>
                                        <p:strVal val="visible"/>
                                      </p:to>
                                    </p:set>
                                    <p:animEffect transition="in" filter="fade">
                                      <p:cBhvr>
                                        <p:cTn id="318" dur="500"/>
                                        <p:tgtEl>
                                          <p:spTgt spid="348">
                                            <p:txEl>
                                              <p:pRg st="0" end="0"/>
                                            </p:txEl>
                                          </p:spTgt>
                                        </p:tgtEl>
                                      </p:cBhvr>
                                    </p:animEffect>
                                  </p:childTnLst>
                                </p:cTn>
                              </p:par>
                            </p:childTnLst>
                          </p:cTn>
                        </p:par>
                        <p:par>
                          <p:cTn id="319" fill="hold">
                            <p:stCondLst>
                              <p:cond delay="36000"/>
                            </p:stCondLst>
                            <p:childTnLst>
                              <p:par>
                                <p:cTn id="320" presetID="10" presetClass="entr" presetSubtype="0" fill="hold" nodeType="afterEffect">
                                  <p:stCondLst>
                                    <p:cond delay="0"/>
                                  </p:stCondLst>
                                  <p:childTnLst>
                                    <p:set>
                                      <p:cBhvr>
                                        <p:cTn id="321" dur="1" fill="hold">
                                          <p:stCondLst>
                                            <p:cond delay="0"/>
                                          </p:stCondLst>
                                        </p:cTn>
                                        <p:tgtEl>
                                          <p:spTgt spid="348">
                                            <p:txEl>
                                              <p:pRg st="1" end="1"/>
                                            </p:txEl>
                                          </p:spTgt>
                                        </p:tgtEl>
                                        <p:attrNameLst>
                                          <p:attrName>style.visibility</p:attrName>
                                        </p:attrNameLst>
                                      </p:cBhvr>
                                      <p:to>
                                        <p:strVal val="visible"/>
                                      </p:to>
                                    </p:set>
                                    <p:animEffect transition="in" filter="fade">
                                      <p:cBhvr>
                                        <p:cTn id="322" dur="500"/>
                                        <p:tgtEl>
                                          <p:spTgt spid="348">
                                            <p:txEl>
                                              <p:pRg st="1" end="1"/>
                                            </p:txEl>
                                          </p:spTgt>
                                        </p:tgtEl>
                                      </p:cBhvr>
                                    </p:animEffect>
                                  </p:childTnLst>
                                </p:cTn>
                              </p:par>
                            </p:childTnLst>
                          </p:cTn>
                        </p:par>
                        <p:par>
                          <p:cTn id="323" fill="hold">
                            <p:stCondLst>
                              <p:cond delay="36500"/>
                            </p:stCondLst>
                            <p:childTnLst>
                              <p:par>
                                <p:cTn id="324" presetID="10" presetClass="entr" presetSubtype="0" fill="hold" nodeType="afterEffect">
                                  <p:stCondLst>
                                    <p:cond delay="0"/>
                                  </p:stCondLst>
                                  <p:childTnLst>
                                    <p:set>
                                      <p:cBhvr>
                                        <p:cTn id="325" dur="1" fill="hold">
                                          <p:stCondLst>
                                            <p:cond delay="0"/>
                                          </p:stCondLst>
                                        </p:cTn>
                                        <p:tgtEl>
                                          <p:spTgt spid="348">
                                            <p:txEl>
                                              <p:pRg st="2" end="2"/>
                                            </p:txEl>
                                          </p:spTgt>
                                        </p:tgtEl>
                                        <p:attrNameLst>
                                          <p:attrName>style.visibility</p:attrName>
                                        </p:attrNameLst>
                                      </p:cBhvr>
                                      <p:to>
                                        <p:strVal val="visible"/>
                                      </p:to>
                                    </p:set>
                                    <p:animEffect transition="in" filter="fade">
                                      <p:cBhvr>
                                        <p:cTn id="326" dur="500"/>
                                        <p:tgtEl>
                                          <p:spTgt spid="348">
                                            <p:txEl>
                                              <p:pRg st="2" end="2"/>
                                            </p:txEl>
                                          </p:spTgt>
                                        </p:tgtEl>
                                      </p:cBhvr>
                                    </p:animEffect>
                                  </p:childTnLst>
                                </p:cTn>
                              </p:par>
                            </p:childTnLst>
                          </p:cTn>
                        </p:par>
                        <p:par>
                          <p:cTn id="327" fill="hold">
                            <p:stCondLst>
                              <p:cond delay="37000"/>
                            </p:stCondLst>
                            <p:childTnLst>
                              <p:par>
                                <p:cTn id="328" presetID="10" presetClass="entr" presetSubtype="0" fill="hold" nodeType="afterEffect">
                                  <p:stCondLst>
                                    <p:cond delay="0"/>
                                  </p:stCondLst>
                                  <p:childTnLst>
                                    <p:set>
                                      <p:cBhvr>
                                        <p:cTn id="329" dur="1" fill="hold">
                                          <p:stCondLst>
                                            <p:cond delay="0"/>
                                          </p:stCondLst>
                                        </p:cTn>
                                        <p:tgtEl>
                                          <p:spTgt spid="348">
                                            <p:txEl>
                                              <p:pRg st="3" end="3"/>
                                            </p:txEl>
                                          </p:spTgt>
                                        </p:tgtEl>
                                        <p:attrNameLst>
                                          <p:attrName>style.visibility</p:attrName>
                                        </p:attrNameLst>
                                      </p:cBhvr>
                                      <p:to>
                                        <p:strVal val="visible"/>
                                      </p:to>
                                    </p:set>
                                    <p:animEffect transition="in" filter="fade">
                                      <p:cBhvr>
                                        <p:cTn id="330" dur="500"/>
                                        <p:tgtEl>
                                          <p:spTgt spid="348">
                                            <p:txEl>
                                              <p:pRg st="3" end="3"/>
                                            </p:txEl>
                                          </p:spTgt>
                                        </p:tgtEl>
                                      </p:cBhvr>
                                    </p:animEffect>
                                  </p:childTnLst>
                                </p:cTn>
                              </p:par>
                            </p:childTnLst>
                          </p:cTn>
                        </p:par>
                        <p:par>
                          <p:cTn id="331" fill="hold">
                            <p:stCondLst>
                              <p:cond delay="37500"/>
                            </p:stCondLst>
                            <p:childTnLst>
                              <p:par>
                                <p:cTn id="332" presetID="10" presetClass="entr" presetSubtype="0" fill="hold" nodeType="afterEffect">
                                  <p:stCondLst>
                                    <p:cond delay="0"/>
                                  </p:stCondLst>
                                  <p:childTnLst>
                                    <p:set>
                                      <p:cBhvr>
                                        <p:cTn id="333" dur="1" fill="hold">
                                          <p:stCondLst>
                                            <p:cond delay="0"/>
                                          </p:stCondLst>
                                        </p:cTn>
                                        <p:tgtEl>
                                          <p:spTgt spid="348">
                                            <p:txEl>
                                              <p:pRg st="4" end="4"/>
                                            </p:txEl>
                                          </p:spTgt>
                                        </p:tgtEl>
                                        <p:attrNameLst>
                                          <p:attrName>style.visibility</p:attrName>
                                        </p:attrNameLst>
                                      </p:cBhvr>
                                      <p:to>
                                        <p:strVal val="visible"/>
                                      </p:to>
                                    </p:set>
                                    <p:animEffect transition="in" filter="fade">
                                      <p:cBhvr>
                                        <p:cTn id="334" dur="500"/>
                                        <p:tgtEl>
                                          <p:spTgt spid="348">
                                            <p:txEl>
                                              <p:pRg st="4" end="4"/>
                                            </p:txEl>
                                          </p:spTgt>
                                        </p:tgtEl>
                                      </p:cBhvr>
                                    </p:animEffect>
                                  </p:childTnLst>
                                </p:cTn>
                              </p:par>
                            </p:childTnLst>
                          </p:cTn>
                        </p:par>
                        <p:par>
                          <p:cTn id="335" fill="hold">
                            <p:stCondLst>
                              <p:cond delay="38000"/>
                            </p:stCondLst>
                            <p:childTnLst>
                              <p:par>
                                <p:cTn id="336" presetID="10" presetClass="entr" presetSubtype="0" fill="hold" nodeType="afterEffect">
                                  <p:stCondLst>
                                    <p:cond delay="0"/>
                                  </p:stCondLst>
                                  <p:childTnLst>
                                    <p:set>
                                      <p:cBhvr>
                                        <p:cTn id="337" dur="1" fill="hold">
                                          <p:stCondLst>
                                            <p:cond delay="0"/>
                                          </p:stCondLst>
                                        </p:cTn>
                                        <p:tgtEl>
                                          <p:spTgt spid="348">
                                            <p:txEl>
                                              <p:pRg st="5" end="5"/>
                                            </p:txEl>
                                          </p:spTgt>
                                        </p:tgtEl>
                                        <p:attrNameLst>
                                          <p:attrName>style.visibility</p:attrName>
                                        </p:attrNameLst>
                                      </p:cBhvr>
                                      <p:to>
                                        <p:strVal val="visible"/>
                                      </p:to>
                                    </p:set>
                                    <p:animEffect transition="in" filter="fade">
                                      <p:cBhvr>
                                        <p:cTn id="338" dur="500"/>
                                        <p:tgtEl>
                                          <p:spTgt spid="348">
                                            <p:txEl>
                                              <p:pRg st="5" end="5"/>
                                            </p:txEl>
                                          </p:spTgt>
                                        </p:tgtEl>
                                      </p:cBhvr>
                                    </p:animEffect>
                                  </p:childTnLst>
                                </p:cTn>
                              </p:par>
                            </p:childTnLst>
                          </p:cTn>
                        </p:par>
                        <p:par>
                          <p:cTn id="339" fill="hold">
                            <p:stCondLst>
                              <p:cond delay="38500"/>
                            </p:stCondLst>
                            <p:childTnLst>
                              <p:par>
                                <p:cTn id="340" presetID="10" presetClass="entr" presetSubtype="0" fill="hold" nodeType="afterEffect">
                                  <p:stCondLst>
                                    <p:cond delay="0"/>
                                  </p:stCondLst>
                                  <p:childTnLst>
                                    <p:set>
                                      <p:cBhvr>
                                        <p:cTn id="341" dur="1" fill="hold">
                                          <p:stCondLst>
                                            <p:cond delay="0"/>
                                          </p:stCondLst>
                                        </p:cTn>
                                        <p:tgtEl>
                                          <p:spTgt spid="348">
                                            <p:txEl>
                                              <p:pRg st="6" end="6"/>
                                            </p:txEl>
                                          </p:spTgt>
                                        </p:tgtEl>
                                        <p:attrNameLst>
                                          <p:attrName>style.visibility</p:attrName>
                                        </p:attrNameLst>
                                      </p:cBhvr>
                                      <p:to>
                                        <p:strVal val="visible"/>
                                      </p:to>
                                    </p:set>
                                    <p:animEffect transition="in" filter="fade">
                                      <p:cBhvr>
                                        <p:cTn id="342" dur="500"/>
                                        <p:tgtEl>
                                          <p:spTgt spid="348">
                                            <p:txEl>
                                              <p:pRg st="6" end="6"/>
                                            </p:txEl>
                                          </p:spTgt>
                                        </p:tgtEl>
                                      </p:cBhvr>
                                    </p:animEffect>
                                  </p:childTnLst>
                                </p:cTn>
                              </p:par>
                            </p:childTnLst>
                          </p:cTn>
                        </p:par>
                        <p:par>
                          <p:cTn id="343" fill="hold">
                            <p:stCondLst>
                              <p:cond delay="39000"/>
                            </p:stCondLst>
                            <p:childTnLst>
                              <p:par>
                                <p:cTn id="344" presetID="10" presetClass="entr" presetSubtype="0" fill="hold" nodeType="afterEffect">
                                  <p:stCondLst>
                                    <p:cond delay="0"/>
                                  </p:stCondLst>
                                  <p:childTnLst>
                                    <p:set>
                                      <p:cBhvr>
                                        <p:cTn id="345" dur="1" fill="hold">
                                          <p:stCondLst>
                                            <p:cond delay="0"/>
                                          </p:stCondLst>
                                        </p:cTn>
                                        <p:tgtEl>
                                          <p:spTgt spid="348">
                                            <p:txEl>
                                              <p:pRg st="7" end="7"/>
                                            </p:txEl>
                                          </p:spTgt>
                                        </p:tgtEl>
                                        <p:attrNameLst>
                                          <p:attrName>style.visibility</p:attrName>
                                        </p:attrNameLst>
                                      </p:cBhvr>
                                      <p:to>
                                        <p:strVal val="visible"/>
                                      </p:to>
                                    </p:set>
                                    <p:animEffect transition="in" filter="fade">
                                      <p:cBhvr>
                                        <p:cTn id="346" dur="500"/>
                                        <p:tgtEl>
                                          <p:spTgt spid="348">
                                            <p:txEl>
                                              <p:pRg st="7" end="7"/>
                                            </p:txEl>
                                          </p:spTgt>
                                        </p:tgtEl>
                                      </p:cBhvr>
                                    </p:animEffect>
                                  </p:childTnLst>
                                </p:cTn>
                              </p:par>
                            </p:childTnLst>
                          </p:cTn>
                        </p:par>
                        <p:par>
                          <p:cTn id="347" fill="hold">
                            <p:stCondLst>
                              <p:cond delay="39500"/>
                            </p:stCondLst>
                            <p:childTnLst>
                              <p:par>
                                <p:cTn id="348" presetID="10" presetClass="entr" presetSubtype="0" fill="hold" nodeType="afterEffect">
                                  <p:stCondLst>
                                    <p:cond delay="0"/>
                                  </p:stCondLst>
                                  <p:childTnLst>
                                    <p:set>
                                      <p:cBhvr>
                                        <p:cTn id="349" dur="1" fill="hold">
                                          <p:stCondLst>
                                            <p:cond delay="0"/>
                                          </p:stCondLst>
                                        </p:cTn>
                                        <p:tgtEl>
                                          <p:spTgt spid="348">
                                            <p:txEl>
                                              <p:pRg st="8" end="8"/>
                                            </p:txEl>
                                          </p:spTgt>
                                        </p:tgtEl>
                                        <p:attrNameLst>
                                          <p:attrName>style.visibility</p:attrName>
                                        </p:attrNameLst>
                                      </p:cBhvr>
                                      <p:to>
                                        <p:strVal val="visible"/>
                                      </p:to>
                                    </p:set>
                                    <p:animEffect transition="in" filter="fade">
                                      <p:cBhvr>
                                        <p:cTn id="350" dur="500"/>
                                        <p:tgtEl>
                                          <p:spTgt spid="348">
                                            <p:txEl>
                                              <p:pRg st="8" end="8"/>
                                            </p:txEl>
                                          </p:spTgt>
                                        </p:tgtEl>
                                      </p:cBhvr>
                                    </p:animEffect>
                                  </p:childTnLst>
                                </p:cTn>
                              </p:par>
                            </p:childTnLst>
                          </p:cTn>
                        </p:par>
                        <p:par>
                          <p:cTn id="351" fill="hold">
                            <p:stCondLst>
                              <p:cond delay="40000"/>
                            </p:stCondLst>
                            <p:childTnLst>
                              <p:par>
                                <p:cTn id="352" presetID="10" presetClass="entr" presetSubtype="0" fill="hold" nodeType="afterEffect">
                                  <p:stCondLst>
                                    <p:cond delay="0"/>
                                  </p:stCondLst>
                                  <p:childTnLst>
                                    <p:set>
                                      <p:cBhvr>
                                        <p:cTn id="353" dur="1" fill="hold">
                                          <p:stCondLst>
                                            <p:cond delay="0"/>
                                          </p:stCondLst>
                                        </p:cTn>
                                        <p:tgtEl>
                                          <p:spTgt spid="334"/>
                                        </p:tgtEl>
                                        <p:attrNameLst>
                                          <p:attrName>style.visibility</p:attrName>
                                        </p:attrNameLst>
                                      </p:cBhvr>
                                      <p:to>
                                        <p:strVal val="visible"/>
                                      </p:to>
                                    </p:set>
                                    <p:animEffect transition="in" filter="fade">
                                      <p:cBhvr>
                                        <p:cTn id="354" dur="500"/>
                                        <p:tgtEl>
                                          <p:spTgt spid="334"/>
                                        </p:tgtEl>
                                      </p:cBhvr>
                                    </p:animEffect>
                                  </p:childTnLst>
                                </p:cTn>
                              </p:par>
                            </p:childTnLst>
                          </p:cTn>
                        </p:par>
                        <p:par>
                          <p:cTn id="355" fill="hold">
                            <p:stCondLst>
                              <p:cond delay="40500"/>
                            </p:stCondLst>
                            <p:childTnLst>
                              <p:par>
                                <p:cTn id="356" presetID="10" presetClass="entr" presetSubtype="0" fill="hold" nodeType="afterEffect">
                                  <p:stCondLst>
                                    <p:cond delay="0"/>
                                  </p:stCondLst>
                                  <p:childTnLst>
                                    <p:set>
                                      <p:cBhvr>
                                        <p:cTn id="357" dur="1" fill="hold">
                                          <p:stCondLst>
                                            <p:cond delay="0"/>
                                          </p:stCondLst>
                                        </p:cTn>
                                        <p:tgtEl>
                                          <p:spTgt spid="344">
                                            <p:txEl>
                                              <p:pRg st="0" end="0"/>
                                            </p:txEl>
                                          </p:spTgt>
                                        </p:tgtEl>
                                        <p:attrNameLst>
                                          <p:attrName>style.visibility</p:attrName>
                                        </p:attrNameLst>
                                      </p:cBhvr>
                                      <p:to>
                                        <p:strVal val="visible"/>
                                      </p:to>
                                    </p:set>
                                    <p:animEffect transition="in" filter="fade">
                                      <p:cBhvr>
                                        <p:cTn id="358" dur="500"/>
                                        <p:tgtEl>
                                          <p:spTgt spid="344">
                                            <p:txEl>
                                              <p:pRg st="0" end="0"/>
                                            </p:txEl>
                                          </p:spTgt>
                                        </p:tgtEl>
                                      </p:cBhvr>
                                    </p:animEffect>
                                  </p:childTnLst>
                                </p:cTn>
                              </p:par>
                            </p:childTnLst>
                          </p:cTn>
                        </p:par>
                        <p:par>
                          <p:cTn id="359" fill="hold">
                            <p:stCondLst>
                              <p:cond delay="41000"/>
                            </p:stCondLst>
                            <p:childTnLst>
                              <p:par>
                                <p:cTn id="360" presetID="10" presetClass="entr" presetSubtype="0" fill="hold" nodeType="afterEffect">
                                  <p:stCondLst>
                                    <p:cond delay="0"/>
                                  </p:stCondLst>
                                  <p:childTnLst>
                                    <p:set>
                                      <p:cBhvr>
                                        <p:cTn id="361" dur="1" fill="hold">
                                          <p:stCondLst>
                                            <p:cond delay="0"/>
                                          </p:stCondLst>
                                        </p:cTn>
                                        <p:tgtEl>
                                          <p:spTgt spid="344">
                                            <p:txEl>
                                              <p:pRg st="1" end="1"/>
                                            </p:txEl>
                                          </p:spTgt>
                                        </p:tgtEl>
                                        <p:attrNameLst>
                                          <p:attrName>style.visibility</p:attrName>
                                        </p:attrNameLst>
                                      </p:cBhvr>
                                      <p:to>
                                        <p:strVal val="visible"/>
                                      </p:to>
                                    </p:set>
                                    <p:animEffect transition="in" filter="fade">
                                      <p:cBhvr>
                                        <p:cTn id="362" dur="500"/>
                                        <p:tgtEl>
                                          <p:spTgt spid="344">
                                            <p:txEl>
                                              <p:pRg st="1" end="1"/>
                                            </p:txEl>
                                          </p:spTgt>
                                        </p:tgtEl>
                                      </p:cBhvr>
                                    </p:animEffect>
                                  </p:childTnLst>
                                </p:cTn>
                              </p:par>
                            </p:childTnLst>
                          </p:cTn>
                        </p:par>
                        <p:par>
                          <p:cTn id="363" fill="hold">
                            <p:stCondLst>
                              <p:cond delay="41500"/>
                            </p:stCondLst>
                            <p:childTnLst>
                              <p:par>
                                <p:cTn id="364" presetID="10" presetClass="entr" presetSubtype="0" fill="hold" nodeType="afterEffect">
                                  <p:stCondLst>
                                    <p:cond delay="0"/>
                                  </p:stCondLst>
                                  <p:childTnLst>
                                    <p:set>
                                      <p:cBhvr>
                                        <p:cTn id="365" dur="1" fill="hold">
                                          <p:stCondLst>
                                            <p:cond delay="0"/>
                                          </p:stCondLst>
                                        </p:cTn>
                                        <p:tgtEl>
                                          <p:spTgt spid="344">
                                            <p:txEl>
                                              <p:pRg st="2" end="2"/>
                                            </p:txEl>
                                          </p:spTgt>
                                        </p:tgtEl>
                                        <p:attrNameLst>
                                          <p:attrName>style.visibility</p:attrName>
                                        </p:attrNameLst>
                                      </p:cBhvr>
                                      <p:to>
                                        <p:strVal val="visible"/>
                                      </p:to>
                                    </p:set>
                                    <p:animEffect transition="in" filter="fade">
                                      <p:cBhvr>
                                        <p:cTn id="366" dur="500"/>
                                        <p:tgtEl>
                                          <p:spTgt spid="344">
                                            <p:txEl>
                                              <p:pRg st="2" end="2"/>
                                            </p:txEl>
                                          </p:spTgt>
                                        </p:tgtEl>
                                      </p:cBhvr>
                                    </p:animEffect>
                                  </p:childTnLst>
                                </p:cTn>
                              </p:par>
                            </p:childTnLst>
                          </p:cTn>
                        </p:par>
                        <p:par>
                          <p:cTn id="367" fill="hold">
                            <p:stCondLst>
                              <p:cond delay="42000"/>
                            </p:stCondLst>
                            <p:childTnLst>
                              <p:par>
                                <p:cTn id="368" presetID="10" presetClass="entr" presetSubtype="0" fill="hold" nodeType="afterEffect">
                                  <p:stCondLst>
                                    <p:cond delay="0"/>
                                  </p:stCondLst>
                                  <p:childTnLst>
                                    <p:set>
                                      <p:cBhvr>
                                        <p:cTn id="369" dur="1" fill="hold">
                                          <p:stCondLst>
                                            <p:cond delay="0"/>
                                          </p:stCondLst>
                                        </p:cTn>
                                        <p:tgtEl>
                                          <p:spTgt spid="344">
                                            <p:txEl>
                                              <p:pRg st="3" end="3"/>
                                            </p:txEl>
                                          </p:spTgt>
                                        </p:tgtEl>
                                        <p:attrNameLst>
                                          <p:attrName>style.visibility</p:attrName>
                                        </p:attrNameLst>
                                      </p:cBhvr>
                                      <p:to>
                                        <p:strVal val="visible"/>
                                      </p:to>
                                    </p:set>
                                    <p:animEffect transition="in" filter="fade">
                                      <p:cBhvr>
                                        <p:cTn id="370" dur="500"/>
                                        <p:tgtEl>
                                          <p:spTgt spid="344">
                                            <p:txEl>
                                              <p:pRg st="3" end="3"/>
                                            </p:txEl>
                                          </p:spTgt>
                                        </p:tgtEl>
                                      </p:cBhvr>
                                    </p:animEffect>
                                  </p:childTnLst>
                                </p:cTn>
                              </p:par>
                            </p:childTnLst>
                          </p:cTn>
                        </p:par>
                        <p:par>
                          <p:cTn id="371" fill="hold">
                            <p:stCondLst>
                              <p:cond delay="42500"/>
                            </p:stCondLst>
                            <p:childTnLst>
                              <p:par>
                                <p:cTn id="372" presetID="10" presetClass="entr" presetSubtype="0" fill="hold" nodeType="afterEffect">
                                  <p:stCondLst>
                                    <p:cond delay="0"/>
                                  </p:stCondLst>
                                  <p:childTnLst>
                                    <p:set>
                                      <p:cBhvr>
                                        <p:cTn id="373" dur="1" fill="hold">
                                          <p:stCondLst>
                                            <p:cond delay="0"/>
                                          </p:stCondLst>
                                        </p:cTn>
                                        <p:tgtEl>
                                          <p:spTgt spid="344">
                                            <p:txEl>
                                              <p:pRg st="4" end="4"/>
                                            </p:txEl>
                                          </p:spTgt>
                                        </p:tgtEl>
                                        <p:attrNameLst>
                                          <p:attrName>style.visibility</p:attrName>
                                        </p:attrNameLst>
                                      </p:cBhvr>
                                      <p:to>
                                        <p:strVal val="visible"/>
                                      </p:to>
                                    </p:set>
                                    <p:animEffect transition="in" filter="fade">
                                      <p:cBhvr>
                                        <p:cTn id="374" dur="500"/>
                                        <p:tgtEl>
                                          <p:spTgt spid="344">
                                            <p:txEl>
                                              <p:pRg st="4" end="4"/>
                                            </p:txEl>
                                          </p:spTgt>
                                        </p:tgtEl>
                                      </p:cBhvr>
                                    </p:animEffect>
                                  </p:childTnLst>
                                </p:cTn>
                              </p:par>
                            </p:childTnLst>
                          </p:cTn>
                        </p:par>
                        <p:par>
                          <p:cTn id="375" fill="hold">
                            <p:stCondLst>
                              <p:cond delay="43000"/>
                            </p:stCondLst>
                            <p:childTnLst>
                              <p:par>
                                <p:cTn id="376" presetID="10" presetClass="entr" presetSubtype="0" fill="hold" nodeType="afterEffect">
                                  <p:stCondLst>
                                    <p:cond delay="0"/>
                                  </p:stCondLst>
                                  <p:childTnLst>
                                    <p:set>
                                      <p:cBhvr>
                                        <p:cTn id="377" dur="1" fill="hold">
                                          <p:stCondLst>
                                            <p:cond delay="0"/>
                                          </p:stCondLst>
                                        </p:cTn>
                                        <p:tgtEl>
                                          <p:spTgt spid="344">
                                            <p:txEl>
                                              <p:pRg st="5" end="5"/>
                                            </p:txEl>
                                          </p:spTgt>
                                        </p:tgtEl>
                                        <p:attrNameLst>
                                          <p:attrName>style.visibility</p:attrName>
                                        </p:attrNameLst>
                                      </p:cBhvr>
                                      <p:to>
                                        <p:strVal val="visible"/>
                                      </p:to>
                                    </p:set>
                                    <p:animEffect transition="in" filter="fade">
                                      <p:cBhvr>
                                        <p:cTn id="378" dur="500"/>
                                        <p:tgtEl>
                                          <p:spTgt spid="344">
                                            <p:txEl>
                                              <p:pRg st="5" end="5"/>
                                            </p:txEl>
                                          </p:spTgt>
                                        </p:tgtEl>
                                      </p:cBhvr>
                                    </p:animEffect>
                                  </p:childTnLst>
                                </p:cTn>
                              </p:par>
                            </p:childTnLst>
                          </p:cTn>
                        </p:par>
                        <p:par>
                          <p:cTn id="379" fill="hold">
                            <p:stCondLst>
                              <p:cond delay="43500"/>
                            </p:stCondLst>
                            <p:childTnLst>
                              <p:par>
                                <p:cTn id="380" presetID="10" presetClass="entr" presetSubtype="0" fill="hold" nodeType="afterEffect">
                                  <p:stCondLst>
                                    <p:cond delay="0"/>
                                  </p:stCondLst>
                                  <p:childTnLst>
                                    <p:set>
                                      <p:cBhvr>
                                        <p:cTn id="381" dur="1" fill="hold">
                                          <p:stCondLst>
                                            <p:cond delay="0"/>
                                          </p:stCondLst>
                                        </p:cTn>
                                        <p:tgtEl>
                                          <p:spTgt spid="344">
                                            <p:txEl>
                                              <p:pRg st="6" end="6"/>
                                            </p:txEl>
                                          </p:spTgt>
                                        </p:tgtEl>
                                        <p:attrNameLst>
                                          <p:attrName>style.visibility</p:attrName>
                                        </p:attrNameLst>
                                      </p:cBhvr>
                                      <p:to>
                                        <p:strVal val="visible"/>
                                      </p:to>
                                    </p:set>
                                    <p:animEffect transition="in" filter="fade">
                                      <p:cBhvr>
                                        <p:cTn id="382" dur="500"/>
                                        <p:tgtEl>
                                          <p:spTgt spid="344">
                                            <p:txEl>
                                              <p:pRg st="6" end="6"/>
                                            </p:txEl>
                                          </p:spTgt>
                                        </p:tgtEl>
                                      </p:cBhvr>
                                    </p:animEffect>
                                  </p:childTnLst>
                                </p:cTn>
                              </p:par>
                            </p:childTnLst>
                          </p:cTn>
                        </p:par>
                        <p:par>
                          <p:cTn id="383" fill="hold">
                            <p:stCondLst>
                              <p:cond delay="44000"/>
                            </p:stCondLst>
                            <p:childTnLst>
                              <p:par>
                                <p:cTn id="384" presetID="10" presetClass="entr" presetSubtype="0" fill="hold" nodeType="afterEffect">
                                  <p:stCondLst>
                                    <p:cond delay="0"/>
                                  </p:stCondLst>
                                  <p:childTnLst>
                                    <p:set>
                                      <p:cBhvr>
                                        <p:cTn id="385" dur="1" fill="hold">
                                          <p:stCondLst>
                                            <p:cond delay="0"/>
                                          </p:stCondLst>
                                        </p:cTn>
                                        <p:tgtEl>
                                          <p:spTgt spid="344">
                                            <p:txEl>
                                              <p:pRg st="7" end="7"/>
                                            </p:txEl>
                                          </p:spTgt>
                                        </p:tgtEl>
                                        <p:attrNameLst>
                                          <p:attrName>style.visibility</p:attrName>
                                        </p:attrNameLst>
                                      </p:cBhvr>
                                      <p:to>
                                        <p:strVal val="visible"/>
                                      </p:to>
                                    </p:set>
                                    <p:animEffect transition="in" filter="fade">
                                      <p:cBhvr>
                                        <p:cTn id="386" dur="500"/>
                                        <p:tgtEl>
                                          <p:spTgt spid="344">
                                            <p:txEl>
                                              <p:pRg st="7" end="7"/>
                                            </p:txEl>
                                          </p:spTgt>
                                        </p:tgtEl>
                                      </p:cBhvr>
                                    </p:animEffect>
                                  </p:childTnLst>
                                </p:cTn>
                              </p:par>
                            </p:childTnLst>
                          </p:cTn>
                        </p:par>
                        <p:par>
                          <p:cTn id="387" fill="hold">
                            <p:stCondLst>
                              <p:cond delay="44500"/>
                            </p:stCondLst>
                            <p:childTnLst>
                              <p:par>
                                <p:cTn id="388" presetID="10" presetClass="entr" presetSubtype="0" fill="hold" nodeType="afterEffect">
                                  <p:stCondLst>
                                    <p:cond delay="0"/>
                                  </p:stCondLst>
                                  <p:childTnLst>
                                    <p:set>
                                      <p:cBhvr>
                                        <p:cTn id="389" dur="1" fill="hold">
                                          <p:stCondLst>
                                            <p:cond delay="0"/>
                                          </p:stCondLst>
                                        </p:cTn>
                                        <p:tgtEl>
                                          <p:spTgt spid="344">
                                            <p:txEl>
                                              <p:pRg st="8" end="8"/>
                                            </p:txEl>
                                          </p:spTgt>
                                        </p:tgtEl>
                                        <p:attrNameLst>
                                          <p:attrName>style.visibility</p:attrName>
                                        </p:attrNameLst>
                                      </p:cBhvr>
                                      <p:to>
                                        <p:strVal val="visible"/>
                                      </p:to>
                                    </p:set>
                                    <p:animEffect transition="in" filter="fade">
                                      <p:cBhvr>
                                        <p:cTn id="390" dur="500"/>
                                        <p:tgtEl>
                                          <p:spTgt spid="344">
                                            <p:txEl>
                                              <p:pRg st="8" end="8"/>
                                            </p:txEl>
                                          </p:spTgt>
                                        </p:tgtEl>
                                      </p:cBhvr>
                                    </p:animEffect>
                                  </p:childTnLst>
                                </p:cTn>
                              </p:par>
                            </p:childTnLst>
                          </p:cTn>
                        </p:par>
                        <p:par>
                          <p:cTn id="391" fill="hold">
                            <p:stCondLst>
                              <p:cond delay="45000"/>
                            </p:stCondLst>
                            <p:childTnLst>
                              <p:par>
                                <p:cTn id="392" presetID="10" presetClass="entr" presetSubtype="0" fill="hold" nodeType="afterEffect">
                                  <p:stCondLst>
                                    <p:cond delay="0"/>
                                  </p:stCondLst>
                                  <p:childTnLst>
                                    <p:set>
                                      <p:cBhvr>
                                        <p:cTn id="393" dur="1" fill="hold">
                                          <p:stCondLst>
                                            <p:cond delay="0"/>
                                          </p:stCondLst>
                                        </p:cTn>
                                        <p:tgtEl>
                                          <p:spTgt spid="335"/>
                                        </p:tgtEl>
                                        <p:attrNameLst>
                                          <p:attrName>style.visibility</p:attrName>
                                        </p:attrNameLst>
                                      </p:cBhvr>
                                      <p:to>
                                        <p:strVal val="visible"/>
                                      </p:to>
                                    </p:set>
                                    <p:animEffect transition="in" filter="fade">
                                      <p:cBhvr>
                                        <p:cTn id="394" dur="500"/>
                                        <p:tgtEl>
                                          <p:spTgt spid="335"/>
                                        </p:tgtEl>
                                      </p:cBhvr>
                                    </p:animEffect>
                                  </p:childTnLst>
                                </p:cTn>
                              </p:par>
                            </p:childTnLst>
                          </p:cTn>
                        </p:par>
                        <p:par>
                          <p:cTn id="395" fill="hold">
                            <p:stCondLst>
                              <p:cond delay="45500"/>
                            </p:stCondLst>
                            <p:childTnLst>
                              <p:par>
                                <p:cTn id="396" presetID="10" presetClass="entr" presetSubtype="0" fill="hold" nodeType="afterEffect">
                                  <p:stCondLst>
                                    <p:cond delay="0"/>
                                  </p:stCondLst>
                                  <p:childTnLst>
                                    <p:set>
                                      <p:cBhvr>
                                        <p:cTn id="397" dur="1" fill="hold">
                                          <p:stCondLst>
                                            <p:cond delay="0"/>
                                          </p:stCondLst>
                                        </p:cTn>
                                        <p:tgtEl>
                                          <p:spTgt spid="349">
                                            <p:txEl>
                                              <p:pRg st="0" end="0"/>
                                            </p:txEl>
                                          </p:spTgt>
                                        </p:tgtEl>
                                        <p:attrNameLst>
                                          <p:attrName>style.visibility</p:attrName>
                                        </p:attrNameLst>
                                      </p:cBhvr>
                                      <p:to>
                                        <p:strVal val="visible"/>
                                      </p:to>
                                    </p:set>
                                    <p:animEffect transition="in" filter="fade">
                                      <p:cBhvr>
                                        <p:cTn id="398" dur="500"/>
                                        <p:tgtEl>
                                          <p:spTgt spid="349">
                                            <p:txEl>
                                              <p:pRg st="0" end="0"/>
                                            </p:txEl>
                                          </p:spTgt>
                                        </p:tgtEl>
                                      </p:cBhvr>
                                    </p:animEffect>
                                  </p:childTnLst>
                                </p:cTn>
                              </p:par>
                            </p:childTnLst>
                          </p:cTn>
                        </p:par>
                        <p:par>
                          <p:cTn id="399" fill="hold">
                            <p:stCondLst>
                              <p:cond delay="46000"/>
                            </p:stCondLst>
                            <p:childTnLst>
                              <p:par>
                                <p:cTn id="400" presetID="10" presetClass="entr" presetSubtype="0" fill="hold" nodeType="afterEffect">
                                  <p:stCondLst>
                                    <p:cond delay="0"/>
                                  </p:stCondLst>
                                  <p:childTnLst>
                                    <p:set>
                                      <p:cBhvr>
                                        <p:cTn id="401" dur="1" fill="hold">
                                          <p:stCondLst>
                                            <p:cond delay="0"/>
                                          </p:stCondLst>
                                        </p:cTn>
                                        <p:tgtEl>
                                          <p:spTgt spid="349">
                                            <p:txEl>
                                              <p:pRg st="1" end="1"/>
                                            </p:txEl>
                                          </p:spTgt>
                                        </p:tgtEl>
                                        <p:attrNameLst>
                                          <p:attrName>style.visibility</p:attrName>
                                        </p:attrNameLst>
                                      </p:cBhvr>
                                      <p:to>
                                        <p:strVal val="visible"/>
                                      </p:to>
                                    </p:set>
                                    <p:animEffect transition="in" filter="fade">
                                      <p:cBhvr>
                                        <p:cTn id="402" dur="500"/>
                                        <p:tgtEl>
                                          <p:spTgt spid="349">
                                            <p:txEl>
                                              <p:pRg st="1" end="1"/>
                                            </p:txEl>
                                          </p:spTgt>
                                        </p:tgtEl>
                                      </p:cBhvr>
                                    </p:animEffect>
                                  </p:childTnLst>
                                </p:cTn>
                              </p:par>
                            </p:childTnLst>
                          </p:cTn>
                        </p:par>
                        <p:par>
                          <p:cTn id="403" fill="hold">
                            <p:stCondLst>
                              <p:cond delay="46500"/>
                            </p:stCondLst>
                            <p:childTnLst>
                              <p:par>
                                <p:cTn id="404" presetID="10" presetClass="entr" presetSubtype="0" fill="hold" nodeType="afterEffect">
                                  <p:stCondLst>
                                    <p:cond delay="0"/>
                                  </p:stCondLst>
                                  <p:childTnLst>
                                    <p:set>
                                      <p:cBhvr>
                                        <p:cTn id="405" dur="1" fill="hold">
                                          <p:stCondLst>
                                            <p:cond delay="0"/>
                                          </p:stCondLst>
                                        </p:cTn>
                                        <p:tgtEl>
                                          <p:spTgt spid="349">
                                            <p:txEl>
                                              <p:pRg st="2" end="2"/>
                                            </p:txEl>
                                          </p:spTgt>
                                        </p:tgtEl>
                                        <p:attrNameLst>
                                          <p:attrName>style.visibility</p:attrName>
                                        </p:attrNameLst>
                                      </p:cBhvr>
                                      <p:to>
                                        <p:strVal val="visible"/>
                                      </p:to>
                                    </p:set>
                                    <p:animEffect transition="in" filter="fade">
                                      <p:cBhvr>
                                        <p:cTn id="406" dur="500"/>
                                        <p:tgtEl>
                                          <p:spTgt spid="349">
                                            <p:txEl>
                                              <p:pRg st="2" end="2"/>
                                            </p:txEl>
                                          </p:spTgt>
                                        </p:tgtEl>
                                      </p:cBhvr>
                                    </p:animEffect>
                                  </p:childTnLst>
                                </p:cTn>
                              </p:par>
                            </p:childTnLst>
                          </p:cTn>
                        </p:par>
                        <p:par>
                          <p:cTn id="407" fill="hold">
                            <p:stCondLst>
                              <p:cond delay="47000"/>
                            </p:stCondLst>
                            <p:childTnLst>
                              <p:par>
                                <p:cTn id="408" presetID="10" presetClass="entr" presetSubtype="0" fill="hold" nodeType="afterEffect">
                                  <p:stCondLst>
                                    <p:cond delay="0"/>
                                  </p:stCondLst>
                                  <p:childTnLst>
                                    <p:set>
                                      <p:cBhvr>
                                        <p:cTn id="409" dur="1" fill="hold">
                                          <p:stCondLst>
                                            <p:cond delay="0"/>
                                          </p:stCondLst>
                                        </p:cTn>
                                        <p:tgtEl>
                                          <p:spTgt spid="349">
                                            <p:txEl>
                                              <p:pRg st="3" end="3"/>
                                            </p:txEl>
                                          </p:spTgt>
                                        </p:tgtEl>
                                        <p:attrNameLst>
                                          <p:attrName>style.visibility</p:attrName>
                                        </p:attrNameLst>
                                      </p:cBhvr>
                                      <p:to>
                                        <p:strVal val="visible"/>
                                      </p:to>
                                    </p:set>
                                    <p:animEffect transition="in" filter="fade">
                                      <p:cBhvr>
                                        <p:cTn id="410" dur="500"/>
                                        <p:tgtEl>
                                          <p:spTgt spid="349">
                                            <p:txEl>
                                              <p:pRg st="3" end="3"/>
                                            </p:txEl>
                                          </p:spTgt>
                                        </p:tgtEl>
                                      </p:cBhvr>
                                    </p:animEffect>
                                  </p:childTnLst>
                                </p:cTn>
                              </p:par>
                            </p:childTnLst>
                          </p:cTn>
                        </p:par>
                        <p:par>
                          <p:cTn id="411" fill="hold">
                            <p:stCondLst>
                              <p:cond delay="47500"/>
                            </p:stCondLst>
                            <p:childTnLst>
                              <p:par>
                                <p:cTn id="412" presetID="10" presetClass="entr" presetSubtype="0" fill="hold" nodeType="afterEffect">
                                  <p:stCondLst>
                                    <p:cond delay="0"/>
                                  </p:stCondLst>
                                  <p:childTnLst>
                                    <p:set>
                                      <p:cBhvr>
                                        <p:cTn id="413" dur="1" fill="hold">
                                          <p:stCondLst>
                                            <p:cond delay="0"/>
                                          </p:stCondLst>
                                        </p:cTn>
                                        <p:tgtEl>
                                          <p:spTgt spid="349">
                                            <p:txEl>
                                              <p:pRg st="4" end="4"/>
                                            </p:txEl>
                                          </p:spTgt>
                                        </p:tgtEl>
                                        <p:attrNameLst>
                                          <p:attrName>style.visibility</p:attrName>
                                        </p:attrNameLst>
                                      </p:cBhvr>
                                      <p:to>
                                        <p:strVal val="visible"/>
                                      </p:to>
                                    </p:set>
                                    <p:animEffect transition="in" filter="fade">
                                      <p:cBhvr>
                                        <p:cTn id="414" dur="500"/>
                                        <p:tgtEl>
                                          <p:spTgt spid="349">
                                            <p:txEl>
                                              <p:pRg st="4" end="4"/>
                                            </p:txEl>
                                          </p:spTgt>
                                        </p:tgtEl>
                                      </p:cBhvr>
                                    </p:animEffect>
                                  </p:childTnLst>
                                </p:cTn>
                              </p:par>
                            </p:childTnLst>
                          </p:cTn>
                        </p:par>
                        <p:par>
                          <p:cTn id="415" fill="hold">
                            <p:stCondLst>
                              <p:cond delay="48000"/>
                            </p:stCondLst>
                            <p:childTnLst>
                              <p:par>
                                <p:cTn id="416" presetID="10" presetClass="entr" presetSubtype="0" fill="hold" nodeType="afterEffect">
                                  <p:stCondLst>
                                    <p:cond delay="0"/>
                                  </p:stCondLst>
                                  <p:childTnLst>
                                    <p:set>
                                      <p:cBhvr>
                                        <p:cTn id="417" dur="1" fill="hold">
                                          <p:stCondLst>
                                            <p:cond delay="0"/>
                                          </p:stCondLst>
                                        </p:cTn>
                                        <p:tgtEl>
                                          <p:spTgt spid="349">
                                            <p:txEl>
                                              <p:pRg st="5" end="5"/>
                                            </p:txEl>
                                          </p:spTgt>
                                        </p:tgtEl>
                                        <p:attrNameLst>
                                          <p:attrName>style.visibility</p:attrName>
                                        </p:attrNameLst>
                                      </p:cBhvr>
                                      <p:to>
                                        <p:strVal val="visible"/>
                                      </p:to>
                                    </p:set>
                                    <p:animEffect transition="in" filter="fade">
                                      <p:cBhvr>
                                        <p:cTn id="418" dur="500"/>
                                        <p:tgtEl>
                                          <p:spTgt spid="349">
                                            <p:txEl>
                                              <p:pRg st="5" end="5"/>
                                            </p:txEl>
                                          </p:spTgt>
                                        </p:tgtEl>
                                      </p:cBhvr>
                                    </p:animEffect>
                                  </p:childTnLst>
                                </p:cTn>
                              </p:par>
                            </p:childTnLst>
                          </p:cTn>
                        </p:par>
                        <p:par>
                          <p:cTn id="419" fill="hold">
                            <p:stCondLst>
                              <p:cond delay="48500"/>
                            </p:stCondLst>
                            <p:childTnLst>
                              <p:par>
                                <p:cTn id="420" presetID="10" presetClass="entr" presetSubtype="0" fill="hold" nodeType="afterEffect">
                                  <p:stCondLst>
                                    <p:cond delay="0"/>
                                  </p:stCondLst>
                                  <p:childTnLst>
                                    <p:set>
                                      <p:cBhvr>
                                        <p:cTn id="421" dur="1" fill="hold">
                                          <p:stCondLst>
                                            <p:cond delay="0"/>
                                          </p:stCondLst>
                                        </p:cTn>
                                        <p:tgtEl>
                                          <p:spTgt spid="349">
                                            <p:txEl>
                                              <p:pRg st="6" end="6"/>
                                            </p:txEl>
                                          </p:spTgt>
                                        </p:tgtEl>
                                        <p:attrNameLst>
                                          <p:attrName>style.visibility</p:attrName>
                                        </p:attrNameLst>
                                      </p:cBhvr>
                                      <p:to>
                                        <p:strVal val="visible"/>
                                      </p:to>
                                    </p:set>
                                    <p:animEffect transition="in" filter="fade">
                                      <p:cBhvr>
                                        <p:cTn id="422" dur="500"/>
                                        <p:tgtEl>
                                          <p:spTgt spid="349">
                                            <p:txEl>
                                              <p:pRg st="6" end="6"/>
                                            </p:txEl>
                                          </p:spTgt>
                                        </p:tgtEl>
                                      </p:cBhvr>
                                    </p:animEffect>
                                  </p:childTnLst>
                                </p:cTn>
                              </p:par>
                            </p:childTnLst>
                          </p:cTn>
                        </p:par>
                        <p:par>
                          <p:cTn id="423" fill="hold">
                            <p:stCondLst>
                              <p:cond delay="49000"/>
                            </p:stCondLst>
                            <p:childTnLst>
                              <p:par>
                                <p:cTn id="424" presetID="10" presetClass="entr" presetSubtype="0" fill="hold" nodeType="afterEffect">
                                  <p:stCondLst>
                                    <p:cond delay="0"/>
                                  </p:stCondLst>
                                  <p:childTnLst>
                                    <p:set>
                                      <p:cBhvr>
                                        <p:cTn id="425" dur="1" fill="hold">
                                          <p:stCondLst>
                                            <p:cond delay="0"/>
                                          </p:stCondLst>
                                        </p:cTn>
                                        <p:tgtEl>
                                          <p:spTgt spid="349">
                                            <p:txEl>
                                              <p:pRg st="7" end="7"/>
                                            </p:txEl>
                                          </p:spTgt>
                                        </p:tgtEl>
                                        <p:attrNameLst>
                                          <p:attrName>style.visibility</p:attrName>
                                        </p:attrNameLst>
                                      </p:cBhvr>
                                      <p:to>
                                        <p:strVal val="visible"/>
                                      </p:to>
                                    </p:set>
                                    <p:animEffect transition="in" filter="fade">
                                      <p:cBhvr>
                                        <p:cTn id="426" dur="500"/>
                                        <p:tgtEl>
                                          <p:spTgt spid="349">
                                            <p:txEl>
                                              <p:pRg st="7" end="7"/>
                                            </p:txEl>
                                          </p:spTgt>
                                        </p:tgtEl>
                                      </p:cBhvr>
                                    </p:animEffect>
                                  </p:childTnLst>
                                </p:cTn>
                              </p:par>
                            </p:childTnLst>
                          </p:cTn>
                        </p:par>
                        <p:par>
                          <p:cTn id="427" fill="hold">
                            <p:stCondLst>
                              <p:cond delay="49500"/>
                            </p:stCondLst>
                            <p:childTnLst>
                              <p:par>
                                <p:cTn id="428" presetID="10" presetClass="entr" presetSubtype="0" fill="hold" nodeType="afterEffect">
                                  <p:stCondLst>
                                    <p:cond delay="0"/>
                                  </p:stCondLst>
                                  <p:childTnLst>
                                    <p:set>
                                      <p:cBhvr>
                                        <p:cTn id="429" dur="1" fill="hold">
                                          <p:stCondLst>
                                            <p:cond delay="0"/>
                                          </p:stCondLst>
                                        </p:cTn>
                                        <p:tgtEl>
                                          <p:spTgt spid="349">
                                            <p:txEl>
                                              <p:pRg st="8" end="8"/>
                                            </p:txEl>
                                          </p:spTgt>
                                        </p:tgtEl>
                                        <p:attrNameLst>
                                          <p:attrName>style.visibility</p:attrName>
                                        </p:attrNameLst>
                                      </p:cBhvr>
                                      <p:to>
                                        <p:strVal val="visible"/>
                                      </p:to>
                                    </p:set>
                                    <p:animEffect transition="in" filter="fade">
                                      <p:cBhvr>
                                        <p:cTn id="430" dur="500"/>
                                        <p:tgtEl>
                                          <p:spTgt spid="349">
                                            <p:txEl>
                                              <p:pRg st="8" end="8"/>
                                            </p:txEl>
                                          </p:spTgt>
                                        </p:tgtEl>
                                      </p:cBhvr>
                                    </p:animEffect>
                                  </p:childTnLst>
                                </p:cTn>
                              </p:par>
                            </p:childTnLst>
                          </p:cTn>
                        </p:par>
                        <p:par>
                          <p:cTn id="431" fill="hold">
                            <p:stCondLst>
                              <p:cond delay="50000"/>
                            </p:stCondLst>
                            <p:childTnLst>
                              <p:par>
                                <p:cTn id="432" presetID="10" presetClass="entr" presetSubtype="0" fill="hold" nodeType="afterEffect">
                                  <p:stCondLst>
                                    <p:cond delay="0"/>
                                  </p:stCondLst>
                                  <p:childTnLst>
                                    <p:set>
                                      <p:cBhvr>
                                        <p:cTn id="433" dur="1" fill="hold">
                                          <p:stCondLst>
                                            <p:cond delay="0"/>
                                          </p:stCondLst>
                                        </p:cTn>
                                        <p:tgtEl>
                                          <p:spTgt spid="336"/>
                                        </p:tgtEl>
                                        <p:attrNameLst>
                                          <p:attrName>style.visibility</p:attrName>
                                        </p:attrNameLst>
                                      </p:cBhvr>
                                      <p:to>
                                        <p:strVal val="visible"/>
                                      </p:to>
                                    </p:set>
                                    <p:animEffect transition="in" filter="fade">
                                      <p:cBhvr>
                                        <p:cTn id="434" dur="500"/>
                                        <p:tgtEl>
                                          <p:spTgt spid="336"/>
                                        </p:tgtEl>
                                      </p:cBhvr>
                                    </p:animEffect>
                                  </p:childTnLst>
                                </p:cTn>
                              </p:par>
                            </p:childTnLst>
                          </p:cTn>
                        </p:par>
                        <p:par>
                          <p:cTn id="435" fill="hold">
                            <p:stCondLst>
                              <p:cond delay="50500"/>
                            </p:stCondLst>
                            <p:childTnLst>
                              <p:par>
                                <p:cTn id="436" presetID="10" presetClass="entr" presetSubtype="0" fill="hold" nodeType="afterEffect">
                                  <p:stCondLst>
                                    <p:cond delay="0"/>
                                  </p:stCondLst>
                                  <p:childTnLst>
                                    <p:set>
                                      <p:cBhvr>
                                        <p:cTn id="437" dur="1" fill="hold">
                                          <p:stCondLst>
                                            <p:cond delay="0"/>
                                          </p:stCondLst>
                                        </p:cTn>
                                        <p:tgtEl>
                                          <p:spTgt spid="345">
                                            <p:txEl>
                                              <p:pRg st="0" end="0"/>
                                            </p:txEl>
                                          </p:spTgt>
                                        </p:tgtEl>
                                        <p:attrNameLst>
                                          <p:attrName>style.visibility</p:attrName>
                                        </p:attrNameLst>
                                      </p:cBhvr>
                                      <p:to>
                                        <p:strVal val="visible"/>
                                      </p:to>
                                    </p:set>
                                    <p:animEffect transition="in" filter="fade">
                                      <p:cBhvr>
                                        <p:cTn id="438" dur="500"/>
                                        <p:tgtEl>
                                          <p:spTgt spid="345">
                                            <p:txEl>
                                              <p:pRg st="0" end="0"/>
                                            </p:txEl>
                                          </p:spTgt>
                                        </p:tgtEl>
                                      </p:cBhvr>
                                    </p:animEffect>
                                  </p:childTnLst>
                                </p:cTn>
                              </p:par>
                            </p:childTnLst>
                          </p:cTn>
                        </p:par>
                        <p:par>
                          <p:cTn id="439" fill="hold">
                            <p:stCondLst>
                              <p:cond delay="51000"/>
                            </p:stCondLst>
                            <p:childTnLst>
                              <p:par>
                                <p:cTn id="440" presetID="10" presetClass="entr" presetSubtype="0" fill="hold" nodeType="afterEffect">
                                  <p:stCondLst>
                                    <p:cond delay="0"/>
                                  </p:stCondLst>
                                  <p:childTnLst>
                                    <p:set>
                                      <p:cBhvr>
                                        <p:cTn id="441" dur="1" fill="hold">
                                          <p:stCondLst>
                                            <p:cond delay="0"/>
                                          </p:stCondLst>
                                        </p:cTn>
                                        <p:tgtEl>
                                          <p:spTgt spid="345">
                                            <p:txEl>
                                              <p:pRg st="1" end="1"/>
                                            </p:txEl>
                                          </p:spTgt>
                                        </p:tgtEl>
                                        <p:attrNameLst>
                                          <p:attrName>style.visibility</p:attrName>
                                        </p:attrNameLst>
                                      </p:cBhvr>
                                      <p:to>
                                        <p:strVal val="visible"/>
                                      </p:to>
                                    </p:set>
                                    <p:animEffect transition="in" filter="fade">
                                      <p:cBhvr>
                                        <p:cTn id="442" dur="500"/>
                                        <p:tgtEl>
                                          <p:spTgt spid="345">
                                            <p:txEl>
                                              <p:pRg st="1" end="1"/>
                                            </p:txEl>
                                          </p:spTgt>
                                        </p:tgtEl>
                                      </p:cBhvr>
                                    </p:animEffect>
                                  </p:childTnLst>
                                </p:cTn>
                              </p:par>
                            </p:childTnLst>
                          </p:cTn>
                        </p:par>
                        <p:par>
                          <p:cTn id="443" fill="hold">
                            <p:stCondLst>
                              <p:cond delay="51500"/>
                            </p:stCondLst>
                            <p:childTnLst>
                              <p:par>
                                <p:cTn id="444" presetID="10" presetClass="entr" presetSubtype="0" fill="hold" nodeType="afterEffect">
                                  <p:stCondLst>
                                    <p:cond delay="0"/>
                                  </p:stCondLst>
                                  <p:childTnLst>
                                    <p:set>
                                      <p:cBhvr>
                                        <p:cTn id="445" dur="1" fill="hold">
                                          <p:stCondLst>
                                            <p:cond delay="0"/>
                                          </p:stCondLst>
                                        </p:cTn>
                                        <p:tgtEl>
                                          <p:spTgt spid="345">
                                            <p:txEl>
                                              <p:pRg st="2" end="2"/>
                                            </p:txEl>
                                          </p:spTgt>
                                        </p:tgtEl>
                                        <p:attrNameLst>
                                          <p:attrName>style.visibility</p:attrName>
                                        </p:attrNameLst>
                                      </p:cBhvr>
                                      <p:to>
                                        <p:strVal val="visible"/>
                                      </p:to>
                                    </p:set>
                                    <p:animEffect transition="in" filter="fade">
                                      <p:cBhvr>
                                        <p:cTn id="446" dur="500"/>
                                        <p:tgtEl>
                                          <p:spTgt spid="345">
                                            <p:txEl>
                                              <p:pRg st="2" end="2"/>
                                            </p:txEl>
                                          </p:spTgt>
                                        </p:tgtEl>
                                      </p:cBhvr>
                                    </p:animEffect>
                                  </p:childTnLst>
                                </p:cTn>
                              </p:par>
                            </p:childTnLst>
                          </p:cTn>
                        </p:par>
                        <p:par>
                          <p:cTn id="447" fill="hold">
                            <p:stCondLst>
                              <p:cond delay="52000"/>
                            </p:stCondLst>
                            <p:childTnLst>
                              <p:par>
                                <p:cTn id="448" presetID="10" presetClass="entr" presetSubtype="0" fill="hold" nodeType="afterEffect">
                                  <p:stCondLst>
                                    <p:cond delay="0"/>
                                  </p:stCondLst>
                                  <p:childTnLst>
                                    <p:set>
                                      <p:cBhvr>
                                        <p:cTn id="449" dur="1" fill="hold">
                                          <p:stCondLst>
                                            <p:cond delay="0"/>
                                          </p:stCondLst>
                                        </p:cTn>
                                        <p:tgtEl>
                                          <p:spTgt spid="345">
                                            <p:txEl>
                                              <p:pRg st="3" end="3"/>
                                            </p:txEl>
                                          </p:spTgt>
                                        </p:tgtEl>
                                        <p:attrNameLst>
                                          <p:attrName>style.visibility</p:attrName>
                                        </p:attrNameLst>
                                      </p:cBhvr>
                                      <p:to>
                                        <p:strVal val="visible"/>
                                      </p:to>
                                    </p:set>
                                    <p:animEffect transition="in" filter="fade">
                                      <p:cBhvr>
                                        <p:cTn id="450" dur="500"/>
                                        <p:tgtEl>
                                          <p:spTgt spid="345">
                                            <p:txEl>
                                              <p:pRg st="3" end="3"/>
                                            </p:txEl>
                                          </p:spTgt>
                                        </p:tgtEl>
                                      </p:cBhvr>
                                    </p:animEffect>
                                  </p:childTnLst>
                                </p:cTn>
                              </p:par>
                            </p:childTnLst>
                          </p:cTn>
                        </p:par>
                        <p:par>
                          <p:cTn id="451" fill="hold">
                            <p:stCondLst>
                              <p:cond delay="52500"/>
                            </p:stCondLst>
                            <p:childTnLst>
                              <p:par>
                                <p:cTn id="452" presetID="10" presetClass="entr" presetSubtype="0" fill="hold" nodeType="afterEffect">
                                  <p:stCondLst>
                                    <p:cond delay="0"/>
                                  </p:stCondLst>
                                  <p:childTnLst>
                                    <p:set>
                                      <p:cBhvr>
                                        <p:cTn id="453" dur="1" fill="hold">
                                          <p:stCondLst>
                                            <p:cond delay="0"/>
                                          </p:stCondLst>
                                        </p:cTn>
                                        <p:tgtEl>
                                          <p:spTgt spid="345">
                                            <p:txEl>
                                              <p:pRg st="4" end="4"/>
                                            </p:txEl>
                                          </p:spTgt>
                                        </p:tgtEl>
                                        <p:attrNameLst>
                                          <p:attrName>style.visibility</p:attrName>
                                        </p:attrNameLst>
                                      </p:cBhvr>
                                      <p:to>
                                        <p:strVal val="visible"/>
                                      </p:to>
                                    </p:set>
                                    <p:animEffect transition="in" filter="fade">
                                      <p:cBhvr>
                                        <p:cTn id="454" dur="500"/>
                                        <p:tgtEl>
                                          <p:spTgt spid="345">
                                            <p:txEl>
                                              <p:pRg st="4" end="4"/>
                                            </p:txEl>
                                          </p:spTgt>
                                        </p:tgtEl>
                                      </p:cBhvr>
                                    </p:animEffect>
                                  </p:childTnLst>
                                </p:cTn>
                              </p:par>
                            </p:childTnLst>
                          </p:cTn>
                        </p:par>
                        <p:par>
                          <p:cTn id="455" fill="hold">
                            <p:stCondLst>
                              <p:cond delay="53000"/>
                            </p:stCondLst>
                            <p:childTnLst>
                              <p:par>
                                <p:cTn id="456" presetID="10" presetClass="entr" presetSubtype="0" fill="hold" nodeType="afterEffect">
                                  <p:stCondLst>
                                    <p:cond delay="0"/>
                                  </p:stCondLst>
                                  <p:childTnLst>
                                    <p:set>
                                      <p:cBhvr>
                                        <p:cTn id="457" dur="1" fill="hold">
                                          <p:stCondLst>
                                            <p:cond delay="0"/>
                                          </p:stCondLst>
                                        </p:cTn>
                                        <p:tgtEl>
                                          <p:spTgt spid="345">
                                            <p:txEl>
                                              <p:pRg st="5" end="5"/>
                                            </p:txEl>
                                          </p:spTgt>
                                        </p:tgtEl>
                                        <p:attrNameLst>
                                          <p:attrName>style.visibility</p:attrName>
                                        </p:attrNameLst>
                                      </p:cBhvr>
                                      <p:to>
                                        <p:strVal val="visible"/>
                                      </p:to>
                                    </p:set>
                                    <p:animEffect transition="in" filter="fade">
                                      <p:cBhvr>
                                        <p:cTn id="458" dur="500"/>
                                        <p:tgtEl>
                                          <p:spTgt spid="345">
                                            <p:txEl>
                                              <p:pRg st="5" end="5"/>
                                            </p:txEl>
                                          </p:spTgt>
                                        </p:tgtEl>
                                      </p:cBhvr>
                                    </p:animEffect>
                                  </p:childTnLst>
                                </p:cTn>
                              </p:par>
                            </p:childTnLst>
                          </p:cTn>
                        </p:par>
                        <p:par>
                          <p:cTn id="459" fill="hold">
                            <p:stCondLst>
                              <p:cond delay="53500"/>
                            </p:stCondLst>
                            <p:childTnLst>
                              <p:par>
                                <p:cTn id="460" presetID="10" presetClass="entr" presetSubtype="0" fill="hold" nodeType="afterEffect">
                                  <p:stCondLst>
                                    <p:cond delay="0"/>
                                  </p:stCondLst>
                                  <p:childTnLst>
                                    <p:set>
                                      <p:cBhvr>
                                        <p:cTn id="461" dur="1" fill="hold">
                                          <p:stCondLst>
                                            <p:cond delay="0"/>
                                          </p:stCondLst>
                                        </p:cTn>
                                        <p:tgtEl>
                                          <p:spTgt spid="345">
                                            <p:txEl>
                                              <p:pRg st="6" end="6"/>
                                            </p:txEl>
                                          </p:spTgt>
                                        </p:tgtEl>
                                        <p:attrNameLst>
                                          <p:attrName>style.visibility</p:attrName>
                                        </p:attrNameLst>
                                      </p:cBhvr>
                                      <p:to>
                                        <p:strVal val="visible"/>
                                      </p:to>
                                    </p:set>
                                    <p:animEffect transition="in" filter="fade">
                                      <p:cBhvr>
                                        <p:cTn id="462" dur="500"/>
                                        <p:tgtEl>
                                          <p:spTgt spid="345">
                                            <p:txEl>
                                              <p:pRg st="6" end="6"/>
                                            </p:txEl>
                                          </p:spTgt>
                                        </p:tgtEl>
                                      </p:cBhvr>
                                    </p:animEffect>
                                  </p:childTnLst>
                                </p:cTn>
                              </p:par>
                            </p:childTnLst>
                          </p:cTn>
                        </p:par>
                        <p:par>
                          <p:cTn id="463" fill="hold">
                            <p:stCondLst>
                              <p:cond delay="54000"/>
                            </p:stCondLst>
                            <p:childTnLst>
                              <p:par>
                                <p:cTn id="464" presetID="10" presetClass="entr" presetSubtype="0" fill="hold" nodeType="afterEffect">
                                  <p:stCondLst>
                                    <p:cond delay="0"/>
                                  </p:stCondLst>
                                  <p:childTnLst>
                                    <p:set>
                                      <p:cBhvr>
                                        <p:cTn id="465" dur="1" fill="hold">
                                          <p:stCondLst>
                                            <p:cond delay="0"/>
                                          </p:stCondLst>
                                        </p:cTn>
                                        <p:tgtEl>
                                          <p:spTgt spid="345">
                                            <p:txEl>
                                              <p:pRg st="7" end="7"/>
                                            </p:txEl>
                                          </p:spTgt>
                                        </p:tgtEl>
                                        <p:attrNameLst>
                                          <p:attrName>style.visibility</p:attrName>
                                        </p:attrNameLst>
                                      </p:cBhvr>
                                      <p:to>
                                        <p:strVal val="visible"/>
                                      </p:to>
                                    </p:set>
                                    <p:animEffect transition="in" filter="fade">
                                      <p:cBhvr>
                                        <p:cTn id="466" dur="500"/>
                                        <p:tgtEl>
                                          <p:spTgt spid="345">
                                            <p:txEl>
                                              <p:pRg st="7" end="7"/>
                                            </p:txEl>
                                          </p:spTgt>
                                        </p:tgtEl>
                                      </p:cBhvr>
                                    </p:animEffect>
                                  </p:childTnLst>
                                </p:cTn>
                              </p:par>
                            </p:childTnLst>
                          </p:cTn>
                        </p:par>
                        <p:par>
                          <p:cTn id="467" fill="hold">
                            <p:stCondLst>
                              <p:cond delay="54500"/>
                            </p:stCondLst>
                            <p:childTnLst>
                              <p:par>
                                <p:cTn id="468" presetID="10" presetClass="entr" presetSubtype="0" fill="hold" nodeType="afterEffect">
                                  <p:stCondLst>
                                    <p:cond delay="0"/>
                                  </p:stCondLst>
                                  <p:childTnLst>
                                    <p:set>
                                      <p:cBhvr>
                                        <p:cTn id="469" dur="1" fill="hold">
                                          <p:stCondLst>
                                            <p:cond delay="0"/>
                                          </p:stCondLst>
                                        </p:cTn>
                                        <p:tgtEl>
                                          <p:spTgt spid="345">
                                            <p:txEl>
                                              <p:pRg st="8" end="8"/>
                                            </p:txEl>
                                          </p:spTgt>
                                        </p:tgtEl>
                                        <p:attrNameLst>
                                          <p:attrName>style.visibility</p:attrName>
                                        </p:attrNameLst>
                                      </p:cBhvr>
                                      <p:to>
                                        <p:strVal val="visible"/>
                                      </p:to>
                                    </p:set>
                                    <p:animEffect transition="in" filter="fade">
                                      <p:cBhvr>
                                        <p:cTn id="470" dur="500"/>
                                        <p:tgtEl>
                                          <p:spTgt spid="345">
                                            <p:txEl>
                                              <p:pRg st="8" end="8"/>
                                            </p:txEl>
                                          </p:spTgt>
                                        </p:tgtEl>
                                      </p:cBhvr>
                                    </p:animEffect>
                                  </p:childTnLst>
                                </p:cTn>
                              </p:par>
                            </p:childTnLst>
                          </p:cTn>
                        </p:par>
                        <p:par>
                          <p:cTn id="471" fill="hold">
                            <p:stCondLst>
                              <p:cond delay="55000"/>
                            </p:stCondLst>
                            <p:childTnLst>
                              <p:par>
                                <p:cTn id="472" presetID="10" presetClass="entr" presetSubtype="0" fill="hold" nodeType="afterEffect">
                                  <p:stCondLst>
                                    <p:cond delay="0"/>
                                  </p:stCondLst>
                                  <p:childTnLst>
                                    <p:set>
                                      <p:cBhvr>
                                        <p:cTn id="473" dur="1" fill="hold">
                                          <p:stCondLst>
                                            <p:cond delay="0"/>
                                          </p:stCondLst>
                                        </p:cTn>
                                        <p:tgtEl>
                                          <p:spTgt spid="337"/>
                                        </p:tgtEl>
                                        <p:attrNameLst>
                                          <p:attrName>style.visibility</p:attrName>
                                        </p:attrNameLst>
                                      </p:cBhvr>
                                      <p:to>
                                        <p:strVal val="visible"/>
                                      </p:to>
                                    </p:set>
                                    <p:animEffect transition="in" filter="fade">
                                      <p:cBhvr>
                                        <p:cTn id="474" dur="500"/>
                                        <p:tgtEl>
                                          <p:spTgt spid="337"/>
                                        </p:tgtEl>
                                      </p:cBhvr>
                                    </p:animEffect>
                                  </p:childTnLst>
                                </p:cTn>
                              </p:par>
                            </p:childTnLst>
                          </p:cTn>
                        </p:par>
                        <p:par>
                          <p:cTn id="475" fill="hold">
                            <p:stCondLst>
                              <p:cond delay="55500"/>
                            </p:stCondLst>
                            <p:childTnLst>
                              <p:par>
                                <p:cTn id="476" presetID="10" presetClass="entr" presetSubtype="0" fill="hold" nodeType="afterEffect">
                                  <p:stCondLst>
                                    <p:cond delay="0"/>
                                  </p:stCondLst>
                                  <p:childTnLst>
                                    <p:set>
                                      <p:cBhvr>
                                        <p:cTn id="477" dur="1" fill="hold">
                                          <p:stCondLst>
                                            <p:cond delay="0"/>
                                          </p:stCondLst>
                                        </p:cTn>
                                        <p:tgtEl>
                                          <p:spTgt spid="350">
                                            <p:txEl>
                                              <p:pRg st="0" end="0"/>
                                            </p:txEl>
                                          </p:spTgt>
                                        </p:tgtEl>
                                        <p:attrNameLst>
                                          <p:attrName>style.visibility</p:attrName>
                                        </p:attrNameLst>
                                      </p:cBhvr>
                                      <p:to>
                                        <p:strVal val="visible"/>
                                      </p:to>
                                    </p:set>
                                    <p:animEffect transition="in" filter="fade">
                                      <p:cBhvr>
                                        <p:cTn id="478" dur="500"/>
                                        <p:tgtEl>
                                          <p:spTgt spid="350">
                                            <p:txEl>
                                              <p:pRg st="0" end="0"/>
                                            </p:txEl>
                                          </p:spTgt>
                                        </p:tgtEl>
                                      </p:cBhvr>
                                    </p:animEffect>
                                  </p:childTnLst>
                                </p:cTn>
                              </p:par>
                            </p:childTnLst>
                          </p:cTn>
                        </p:par>
                        <p:par>
                          <p:cTn id="479" fill="hold">
                            <p:stCondLst>
                              <p:cond delay="56000"/>
                            </p:stCondLst>
                            <p:childTnLst>
                              <p:par>
                                <p:cTn id="480" presetID="10" presetClass="entr" presetSubtype="0" fill="hold" nodeType="afterEffect">
                                  <p:stCondLst>
                                    <p:cond delay="0"/>
                                  </p:stCondLst>
                                  <p:childTnLst>
                                    <p:set>
                                      <p:cBhvr>
                                        <p:cTn id="481" dur="1" fill="hold">
                                          <p:stCondLst>
                                            <p:cond delay="0"/>
                                          </p:stCondLst>
                                        </p:cTn>
                                        <p:tgtEl>
                                          <p:spTgt spid="350">
                                            <p:txEl>
                                              <p:pRg st="1" end="1"/>
                                            </p:txEl>
                                          </p:spTgt>
                                        </p:tgtEl>
                                        <p:attrNameLst>
                                          <p:attrName>style.visibility</p:attrName>
                                        </p:attrNameLst>
                                      </p:cBhvr>
                                      <p:to>
                                        <p:strVal val="visible"/>
                                      </p:to>
                                    </p:set>
                                    <p:animEffect transition="in" filter="fade">
                                      <p:cBhvr>
                                        <p:cTn id="482" dur="500"/>
                                        <p:tgtEl>
                                          <p:spTgt spid="350">
                                            <p:txEl>
                                              <p:pRg st="1" end="1"/>
                                            </p:txEl>
                                          </p:spTgt>
                                        </p:tgtEl>
                                      </p:cBhvr>
                                    </p:animEffect>
                                  </p:childTnLst>
                                </p:cTn>
                              </p:par>
                            </p:childTnLst>
                          </p:cTn>
                        </p:par>
                        <p:par>
                          <p:cTn id="483" fill="hold">
                            <p:stCondLst>
                              <p:cond delay="56500"/>
                            </p:stCondLst>
                            <p:childTnLst>
                              <p:par>
                                <p:cTn id="484" presetID="10" presetClass="entr" presetSubtype="0" fill="hold" nodeType="afterEffect">
                                  <p:stCondLst>
                                    <p:cond delay="0"/>
                                  </p:stCondLst>
                                  <p:childTnLst>
                                    <p:set>
                                      <p:cBhvr>
                                        <p:cTn id="485" dur="1" fill="hold">
                                          <p:stCondLst>
                                            <p:cond delay="0"/>
                                          </p:stCondLst>
                                        </p:cTn>
                                        <p:tgtEl>
                                          <p:spTgt spid="350">
                                            <p:txEl>
                                              <p:pRg st="2" end="2"/>
                                            </p:txEl>
                                          </p:spTgt>
                                        </p:tgtEl>
                                        <p:attrNameLst>
                                          <p:attrName>style.visibility</p:attrName>
                                        </p:attrNameLst>
                                      </p:cBhvr>
                                      <p:to>
                                        <p:strVal val="visible"/>
                                      </p:to>
                                    </p:set>
                                    <p:animEffect transition="in" filter="fade">
                                      <p:cBhvr>
                                        <p:cTn id="486" dur="500"/>
                                        <p:tgtEl>
                                          <p:spTgt spid="350">
                                            <p:txEl>
                                              <p:pRg st="2" end="2"/>
                                            </p:txEl>
                                          </p:spTgt>
                                        </p:tgtEl>
                                      </p:cBhvr>
                                    </p:animEffect>
                                  </p:childTnLst>
                                </p:cTn>
                              </p:par>
                            </p:childTnLst>
                          </p:cTn>
                        </p:par>
                        <p:par>
                          <p:cTn id="487" fill="hold">
                            <p:stCondLst>
                              <p:cond delay="57000"/>
                            </p:stCondLst>
                            <p:childTnLst>
                              <p:par>
                                <p:cTn id="488" presetID="10" presetClass="entr" presetSubtype="0" fill="hold" nodeType="afterEffect">
                                  <p:stCondLst>
                                    <p:cond delay="0"/>
                                  </p:stCondLst>
                                  <p:childTnLst>
                                    <p:set>
                                      <p:cBhvr>
                                        <p:cTn id="489" dur="1" fill="hold">
                                          <p:stCondLst>
                                            <p:cond delay="0"/>
                                          </p:stCondLst>
                                        </p:cTn>
                                        <p:tgtEl>
                                          <p:spTgt spid="350">
                                            <p:txEl>
                                              <p:pRg st="3" end="3"/>
                                            </p:txEl>
                                          </p:spTgt>
                                        </p:tgtEl>
                                        <p:attrNameLst>
                                          <p:attrName>style.visibility</p:attrName>
                                        </p:attrNameLst>
                                      </p:cBhvr>
                                      <p:to>
                                        <p:strVal val="visible"/>
                                      </p:to>
                                    </p:set>
                                    <p:animEffect transition="in" filter="fade">
                                      <p:cBhvr>
                                        <p:cTn id="490" dur="500"/>
                                        <p:tgtEl>
                                          <p:spTgt spid="350">
                                            <p:txEl>
                                              <p:pRg st="3" end="3"/>
                                            </p:txEl>
                                          </p:spTgt>
                                        </p:tgtEl>
                                      </p:cBhvr>
                                    </p:animEffect>
                                  </p:childTnLst>
                                </p:cTn>
                              </p:par>
                            </p:childTnLst>
                          </p:cTn>
                        </p:par>
                        <p:par>
                          <p:cTn id="491" fill="hold">
                            <p:stCondLst>
                              <p:cond delay="57500"/>
                            </p:stCondLst>
                            <p:childTnLst>
                              <p:par>
                                <p:cTn id="492" presetID="10" presetClass="entr" presetSubtype="0" fill="hold" nodeType="afterEffect">
                                  <p:stCondLst>
                                    <p:cond delay="0"/>
                                  </p:stCondLst>
                                  <p:childTnLst>
                                    <p:set>
                                      <p:cBhvr>
                                        <p:cTn id="493" dur="1" fill="hold">
                                          <p:stCondLst>
                                            <p:cond delay="0"/>
                                          </p:stCondLst>
                                        </p:cTn>
                                        <p:tgtEl>
                                          <p:spTgt spid="350">
                                            <p:txEl>
                                              <p:pRg st="4" end="4"/>
                                            </p:txEl>
                                          </p:spTgt>
                                        </p:tgtEl>
                                        <p:attrNameLst>
                                          <p:attrName>style.visibility</p:attrName>
                                        </p:attrNameLst>
                                      </p:cBhvr>
                                      <p:to>
                                        <p:strVal val="visible"/>
                                      </p:to>
                                    </p:set>
                                    <p:animEffect transition="in" filter="fade">
                                      <p:cBhvr>
                                        <p:cTn id="494" dur="500"/>
                                        <p:tgtEl>
                                          <p:spTgt spid="350">
                                            <p:txEl>
                                              <p:pRg st="4" end="4"/>
                                            </p:txEl>
                                          </p:spTgt>
                                        </p:tgtEl>
                                      </p:cBhvr>
                                    </p:animEffect>
                                  </p:childTnLst>
                                </p:cTn>
                              </p:par>
                            </p:childTnLst>
                          </p:cTn>
                        </p:par>
                        <p:par>
                          <p:cTn id="495" fill="hold">
                            <p:stCondLst>
                              <p:cond delay="58000"/>
                            </p:stCondLst>
                            <p:childTnLst>
                              <p:par>
                                <p:cTn id="496" presetID="10" presetClass="entr" presetSubtype="0" fill="hold" nodeType="afterEffect">
                                  <p:stCondLst>
                                    <p:cond delay="0"/>
                                  </p:stCondLst>
                                  <p:childTnLst>
                                    <p:set>
                                      <p:cBhvr>
                                        <p:cTn id="497" dur="1" fill="hold">
                                          <p:stCondLst>
                                            <p:cond delay="0"/>
                                          </p:stCondLst>
                                        </p:cTn>
                                        <p:tgtEl>
                                          <p:spTgt spid="350">
                                            <p:txEl>
                                              <p:pRg st="5" end="5"/>
                                            </p:txEl>
                                          </p:spTgt>
                                        </p:tgtEl>
                                        <p:attrNameLst>
                                          <p:attrName>style.visibility</p:attrName>
                                        </p:attrNameLst>
                                      </p:cBhvr>
                                      <p:to>
                                        <p:strVal val="visible"/>
                                      </p:to>
                                    </p:set>
                                    <p:animEffect transition="in" filter="fade">
                                      <p:cBhvr>
                                        <p:cTn id="498" dur="500"/>
                                        <p:tgtEl>
                                          <p:spTgt spid="350">
                                            <p:txEl>
                                              <p:pRg st="5" end="5"/>
                                            </p:txEl>
                                          </p:spTgt>
                                        </p:tgtEl>
                                      </p:cBhvr>
                                    </p:animEffect>
                                  </p:childTnLst>
                                </p:cTn>
                              </p:par>
                            </p:childTnLst>
                          </p:cTn>
                        </p:par>
                        <p:par>
                          <p:cTn id="499" fill="hold">
                            <p:stCondLst>
                              <p:cond delay="58500"/>
                            </p:stCondLst>
                            <p:childTnLst>
                              <p:par>
                                <p:cTn id="500" presetID="10" presetClass="entr" presetSubtype="0" fill="hold" nodeType="afterEffect">
                                  <p:stCondLst>
                                    <p:cond delay="0"/>
                                  </p:stCondLst>
                                  <p:childTnLst>
                                    <p:set>
                                      <p:cBhvr>
                                        <p:cTn id="501" dur="1" fill="hold">
                                          <p:stCondLst>
                                            <p:cond delay="0"/>
                                          </p:stCondLst>
                                        </p:cTn>
                                        <p:tgtEl>
                                          <p:spTgt spid="350">
                                            <p:txEl>
                                              <p:pRg st="6" end="6"/>
                                            </p:txEl>
                                          </p:spTgt>
                                        </p:tgtEl>
                                        <p:attrNameLst>
                                          <p:attrName>style.visibility</p:attrName>
                                        </p:attrNameLst>
                                      </p:cBhvr>
                                      <p:to>
                                        <p:strVal val="visible"/>
                                      </p:to>
                                    </p:set>
                                    <p:animEffect transition="in" filter="fade">
                                      <p:cBhvr>
                                        <p:cTn id="502" dur="500"/>
                                        <p:tgtEl>
                                          <p:spTgt spid="350">
                                            <p:txEl>
                                              <p:pRg st="6" end="6"/>
                                            </p:txEl>
                                          </p:spTgt>
                                        </p:tgtEl>
                                      </p:cBhvr>
                                    </p:animEffect>
                                  </p:childTnLst>
                                </p:cTn>
                              </p:par>
                            </p:childTnLst>
                          </p:cTn>
                        </p:par>
                        <p:par>
                          <p:cTn id="503" fill="hold">
                            <p:stCondLst>
                              <p:cond delay="59000"/>
                            </p:stCondLst>
                            <p:childTnLst>
                              <p:par>
                                <p:cTn id="504" presetID="10" presetClass="entr" presetSubtype="0" fill="hold" nodeType="afterEffect">
                                  <p:stCondLst>
                                    <p:cond delay="0"/>
                                  </p:stCondLst>
                                  <p:childTnLst>
                                    <p:set>
                                      <p:cBhvr>
                                        <p:cTn id="505" dur="1" fill="hold">
                                          <p:stCondLst>
                                            <p:cond delay="0"/>
                                          </p:stCondLst>
                                        </p:cTn>
                                        <p:tgtEl>
                                          <p:spTgt spid="350">
                                            <p:txEl>
                                              <p:pRg st="7" end="7"/>
                                            </p:txEl>
                                          </p:spTgt>
                                        </p:tgtEl>
                                        <p:attrNameLst>
                                          <p:attrName>style.visibility</p:attrName>
                                        </p:attrNameLst>
                                      </p:cBhvr>
                                      <p:to>
                                        <p:strVal val="visible"/>
                                      </p:to>
                                    </p:set>
                                    <p:animEffect transition="in" filter="fade">
                                      <p:cBhvr>
                                        <p:cTn id="506" dur="500"/>
                                        <p:tgtEl>
                                          <p:spTgt spid="350">
                                            <p:txEl>
                                              <p:pRg st="7" end="7"/>
                                            </p:txEl>
                                          </p:spTgt>
                                        </p:tgtEl>
                                      </p:cBhvr>
                                    </p:animEffect>
                                  </p:childTnLst>
                                </p:cTn>
                              </p:par>
                            </p:childTnLst>
                          </p:cTn>
                        </p:par>
                        <p:par>
                          <p:cTn id="507" fill="hold">
                            <p:stCondLst>
                              <p:cond delay="59500"/>
                            </p:stCondLst>
                            <p:childTnLst>
                              <p:par>
                                <p:cTn id="508" presetID="10" presetClass="entr" presetSubtype="0" fill="hold" nodeType="afterEffect">
                                  <p:stCondLst>
                                    <p:cond delay="0"/>
                                  </p:stCondLst>
                                  <p:childTnLst>
                                    <p:set>
                                      <p:cBhvr>
                                        <p:cTn id="509" dur="1" fill="hold">
                                          <p:stCondLst>
                                            <p:cond delay="0"/>
                                          </p:stCondLst>
                                        </p:cTn>
                                        <p:tgtEl>
                                          <p:spTgt spid="350">
                                            <p:txEl>
                                              <p:pRg st="8" end="8"/>
                                            </p:txEl>
                                          </p:spTgt>
                                        </p:tgtEl>
                                        <p:attrNameLst>
                                          <p:attrName>style.visibility</p:attrName>
                                        </p:attrNameLst>
                                      </p:cBhvr>
                                      <p:to>
                                        <p:strVal val="visible"/>
                                      </p:to>
                                    </p:set>
                                    <p:animEffect transition="in" filter="fade">
                                      <p:cBhvr>
                                        <p:cTn id="510" dur="500"/>
                                        <p:tgtEl>
                                          <p:spTgt spid="350">
                                            <p:txEl>
                                              <p:pRg st="8" end="8"/>
                                            </p:txEl>
                                          </p:spTgt>
                                        </p:tgtEl>
                                      </p:cBhvr>
                                    </p:animEffect>
                                  </p:childTnLst>
                                </p:cTn>
                              </p:par>
                            </p:childTnLst>
                          </p:cTn>
                        </p:par>
                        <p:par>
                          <p:cTn id="511" fill="hold">
                            <p:stCondLst>
                              <p:cond delay="60000"/>
                            </p:stCondLst>
                            <p:childTnLst>
                              <p:par>
                                <p:cTn id="512" presetID="10" presetClass="entr" presetSubtype="0" fill="hold" nodeType="afterEffect">
                                  <p:stCondLst>
                                    <p:cond delay="0"/>
                                  </p:stCondLst>
                                  <p:childTnLst>
                                    <p:set>
                                      <p:cBhvr>
                                        <p:cTn id="513" dur="1" fill="hold">
                                          <p:stCondLst>
                                            <p:cond delay="0"/>
                                          </p:stCondLst>
                                        </p:cTn>
                                        <p:tgtEl>
                                          <p:spTgt spid="338"/>
                                        </p:tgtEl>
                                        <p:attrNameLst>
                                          <p:attrName>style.visibility</p:attrName>
                                        </p:attrNameLst>
                                      </p:cBhvr>
                                      <p:to>
                                        <p:strVal val="visible"/>
                                      </p:to>
                                    </p:set>
                                    <p:animEffect transition="in" filter="fade">
                                      <p:cBhvr>
                                        <p:cTn id="514" dur="500"/>
                                        <p:tgtEl>
                                          <p:spTgt spid="338"/>
                                        </p:tgtEl>
                                      </p:cBhvr>
                                    </p:animEffect>
                                  </p:childTnLst>
                                </p:cTn>
                              </p:par>
                            </p:childTnLst>
                          </p:cTn>
                        </p:par>
                        <p:par>
                          <p:cTn id="515" fill="hold">
                            <p:stCondLst>
                              <p:cond delay="60500"/>
                            </p:stCondLst>
                            <p:childTnLst>
                              <p:par>
                                <p:cTn id="516" presetID="10" presetClass="entr" presetSubtype="0" fill="hold" nodeType="afterEffect">
                                  <p:stCondLst>
                                    <p:cond delay="0"/>
                                  </p:stCondLst>
                                  <p:childTnLst>
                                    <p:set>
                                      <p:cBhvr>
                                        <p:cTn id="517" dur="1" fill="hold">
                                          <p:stCondLst>
                                            <p:cond delay="0"/>
                                          </p:stCondLst>
                                        </p:cTn>
                                        <p:tgtEl>
                                          <p:spTgt spid="346">
                                            <p:txEl>
                                              <p:pRg st="0" end="0"/>
                                            </p:txEl>
                                          </p:spTgt>
                                        </p:tgtEl>
                                        <p:attrNameLst>
                                          <p:attrName>style.visibility</p:attrName>
                                        </p:attrNameLst>
                                      </p:cBhvr>
                                      <p:to>
                                        <p:strVal val="visible"/>
                                      </p:to>
                                    </p:set>
                                    <p:animEffect transition="in" filter="fade">
                                      <p:cBhvr>
                                        <p:cTn id="518" dur="500"/>
                                        <p:tgtEl>
                                          <p:spTgt spid="346">
                                            <p:txEl>
                                              <p:pRg st="0" end="0"/>
                                            </p:txEl>
                                          </p:spTgt>
                                        </p:tgtEl>
                                      </p:cBhvr>
                                    </p:animEffect>
                                  </p:childTnLst>
                                </p:cTn>
                              </p:par>
                            </p:childTnLst>
                          </p:cTn>
                        </p:par>
                        <p:par>
                          <p:cTn id="519" fill="hold">
                            <p:stCondLst>
                              <p:cond delay="61000"/>
                            </p:stCondLst>
                            <p:childTnLst>
                              <p:par>
                                <p:cTn id="520" presetID="10" presetClass="entr" presetSubtype="0" fill="hold" nodeType="afterEffect">
                                  <p:stCondLst>
                                    <p:cond delay="0"/>
                                  </p:stCondLst>
                                  <p:childTnLst>
                                    <p:set>
                                      <p:cBhvr>
                                        <p:cTn id="521" dur="1" fill="hold">
                                          <p:stCondLst>
                                            <p:cond delay="0"/>
                                          </p:stCondLst>
                                        </p:cTn>
                                        <p:tgtEl>
                                          <p:spTgt spid="346">
                                            <p:txEl>
                                              <p:pRg st="1" end="1"/>
                                            </p:txEl>
                                          </p:spTgt>
                                        </p:tgtEl>
                                        <p:attrNameLst>
                                          <p:attrName>style.visibility</p:attrName>
                                        </p:attrNameLst>
                                      </p:cBhvr>
                                      <p:to>
                                        <p:strVal val="visible"/>
                                      </p:to>
                                    </p:set>
                                    <p:animEffect transition="in" filter="fade">
                                      <p:cBhvr>
                                        <p:cTn id="522" dur="500"/>
                                        <p:tgtEl>
                                          <p:spTgt spid="346">
                                            <p:txEl>
                                              <p:pRg st="1" end="1"/>
                                            </p:txEl>
                                          </p:spTgt>
                                        </p:tgtEl>
                                      </p:cBhvr>
                                    </p:animEffect>
                                  </p:childTnLst>
                                </p:cTn>
                              </p:par>
                            </p:childTnLst>
                          </p:cTn>
                        </p:par>
                        <p:par>
                          <p:cTn id="523" fill="hold">
                            <p:stCondLst>
                              <p:cond delay="61500"/>
                            </p:stCondLst>
                            <p:childTnLst>
                              <p:par>
                                <p:cTn id="524" presetID="10" presetClass="entr" presetSubtype="0" fill="hold" nodeType="afterEffect">
                                  <p:stCondLst>
                                    <p:cond delay="0"/>
                                  </p:stCondLst>
                                  <p:childTnLst>
                                    <p:set>
                                      <p:cBhvr>
                                        <p:cTn id="525" dur="1" fill="hold">
                                          <p:stCondLst>
                                            <p:cond delay="0"/>
                                          </p:stCondLst>
                                        </p:cTn>
                                        <p:tgtEl>
                                          <p:spTgt spid="346">
                                            <p:txEl>
                                              <p:pRg st="2" end="2"/>
                                            </p:txEl>
                                          </p:spTgt>
                                        </p:tgtEl>
                                        <p:attrNameLst>
                                          <p:attrName>style.visibility</p:attrName>
                                        </p:attrNameLst>
                                      </p:cBhvr>
                                      <p:to>
                                        <p:strVal val="visible"/>
                                      </p:to>
                                    </p:set>
                                    <p:animEffect transition="in" filter="fade">
                                      <p:cBhvr>
                                        <p:cTn id="526" dur="500"/>
                                        <p:tgtEl>
                                          <p:spTgt spid="346">
                                            <p:txEl>
                                              <p:pRg st="2" end="2"/>
                                            </p:txEl>
                                          </p:spTgt>
                                        </p:tgtEl>
                                      </p:cBhvr>
                                    </p:animEffect>
                                  </p:childTnLst>
                                </p:cTn>
                              </p:par>
                            </p:childTnLst>
                          </p:cTn>
                        </p:par>
                        <p:par>
                          <p:cTn id="527" fill="hold">
                            <p:stCondLst>
                              <p:cond delay="62000"/>
                            </p:stCondLst>
                            <p:childTnLst>
                              <p:par>
                                <p:cTn id="528" presetID="10" presetClass="entr" presetSubtype="0" fill="hold" nodeType="afterEffect">
                                  <p:stCondLst>
                                    <p:cond delay="0"/>
                                  </p:stCondLst>
                                  <p:childTnLst>
                                    <p:set>
                                      <p:cBhvr>
                                        <p:cTn id="529" dur="1" fill="hold">
                                          <p:stCondLst>
                                            <p:cond delay="0"/>
                                          </p:stCondLst>
                                        </p:cTn>
                                        <p:tgtEl>
                                          <p:spTgt spid="346">
                                            <p:txEl>
                                              <p:pRg st="3" end="3"/>
                                            </p:txEl>
                                          </p:spTgt>
                                        </p:tgtEl>
                                        <p:attrNameLst>
                                          <p:attrName>style.visibility</p:attrName>
                                        </p:attrNameLst>
                                      </p:cBhvr>
                                      <p:to>
                                        <p:strVal val="visible"/>
                                      </p:to>
                                    </p:set>
                                    <p:animEffect transition="in" filter="fade">
                                      <p:cBhvr>
                                        <p:cTn id="530" dur="500"/>
                                        <p:tgtEl>
                                          <p:spTgt spid="346">
                                            <p:txEl>
                                              <p:pRg st="3" end="3"/>
                                            </p:txEl>
                                          </p:spTgt>
                                        </p:tgtEl>
                                      </p:cBhvr>
                                    </p:animEffect>
                                  </p:childTnLst>
                                </p:cTn>
                              </p:par>
                            </p:childTnLst>
                          </p:cTn>
                        </p:par>
                        <p:par>
                          <p:cTn id="531" fill="hold">
                            <p:stCondLst>
                              <p:cond delay="62500"/>
                            </p:stCondLst>
                            <p:childTnLst>
                              <p:par>
                                <p:cTn id="532" presetID="10" presetClass="entr" presetSubtype="0" fill="hold" nodeType="afterEffect">
                                  <p:stCondLst>
                                    <p:cond delay="0"/>
                                  </p:stCondLst>
                                  <p:childTnLst>
                                    <p:set>
                                      <p:cBhvr>
                                        <p:cTn id="533" dur="1" fill="hold">
                                          <p:stCondLst>
                                            <p:cond delay="0"/>
                                          </p:stCondLst>
                                        </p:cTn>
                                        <p:tgtEl>
                                          <p:spTgt spid="346">
                                            <p:txEl>
                                              <p:pRg st="4" end="4"/>
                                            </p:txEl>
                                          </p:spTgt>
                                        </p:tgtEl>
                                        <p:attrNameLst>
                                          <p:attrName>style.visibility</p:attrName>
                                        </p:attrNameLst>
                                      </p:cBhvr>
                                      <p:to>
                                        <p:strVal val="visible"/>
                                      </p:to>
                                    </p:set>
                                    <p:animEffect transition="in" filter="fade">
                                      <p:cBhvr>
                                        <p:cTn id="534" dur="500"/>
                                        <p:tgtEl>
                                          <p:spTgt spid="346">
                                            <p:txEl>
                                              <p:pRg st="4" end="4"/>
                                            </p:txEl>
                                          </p:spTgt>
                                        </p:tgtEl>
                                      </p:cBhvr>
                                    </p:animEffect>
                                  </p:childTnLst>
                                </p:cTn>
                              </p:par>
                            </p:childTnLst>
                          </p:cTn>
                        </p:par>
                        <p:par>
                          <p:cTn id="535" fill="hold">
                            <p:stCondLst>
                              <p:cond delay="63000"/>
                            </p:stCondLst>
                            <p:childTnLst>
                              <p:par>
                                <p:cTn id="536" presetID="10" presetClass="entr" presetSubtype="0" fill="hold" nodeType="afterEffect">
                                  <p:stCondLst>
                                    <p:cond delay="0"/>
                                  </p:stCondLst>
                                  <p:childTnLst>
                                    <p:set>
                                      <p:cBhvr>
                                        <p:cTn id="537" dur="1" fill="hold">
                                          <p:stCondLst>
                                            <p:cond delay="0"/>
                                          </p:stCondLst>
                                        </p:cTn>
                                        <p:tgtEl>
                                          <p:spTgt spid="346">
                                            <p:txEl>
                                              <p:pRg st="5" end="5"/>
                                            </p:txEl>
                                          </p:spTgt>
                                        </p:tgtEl>
                                        <p:attrNameLst>
                                          <p:attrName>style.visibility</p:attrName>
                                        </p:attrNameLst>
                                      </p:cBhvr>
                                      <p:to>
                                        <p:strVal val="visible"/>
                                      </p:to>
                                    </p:set>
                                    <p:animEffect transition="in" filter="fade">
                                      <p:cBhvr>
                                        <p:cTn id="538" dur="500"/>
                                        <p:tgtEl>
                                          <p:spTgt spid="346">
                                            <p:txEl>
                                              <p:pRg st="5" end="5"/>
                                            </p:txEl>
                                          </p:spTgt>
                                        </p:tgtEl>
                                      </p:cBhvr>
                                    </p:animEffect>
                                  </p:childTnLst>
                                </p:cTn>
                              </p:par>
                            </p:childTnLst>
                          </p:cTn>
                        </p:par>
                        <p:par>
                          <p:cTn id="539" fill="hold">
                            <p:stCondLst>
                              <p:cond delay="63500"/>
                            </p:stCondLst>
                            <p:childTnLst>
                              <p:par>
                                <p:cTn id="540" presetID="10" presetClass="entr" presetSubtype="0" fill="hold" nodeType="afterEffect">
                                  <p:stCondLst>
                                    <p:cond delay="0"/>
                                  </p:stCondLst>
                                  <p:childTnLst>
                                    <p:set>
                                      <p:cBhvr>
                                        <p:cTn id="541" dur="1" fill="hold">
                                          <p:stCondLst>
                                            <p:cond delay="0"/>
                                          </p:stCondLst>
                                        </p:cTn>
                                        <p:tgtEl>
                                          <p:spTgt spid="346">
                                            <p:txEl>
                                              <p:pRg st="6" end="6"/>
                                            </p:txEl>
                                          </p:spTgt>
                                        </p:tgtEl>
                                        <p:attrNameLst>
                                          <p:attrName>style.visibility</p:attrName>
                                        </p:attrNameLst>
                                      </p:cBhvr>
                                      <p:to>
                                        <p:strVal val="visible"/>
                                      </p:to>
                                    </p:set>
                                    <p:animEffect transition="in" filter="fade">
                                      <p:cBhvr>
                                        <p:cTn id="542" dur="500"/>
                                        <p:tgtEl>
                                          <p:spTgt spid="346">
                                            <p:txEl>
                                              <p:pRg st="6" end="6"/>
                                            </p:txEl>
                                          </p:spTgt>
                                        </p:tgtEl>
                                      </p:cBhvr>
                                    </p:animEffect>
                                  </p:childTnLst>
                                </p:cTn>
                              </p:par>
                            </p:childTnLst>
                          </p:cTn>
                        </p:par>
                        <p:par>
                          <p:cTn id="543" fill="hold">
                            <p:stCondLst>
                              <p:cond delay="64000"/>
                            </p:stCondLst>
                            <p:childTnLst>
                              <p:par>
                                <p:cTn id="544" presetID="10" presetClass="entr" presetSubtype="0" fill="hold" nodeType="afterEffect">
                                  <p:stCondLst>
                                    <p:cond delay="0"/>
                                  </p:stCondLst>
                                  <p:childTnLst>
                                    <p:set>
                                      <p:cBhvr>
                                        <p:cTn id="545" dur="1" fill="hold">
                                          <p:stCondLst>
                                            <p:cond delay="0"/>
                                          </p:stCondLst>
                                        </p:cTn>
                                        <p:tgtEl>
                                          <p:spTgt spid="346">
                                            <p:txEl>
                                              <p:pRg st="7" end="7"/>
                                            </p:txEl>
                                          </p:spTgt>
                                        </p:tgtEl>
                                        <p:attrNameLst>
                                          <p:attrName>style.visibility</p:attrName>
                                        </p:attrNameLst>
                                      </p:cBhvr>
                                      <p:to>
                                        <p:strVal val="visible"/>
                                      </p:to>
                                    </p:set>
                                    <p:animEffect transition="in" filter="fade">
                                      <p:cBhvr>
                                        <p:cTn id="546" dur="500"/>
                                        <p:tgtEl>
                                          <p:spTgt spid="346">
                                            <p:txEl>
                                              <p:pRg st="7" end="7"/>
                                            </p:txEl>
                                          </p:spTgt>
                                        </p:tgtEl>
                                      </p:cBhvr>
                                    </p:animEffect>
                                  </p:childTnLst>
                                </p:cTn>
                              </p:par>
                            </p:childTnLst>
                          </p:cTn>
                        </p:par>
                        <p:par>
                          <p:cTn id="547" fill="hold">
                            <p:stCondLst>
                              <p:cond delay="64500"/>
                            </p:stCondLst>
                            <p:childTnLst>
                              <p:par>
                                <p:cTn id="548" presetID="10" presetClass="entr" presetSubtype="0" fill="hold" nodeType="afterEffect">
                                  <p:stCondLst>
                                    <p:cond delay="0"/>
                                  </p:stCondLst>
                                  <p:childTnLst>
                                    <p:set>
                                      <p:cBhvr>
                                        <p:cTn id="549" dur="1" fill="hold">
                                          <p:stCondLst>
                                            <p:cond delay="0"/>
                                          </p:stCondLst>
                                        </p:cTn>
                                        <p:tgtEl>
                                          <p:spTgt spid="346">
                                            <p:txEl>
                                              <p:pRg st="8" end="8"/>
                                            </p:txEl>
                                          </p:spTgt>
                                        </p:tgtEl>
                                        <p:attrNameLst>
                                          <p:attrName>style.visibility</p:attrName>
                                        </p:attrNameLst>
                                      </p:cBhvr>
                                      <p:to>
                                        <p:strVal val="visible"/>
                                      </p:to>
                                    </p:set>
                                    <p:animEffect transition="in" filter="fade">
                                      <p:cBhvr>
                                        <p:cTn id="550" dur="500"/>
                                        <p:tgtEl>
                                          <p:spTgt spid="34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352"/>
        <p:cNvGrpSpPr/>
        <p:nvPr/>
      </p:nvGrpSpPr>
      <p:grpSpPr>
        <a:xfrm>
          <a:off x="0" y="0"/>
          <a:ext cx="0" cy="0"/>
          <a:chOff x="0" y="0"/>
          <a:chExt cx="0" cy="0"/>
        </a:xfrm>
      </p:grpSpPr>
      <p:sp>
        <p:nvSpPr>
          <p:cNvPr id="353" name="Google Shape;353;p75"/>
          <p:cNvSpPr/>
          <p:nvPr/>
        </p:nvSpPr>
        <p:spPr>
          <a:xfrm>
            <a:off x="1212821" y="2910539"/>
            <a:ext cx="4329165" cy="1437847"/>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54" name="Google Shape;354;p75"/>
          <p:cNvSpPr>
            <a:spLocks noGrp="1"/>
          </p:cNvSpPr>
          <p:nvPr>
            <p:ph type="pic" idx="2"/>
          </p:nvPr>
        </p:nvSpPr>
        <p:spPr>
          <a:xfrm>
            <a:off x="2574904" y="2734658"/>
            <a:ext cx="2787730" cy="1781093"/>
          </a:xfrm>
          <a:prstGeom prst="rect">
            <a:avLst/>
          </a:prstGeom>
          <a:noFill/>
          <a:ln>
            <a:noFill/>
          </a:ln>
        </p:spPr>
      </p:sp>
      <p:sp>
        <p:nvSpPr>
          <p:cNvPr id="355" name="Google Shape;355;p75"/>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75"/>
          <p:cNvSpPr txBox="1">
            <a:spLocks noGrp="1"/>
          </p:cNvSpPr>
          <p:nvPr>
            <p:ph type="body" idx="1"/>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7" name="Google Shape;357;p75"/>
          <p:cNvSpPr txBox="1">
            <a:spLocks noGrp="1"/>
          </p:cNvSpPr>
          <p:nvPr>
            <p:ph type="body" idx="3"/>
          </p:nvPr>
        </p:nvSpPr>
        <p:spPr>
          <a:xfrm>
            <a:off x="6087634" y="2861878"/>
            <a:ext cx="29718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8" name="Google Shape;358;p75"/>
          <p:cNvSpPr txBox="1">
            <a:spLocks noGrp="1"/>
          </p:cNvSpPr>
          <p:nvPr>
            <p:ph type="body" idx="4"/>
          </p:nvPr>
        </p:nvSpPr>
        <p:spPr>
          <a:xfrm>
            <a:off x="6087634" y="3292883"/>
            <a:ext cx="5188378" cy="1126717"/>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6">
                                            <p:txEl>
                                              <p:pRg st="0" end="0"/>
                                            </p:txEl>
                                          </p:spTgt>
                                        </p:tgtEl>
                                        <p:attrNameLst>
                                          <p:attrName>style.visibility</p:attrName>
                                        </p:attrNameLst>
                                      </p:cBhvr>
                                      <p:to>
                                        <p:strVal val="visible"/>
                                      </p:to>
                                    </p:set>
                                    <p:animEffect transition="in" filter="fade">
                                      <p:cBhvr>
                                        <p:cTn id="11" dur="500"/>
                                        <p:tgtEl>
                                          <p:spTgt spid="35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6">
                                            <p:txEl>
                                              <p:pRg st="1" end="1"/>
                                            </p:txEl>
                                          </p:spTgt>
                                        </p:tgtEl>
                                        <p:attrNameLst>
                                          <p:attrName>style.visibility</p:attrName>
                                        </p:attrNameLst>
                                      </p:cBhvr>
                                      <p:to>
                                        <p:strVal val="visible"/>
                                      </p:to>
                                    </p:set>
                                    <p:animEffect transition="in" filter="fade">
                                      <p:cBhvr>
                                        <p:cTn id="15" dur="500"/>
                                        <p:tgtEl>
                                          <p:spTgt spid="356">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6">
                                            <p:txEl>
                                              <p:pRg st="2" end="2"/>
                                            </p:txEl>
                                          </p:spTgt>
                                        </p:tgtEl>
                                        <p:attrNameLst>
                                          <p:attrName>style.visibility</p:attrName>
                                        </p:attrNameLst>
                                      </p:cBhvr>
                                      <p:to>
                                        <p:strVal val="visible"/>
                                      </p:to>
                                    </p:set>
                                    <p:animEffect transition="in" filter="fade">
                                      <p:cBhvr>
                                        <p:cTn id="19" dur="500"/>
                                        <p:tgtEl>
                                          <p:spTgt spid="356">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6">
                                            <p:txEl>
                                              <p:pRg st="3" end="3"/>
                                            </p:txEl>
                                          </p:spTgt>
                                        </p:tgtEl>
                                        <p:attrNameLst>
                                          <p:attrName>style.visibility</p:attrName>
                                        </p:attrNameLst>
                                      </p:cBhvr>
                                      <p:to>
                                        <p:strVal val="visible"/>
                                      </p:to>
                                    </p:set>
                                    <p:animEffect transition="in" filter="fade">
                                      <p:cBhvr>
                                        <p:cTn id="23" dur="500"/>
                                        <p:tgtEl>
                                          <p:spTgt spid="356">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56">
                                            <p:txEl>
                                              <p:pRg st="4" end="4"/>
                                            </p:txEl>
                                          </p:spTgt>
                                        </p:tgtEl>
                                        <p:attrNameLst>
                                          <p:attrName>style.visibility</p:attrName>
                                        </p:attrNameLst>
                                      </p:cBhvr>
                                      <p:to>
                                        <p:strVal val="visible"/>
                                      </p:to>
                                    </p:set>
                                    <p:animEffect transition="in" filter="fade">
                                      <p:cBhvr>
                                        <p:cTn id="27" dur="500"/>
                                        <p:tgtEl>
                                          <p:spTgt spid="356">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56">
                                            <p:txEl>
                                              <p:pRg st="5" end="5"/>
                                            </p:txEl>
                                          </p:spTgt>
                                        </p:tgtEl>
                                        <p:attrNameLst>
                                          <p:attrName>style.visibility</p:attrName>
                                        </p:attrNameLst>
                                      </p:cBhvr>
                                      <p:to>
                                        <p:strVal val="visible"/>
                                      </p:to>
                                    </p:set>
                                    <p:animEffect transition="in" filter="fade">
                                      <p:cBhvr>
                                        <p:cTn id="31" dur="500"/>
                                        <p:tgtEl>
                                          <p:spTgt spid="356">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56">
                                            <p:txEl>
                                              <p:pRg st="6" end="6"/>
                                            </p:txEl>
                                          </p:spTgt>
                                        </p:tgtEl>
                                        <p:attrNameLst>
                                          <p:attrName>style.visibility</p:attrName>
                                        </p:attrNameLst>
                                      </p:cBhvr>
                                      <p:to>
                                        <p:strVal val="visible"/>
                                      </p:to>
                                    </p:set>
                                    <p:animEffect transition="in" filter="fade">
                                      <p:cBhvr>
                                        <p:cTn id="35" dur="500"/>
                                        <p:tgtEl>
                                          <p:spTgt spid="356">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56">
                                            <p:txEl>
                                              <p:pRg st="7" end="7"/>
                                            </p:txEl>
                                          </p:spTgt>
                                        </p:tgtEl>
                                        <p:attrNameLst>
                                          <p:attrName>style.visibility</p:attrName>
                                        </p:attrNameLst>
                                      </p:cBhvr>
                                      <p:to>
                                        <p:strVal val="visible"/>
                                      </p:to>
                                    </p:set>
                                    <p:animEffect transition="in" filter="fade">
                                      <p:cBhvr>
                                        <p:cTn id="39" dur="500"/>
                                        <p:tgtEl>
                                          <p:spTgt spid="356">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56">
                                            <p:txEl>
                                              <p:pRg st="8" end="8"/>
                                            </p:txEl>
                                          </p:spTgt>
                                        </p:tgtEl>
                                        <p:attrNameLst>
                                          <p:attrName>style.visibility</p:attrName>
                                        </p:attrNameLst>
                                      </p:cBhvr>
                                      <p:to>
                                        <p:strVal val="visible"/>
                                      </p:to>
                                    </p:set>
                                    <p:animEffect transition="in" filter="fade">
                                      <p:cBhvr>
                                        <p:cTn id="43" dur="500"/>
                                        <p:tgtEl>
                                          <p:spTgt spid="356">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53"/>
                                        </p:tgtEl>
                                        <p:attrNameLst>
                                          <p:attrName>style.visibility</p:attrName>
                                        </p:attrNameLst>
                                      </p:cBhvr>
                                      <p:to>
                                        <p:strVal val="visible"/>
                                      </p:to>
                                    </p:set>
                                    <p:animEffect transition="in" filter="fade">
                                      <p:cBhvr>
                                        <p:cTn id="47" dur="500"/>
                                        <p:tgtEl>
                                          <p:spTgt spid="35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54"/>
                                        </p:tgtEl>
                                        <p:attrNameLst>
                                          <p:attrName>style.visibility</p:attrName>
                                        </p:attrNameLst>
                                      </p:cBhvr>
                                      <p:to>
                                        <p:strVal val="visible"/>
                                      </p:to>
                                    </p:set>
                                    <p:animEffect transition="in" filter="fade">
                                      <p:cBhvr>
                                        <p:cTn id="51" dur="500"/>
                                        <p:tgtEl>
                                          <p:spTgt spid="35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57">
                                            <p:txEl>
                                              <p:pRg st="0" end="0"/>
                                            </p:txEl>
                                          </p:spTgt>
                                        </p:tgtEl>
                                        <p:attrNameLst>
                                          <p:attrName>style.visibility</p:attrName>
                                        </p:attrNameLst>
                                      </p:cBhvr>
                                      <p:to>
                                        <p:strVal val="visible"/>
                                      </p:to>
                                    </p:set>
                                    <p:animEffect transition="in" filter="fade">
                                      <p:cBhvr>
                                        <p:cTn id="55" dur="500"/>
                                        <p:tgtEl>
                                          <p:spTgt spid="357">
                                            <p:txEl>
                                              <p:pRg st="0" end="0"/>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57">
                                            <p:txEl>
                                              <p:pRg st="1" end="1"/>
                                            </p:txEl>
                                          </p:spTgt>
                                        </p:tgtEl>
                                        <p:attrNameLst>
                                          <p:attrName>style.visibility</p:attrName>
                                        </p:attrNameLst>
                                      </p:cBhvr>
                                      <p:to>
                                        <p:strVal val="visible"/>
                                      </p:to>
                                    </p:set>
                                    <p:animEffect transition="in" filter="fade">
                                      <p:cBhvr>
                                        <p:cTn id="59" dur="500"/>
                                        <p:tgtEl>
                                          <p:spTgt spid="357">
                                            <p:txEl>
                                              <p:pRg st="1" end="1"/>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57">
                                            <p:txEl>
                                              <p:pRg st="2" end="2"/>
                                            </p:txEl>
                                          </p:spTgt>
                                        </p:tgtEl>
                                        <p:attrNameLst>
                                          <p:attrName>style.visibility</p:attrName>
                                        </p:attrNameLst>
                                      </p:cBhvr>
                                      <p:to>
                                        <p:strVal val="visible"/>
                                      </p:to>
                                    </p:set>
                                    <p:animEffect transition="in" filter="fade">
                                      <p:cBhvr>
                                        <p:cTn id="63" dur="500"/>
                                        <p:tgtEl>
                                          <p:spTgt spid="357">
                                            <p:txEl>
                                              <p:pRg st="2" end="2"/>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57">
                                            <p:txEl>
                                              <p:pRg st="3" end="3"/>
                                            </p:txEl>
                                          </p:spTgt>
                                        </p:tgtEl>
                                        <p:attrNameLst>
                                          <p:attrName>style.visibility</p:attrName>
                                        </p:attrNameLst>
                                      </p:cBhvr>
                                      <p:to>
                                        <p:strVal val="visible"/>
                                      </p:to>
                                    </p:set>
                                    <p:animEffect transition="in" filter="fade">
                                      <p:cBhvr>
                                        <p:cTn id="67" dur="500"/>
                                        <p:tgtEl>
                                          <p:spTgt spid="357">
                                            <p:txEl>
                                              <p:pRg st="3" end="3"/>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57">
                                            <p:txEl>
                                              <p:pRg st="4" end="4"/>
                                            </p:txEl>
                                          </p:spTgt>
                                        </p:tgtEl>
                                        <p:attrNameLst>
                                          <p:attrName>style.visibility</p:attrName>
                                        </p:attrNameLst>
                                      </p:cBhvr>
                                      <p:to>
                                        <p:strVal val="visible"/>
                                      </p:to>
                                    </p:set>
                                    <p:animEffect transition="in" filter="fade">
                                      <p:cBhvr>
                                        <p:cTn id="71" dur="500"/>
                                        <p:tgtEl>
                                          <p:spTgt spid="357">
                                            <p:txEl>
                                              <p:pRg st="4" end="4"/>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57">
                                            <p:txEl>
                                              <p:pRg st="5" end="5"/>
                                            </p:txEl>
                                          </p:spTgt>
                                        </p:tgtEl>
                                        <p:attrNameLst>
                                          <p:attrName>style.visibility</p:attrName>
                                        </p:attrNameLst>
                                      </p:cBhvr>
                                      <p:to>
                                        <p:strVal val="visible"/>
                                      </p:to>
                                    </p:set>
                                    <p:animEffect transition="in" filter="fade">
                                      <p:cBhvr>
                                        <p:cTn id="75" dur="500"/>
                                        <p:tgtEl>
                                          <p:spTgt spid="357">
                                            <p:txEl>
                                              <p:pRg st="5" end="5"/>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57">
                                            <p:txEl>
                                              <p:pRg st="6" end="6"/>
                                            </p:txEl>
                                          </p:spTgt>
                                        </p:tgtEl>
                                        <p:attrNameLst>
                                          <p:attrName>style.visibility</p:attrName>
                                        </p:attrNameLst>
                                      </p:cBhvr>
                                      <p:to>
                                        <p:strVal val="visible"/>
                                      </p:to>
                                    </p:set>
                                    <p:animEffect transition="in" filter="fade">
                                      <p:cBhvr>
                                        <p:cTn id="79" dur="500"/>
                                        <p:tgtEl>
                                          <p:spTgt spid="357">
                                            <p:txEl>
                                              <p:pRg st="6" end="6"/>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57">
                                            <p:txEl>
                                              <p:pRg st="7" end="7"/>
                                            </p:txEl>
                                          </p:spTgt>
                                        </p:tgtEl>
                                        <p:attrNameLst>
                                          <p:attrName>style.visibility</p:attrName>
                                        </p:attrNameLst>
                                      </p:cBhvr>
                                      <p:to>
                                        <p:strVal val="visible"/>
                                      </p:to>
                                    </p:set>
                                    <p:animEffect transition="in" filter="fade">
                                      <p:cBhvr>
                                        <p:cTn id="83" dur="500"/>
                                        <p:tgtEl>
                                          <p:spTgt spid="357">
                                            <p:txEl>
                                              <p:pRg st="7" end="7"/>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57">
                                            <p:txEl>
                                              <p:pRg st="8" end="8"/>
                                            </p:txEl>
                                          </p:spTgt>
                                        </p:tgtEl>
                                        <p:attrNameLst>
                                          <p:attrName>style.visibility</p:attrName>
                                        </p:attrNameLst>
                                      </p:cBhvr>
                                      <p:to>
                                        <p:strVal val="visible"/>
                                      </p:to>
                                    </p:set>
                                    <p:animEffect transition="in" filter="fade">
                                      <p:cBhvr>
                                        <p:cTn id="87" dur="500"/>
                                        <p:tgtEl>
                                          <p:spTgt spid="357">
                                            <p:txEl>
                                              <p:pRg st="8" end="8"/>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58">
                                            <p:txEl>
                                              <p:pRg st="0" end="0"/>
                                            </p:txEl>
                                          </p:spTgt>
                                        </p:tgtEl>
                                        <p:attrNameLst>
                                          <p:attrName>style.visibility</p:attrName>
                                        </p:attrNameLst>
                                      </p:cBhvr>
                                      <p:to>
                                        <p:strVal val="visible"/>
                                      </p:to>
                                    </p:set>
                                    <p:animEffect transition="in" filter="fade">
                                      <p:cBhvr>
                                        <p:cTn id="91" dur="500"/>
                                        <p:tgtEl>
                                          <p:spTgt spid="358">
                                            <p:txEl>
                                              <p:pRg st="0" end="0"/>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58">
                                            <p:txEl>
                                              <p:pRg st="1" end="1"/>
                                            </p:txEl>
                                          </p:spTgt>
                                        </p:tgtEl>
                                        <p:attrNameLst>
                                          <p:attrName>style.visibility</p:attrName>
                                        </p:attrNameLst>
                                      </p:cBhvr>
                                      <p:to>
                                        <p:strVal val="visible"/>
                                      </p:to>
                                    </p:set>
                                    <p:animEffect transition="in" filter="fade">
                                      <p:cBhvr>
                                        <p:cTn id="95" dur="500"/>
                                        <p:tgtEl>
                                          <p:spTgt spid="358">
                                            <p:txEl>
                                              <p:pRg st="1" end="1"/>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58">
                                            <p:txEl>
                                              <p:pRg st="2" end="2"/>
                                            </p:txEl>
                                          </p:spTgt>
                                        </p:tgtEl>
                                        <p:attrNameLst>
                                          <p:attrName>style.visibility</p:attrName>
                                        </p:attrNameLst>
                                      </p:cBhvr>
                                      <p:to>
                                        <p:strVal val="visible"/>
                                      </p:to>
                                    </p:set>
                                    <p:animEffect transition="in" filter="fade">
                                      <p:cBhvr>
                                        <p:cTn id="99" dur="500"/>
                                        <p:tgtEl>
                                          <p:spTgt spid="358">
                                            <p:txEl>
                                              <p:pRg st="2" end="2"/>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58">
                                            <p:txEl>
                                              <p:pRg st="3" end="3"/>
                                            </p:txEl>
                                          </p:spTgt>
                                        </p:tgtEl>
                                        <p:attrNameLst>
                                          <p:attrName>style.visibility</p:attrName>
                                        </p:attrNameLst>
                                      </p:cBhvr>
                                      <p:to>
                                        <p:strVal val="visible"/>
                                      </p:to>
                                    </p:set>
                                    <p:animEffect transition="in" filter="fade">
                                      <p:cBhvr>
                                        <p:cTn id="103" dur="500"/>
                                        <p:tgtEl>
                                          <p:spTgt spid="358">
                                            <p:txEl>
                                              <p:pRg st="3" end="3"/>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58">
                                            <p:txEl>
                                              <p:pRg st="4" end="4"/>
                                            </p:txEl>
                                          </p:spTgt>
                                        </p:tgtEl>
                                        <p:attrNameLst>
                                          <p:attrName>style.visibility</p:attrName>
                                        </p:attrNameLst>
                                      </p:cBhvr>
                                      <p:to>
                                        <p:strVal val="visible"/>
                                      </p:to>
                                    </p:set>
                                    <p:animEffect transition="in" filter="fade">
                                      <p:cBhvr>
                                        <p:cTn id="107" dur="500"/>
                                        <p:tgtEl>
                                          <p:spTgt spid="358">
                                            <p:txEl>
                                              <p:pRg st="4" end="4"/>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58">
                                            <p:txEl>
                                              <p:pRg st="5" end="5"/>
                                            </p:txEl>
                                          </p:spTgt>
                                        </p:tgtEl>
                                        <p:attrNameLst>
                                          <p:attrName>style.visibility</p:attrName>
                                        </p:attrNameLst>
                                      </p:cBhvr>
                                      <p:to>
                                        <p:strVal val="visible"/>
                                      </p:to>
                                    </p:set>
                                    <p:animEffect transition="in" filter="fade">
                                      <p:cBhvr>
                                        <p:cTn id="111" dur="500"/>
                                        <p:tgtEl>
                                          <p:spTgt spid="358">
                                            <p:txEl>
                                              <p:pRg st="5" end="5"/>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58">
                                            <p:txEl>
                                              <p:pRg st="6" end="6"/>
                                            </p:txEl>
                                          </p:spTgt>
                                        </p:tgtEl>
                                        <p:attrNameLst>
                                          <p:attrName>style.visibility</p:attrName>
                                        </p:attrNameLst>
                                      </p:cBhvr>
                                      <p:to>
                                        <p:strVal val="visible"/>
                                      </p:to>
                                    </p:set>
                                    <p:animEffect transition="in" filter="fade">
                                      <p:cBhvr>
                                        <p:cTn id="115" dur="500"/>
                                        <p:tgtEl>
                                          <p:spTgt spid="358">
                                            <p:txEl>
                                              <p:pRg st="6" end="6"/>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58">
                                            <p:txEl>
                                              <p:pRg st="7" end="7"/>
                                            </p:txEl>
                                          </p:spTgt>
                                        </p:tgtEl>
                                        <p:attrNameLst>
                                          <p:attrName>style.visibility</p:attrName>
                                        </p:attrNameLst>
                                      </p:cBhvr>
                                      <p:to>
                                        <p:strVal val="visible"/>
                                      </p:to>
                                    </p:set>
                                    <p:animEffect transition="in" filter="fade">
                                      <p:cBhvr>
                                        <p:cTn id="119" dur="500"/>
                                        <p:tgtEl>
                                          <p:spTgt spid="358">
                                            <p:txEl>
                                              <p:pRg st="7" end="7"/>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58">
                                            <p:txEl>
                                              <p:pRg st="8" end="8"/>
                                            </p:txEl>
                                          </p:spTgt>
                                        </p:tgtEl>
                                        <p:attrNameLst>
                                          <p:attrName>style.visibility</p:attrName>
                                        </p:attrNameLst>
                                      </p:cBhvr>
                                      <p:to>
                                        <p:strVal val="visible"/>
                                      </p:to>
                                    </p:set>
                                    <p:animEffect transition="in" filter="fade">
                                      <p:cBhvr>
                                        <p:cTn id="123" dur="500"/>
                                        <p:tgtEl>
                                          <p:spTgt spid="3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359"/>
        <p:cNvGrpSpPr/>
        <p:nvPr/>
      </p:nvGrpSpPr>
      <p:grpSpPr>
        <a:xfrm>
          <a:off x="0" y="0"/>
          <a:ext cx="0" cy="0"/>
          <a:chOff x="0" y="0"/>
          <a:chExt cx="0" cy="0"/>
        </a:xfrm>
      </p:grpSpPr>
      <p:pic>
        <p:nvPicPr>
          <p:cNvPr id="360" name="Google Shape;360;p76"/>
          <p:cNvPicPr preferRelativeResize="0"/>
          <p:nvPr/>
        </p:nvPicPr>
        <p:blipFill rotWithShape="1">
          <a:blip r:embed="rId2">
            <a:alphaModFix/>
          </a:blip>
          <a:srcRect/>
          <a:stretch/>
        </p:blipFill>
        <p:spPr>
          <a:xfrm>
            <a:off x="6170612" y="2183215"/>
            <a:ext cx="4876050" cy="2780420"/>
          </a:xfrm>
          <a:prstGeom prst="rect">
            <a:avLst/>
          </a:prstGeom>
          <a:noFill/>
          <a:ln>
            <a:noFill/>
          </a:ln>
        </p:spPr>
      </p:pic>
      <p:sp>
        <p:nvSpPr>
          <p:cNvPr id="361" name="Google Shape;361;p76"/>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p76"/>
          <p:cNvSpPr txBox="1">
            <a:spLocks noGrp="1"/>
          </p:cNvSpPr>
          <p:nvPr>
            <p:ph type="body" idx="1"/>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3" name="Google Shape;363;p76"/>
          <p:cNvSpPr txBox="1">
            <a:spLocks noGrp="1"/>
          </p:cNvSpPr>
          <p:nvPr>
            <p:ph type="body" idx="2"/>
          </p:nvPr>
        </p:nvSpPr>
        <p:spPr>
          <a:xfrm>
            <a:off x="1217612" y="2644287"/>
            <a:ext cx="29718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4" name="Google Shape;364;p76"/>
          <p:cNvSpPr txBox="1">
            <a:spLocks noGrp="1"/>
          </p:cNvSpPr>
          <p:nvPr>
            <p:ph type="body" idx="3"/>
          </p:nvPr>
        </p:nvSpPr>
        <p:spPr>
          <a:xfrm>
            <a:off x="1217612" y="2988083"/>
            <a:ext cx="4661641" cy="2035649"/>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5" name="Google Shape;365;p76"/>
          <p:cNvSpPr>
            <a:spLocks noGrp="1"/>
          </p:cNvSpPr>
          <p:nvPr>
            <p:ph type="pic" idx="4"/>
          </p:nvPr>
        </p:nvSpPr>
        <p:spPr>
          <a:xfrm>
            <a:off x="6932237" y="2362200"/>
            <a:ext cx="3352800" cy="2150559"/>
          </a:xfrm>
          <a:prstGeom prst="rect">
            <a:avLst/>
          </a:prstGeom>
          <a:noFill/>
          <a:ln>
            <a:noFill/>
          </a:ln>
        </p:spPr>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2">
                                            <p:txEl>
                                              <p:pRg st="0" end="0"/>
                                            </p:txEl>
                                          </p:spTgt>
                                        </p:tgtEl>
                                        <p:attrNameLst>
                                          <p:attrName>style.visibility</p:attrName>
                                        </p:attrNameLst>
                                      </p:cBhvr>
                                      <p:to>
                                        <p:strVal val="visible"/>
                                      </p:to>
                                    </p:set>
                                    <p:animEffect transition="in" filter="fade">
                                      <p:cBhvr>
                                        <p:cTn id="11" dur="500"/>
                                        <p:tgtEl>
                                          <p:spTgt spid="36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2">
                                            <p:txEl>
                                              <p:pRg st="1" end="1"/>
                                            </p:txEl>
                                          </p:spTgt>
                                        </p:tgtEl>
                                        <p:attrNameLst>
                                          <p:attrName>style.visibility</p:attrName>
                                        </p:attrNameLst>
                                      </p:cBhvr>
                                      <p:to>
                                        <p:strVal val="visible"/>
                                      </p:to>
                                    </p:set>
                                    <p:animEffect transition="in" filter="fade">
                                      <p:cBhvr>
                                        <p:cTn id="15" dur="500"/>
                                        <p:tgtEl>
                                          <p:spTgt spid="362">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62">
                                            <p:txEl>
                                              <p:pRg st="2" end="2"/>
                                            </p:txEl>
                                          </p:spTgt>
                                        </p:tgtEl>
                                        <p:attrNameLst>
                                          <p:attrName>style.visibility</p:attrName>
                                        </p:attrNameLst>
                                      </p:cBhvr>
                                      <p:to>
                                        <p:strVal val="visible"/>
                                      </p:to>
                                    </p:set>
                                    <p:animEffect transition="in" filter="fade">
                                      <p:cBhvr>
                                        <p:cTn id="19" dur="500"/>
                                        <p:tgtEl>
                                          <p:spTgt spid="362">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2">
                                            <p:txEl>
                                              <p:pRg st="3" end="3"/>
                                            </p:txEl>
                                          </p:spTgt>
                                        </p:tgtEl>
                                        <p:attrNameLst>
                                          <p:attrName>style.visibility</p:attrName>
                                        </p:attrNameLst>
                                      </p:cBhvr>
                                      <p:to>
                                        <p:strVal val="visible"/>
                                      </p:to>
                                    </p:set>
                                    <p:animEffect transition="in" filter="fade">
                                      <p:cBhvr>
                                        <p:cTn id="23" dur="500"/>
                                        <p:tgtEl>
                                          <p:spTgt spid="362">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62">
                                            <p:txEl>
                                              <p:pRg st="4" end="4"/>
                                            </p:txEl>
                                          </p:spTgt>
                                        </p:tgtEl>
                                        <p:attrNameLst>
                                          <p:attrName>style.visibility</p:attrName>
                                        </p:attrNameLst>
                                      </p:cBhvr>
                                      <p:to>
                                        <p:strVal val="visible"/>
                                      </p:to>
                                    </p:set>
                                    <p:animEffect transition="in" filter="fade">
                                      <p:cBhvr>
                                        <p:cTn id="27" dur="500"/>
                                        <p:tgtEl>
                                          <p:spTgt spid="362">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62">
                                            <p:txEl>
                                              <p:pRg st="5" end="5"/>
                                            </p:txEl>
                                          </p:spTgt>
                                        </p:tgtEl>
                                        <p:attrNameLst>
                                          <p:attrName>style.visibility</p:attrName>
                                        </p:attrNameLst>
                                      </p:cBhvr>
                                      <p:to>
                                        <p:strVal val="visible"/>
                                      </p:to>
                                    </p:set>
                                    <p:animEffect transition="in" filter="fade">
                                      <p:cBhvr>
                                        <p:cTn id="31" dur="500"/>
                                        <p:tgtEl>
                                          <p:spTgt spid="362">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62">
                                            <p:txEl>
                                              <p:pRg st="6" end="6"/>
                                            </p:txEl>
                                          </p:spTgt>
                                        </p:tgtEl>
                                        <p:attrNameLst>
                                          <p:attrName>style.visibility</p:attrName>
                                        </p:attrNameLst>
                                      </p:cBhvr>
                                      <p:to>
                                        <p:strVal val="visible"/>
                                      </p:to>
                                    </p:set>
                                    <p:animEffect transition="in" filter="fade">
                                      <p:cBhvr>
                                        <p:cTn id="35" dur="500"/>
                                        <p:tgtEl>
                                          <p:spTgt spid="362">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62">
                                            <p:txEl>
                                              <p:pRg st="7" end="7"/>
                                            </p:txEl>
                                          </p:spTgt>
                                        </p:tgtEl>
                                        <p:attrNameLst>
                                          <p:attrName>style.visibility</p:attrName>
                                        </p:attrNameLst>
                                      </p:cBhvr>
                                      <p:to>
                                        <p:strVal val="visible"/>
                                      </p:to>
                                    </p:set>
                                    <p:animEffect transition="in" filter="fade">
                                      <p:cBhvr>
                                        <p:cTn id="39" dur="500"/>
                                        <p:tgtEl>
                                          <p:spTgt spid="362">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62">
                                            <p:txEl>
                                              <p:pRg st="8" end="8"/>
                                            </p:txEl>
                                          </p:spTgt>
                                        </p:tgtEl>
                                        <p:attrNameLst>
                                          <p:attrName>style.visibility</p:attrName>
                                        </p:attrNameLst>
                                      </p:cBhvr>
                                      <p:to>
                                        <p:strVal val="visible"/>
                                      </p:to>
                                    </p:set>
                                    <p:animEffect transition="in" filter="fade">
                                      <p:cBhvr>
                                        <p:cTn id="43" dur="500"/>
                                        <p:tgtEl>
                                          <p:spTgt spid="362">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60"/>
                                        </p:tgtEl>
                                        <p:attrNameLst>
                                          <p:attrName>style.visibility</p:attrName>
                                        </p:attrNameLst>
                                      </p:cBhvr>
                                      <p:to>
                                        <p:strVal val="visible"/>
                                      </p:to>
                                    </p:set>
                                    <p:animEffect transition="in" filter="fade">
                                      <p:cBhvr>
                                        <p:cTn id="47" dur="500"/>
                                        <p:tgtEl>
                                          <p:spTgt spid="360"/>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65"/>
                                        </p:tgtEl>
                                        <p:attrNameLst>
                                          <p:attrName>style.visibility</p:attrName>
                                        </p:attrNameLst>
                                      </p:cBhvr>
                                      <p:to>
                                        <p:strVal val="visible"/>
                                      </p:to>
                                    </p:set>
                                    <p:animEffect transition="in" filter="fade">
                                      <p:cBhvr>
                                        <p:cTn id="51" dur="500"/>
                                        <p:tgtEl>
                                          <p:spTgt spid="365"/>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63">
                                            <p:txEl>
                                              <p:pRg st="0" end="0"/>
                                            </p:txEl>
                                          </p:spTgt>
                                        </p:tgtEl>
                                        <p:attrNameLst>
                                          <p:attrName>style.visibility</p:attrName>
                                        </p:attrNameLst>
                                      </p:cBhvr>
                                      <p:to>
                                        <p:strVal val="visible"/>
                                      </p:to>
                                    </p:set>
                                    <p:animEffect transition="in" filter="fade">
                                      <p:cBhvr>
                                        <p:cTn id="55" dur="500"/>
                                        <p:tgtEl>
                                          <p:spTgt spid="363">
                                            <p:txEl>
                                              <p:pRg st="0" end="0"/>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63">
                                            <p:txEl>
                                              <p:pRg st="1" end="1"/>
                                            </p:txEl>
                                          </p:spTgt>
                                        </p:tgtEl>
                                        <p:attrNameLst>
                                          <p:attrName>style.visibility</p:attrName>
                                        </p:attrNameLst>
                                      </p:cBhvr>
                                      <p:to>
                                        <p:strVal val="visible"/>
                                      </p:to>
                                    </p:set>
                                    <p:animEffect transition="in" filter="fade">
                                      <p:cBhvr>
                                        <p:cTn id="59" dur="500"/>
                                        <p:tgtEl>
                                          <p:spTgt spid="363">
                                            <p:txEl>
                                              <p:pRg st="1" end="1"/>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63">
                                            <p:txEl>
                                              <p:pRg st="2" end="2"/>
                                            </p:txEl>
                                          </p:spTgt>
                                        </p:tgtEl>
                                        <p:attrNameLst>
                                          <p:attrName>style.visibility</p:attrName>
                                        </p:attrNameLst>
                                      </p:cBhvr>
                                      <p:to>
                                        <p:strVal val="visible"/>
                                      </p:to>
                                    </p:set>
                                    <p:animEffect transition="in" filter="fade">
                                      <p:cBhvr>
                                        <p:cTn id="63" dur="500"/>
                                        <p:tgtEl>
                                          <p:spTgt spid="363">
                                            <p:txEl>
                                              <p:pRg st="2" end="2"/>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63">
                                            <p:txEl>
                                              <p:pRg st="3" end="3"/>
                                            </p:txEl>
                                          </p:spTgt>
                                        </p:tgtEl>
                                        <p:attrNameLst>
                                          <p:attrName>style.visibility</p:attrName>
                                        </p:attrNameLst>
                                      </p:cBhvr>
                                      <p:to>
                                        <p:strVal val="visible"/>
                                      </p:to>
                                    </p:set>
                                    <p:animEffect transition="in" filter="fade">
                                      <p:cBhvr>
                                        <p:cTn id="67" dur="500"/>
                                        <p:tgtEl>
                                          <p:spTgt spid="363">
                                            <p:txEl>
                                              <p:pRg st="3" end="3"/>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63">
                                            <p:txEl>
                                              <p:pRg st="4" end="4"/>
                                            </p:txEl>
                                          </p:spTgt>
                                        </p:tgtEl>
                                        <p:attrNameLst>
                                          <p:attrName>style.visibility</p:attrName>
                                        </p:attrNameLst>
                                      </p:cBhvr>
                                      <p:to>
                                        <p:strVal val="visible"/>
                                      </p:to>
                                    </p:set>
                                    <p:animEffect transition="in" filter="fade">
                                      <p:cBhvr>
                                        <p:cTn id="71" dur="500"/>
                                        <p:tgtEl>
                                          <p:spTgt spid="363">
                                            <p:txEl>
                                              <p:pRg st="4" end="4"/>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63">
                                            <p:txEl>
                                              <p:pRg st="5" end="5"/>
                                            </p:txEl>
                                          </p:spTgt>
                                        </p:tgtEl>
                                        <p:attrNameLst>
                                          <p:attrName>style.visibility</p:attrName>
                                        </p:attrNameLst>
                                      </p:cBhvr>
                                      <p:to>
                                        <p:strVal val="visible"/>
                                      </p:to>
                                    </p:set>
                                    <p:animEffect transition="in" filter="fade">
                                      <p:cBhvr>
                                        <p:cTn id="75" dur="500"/>
                                        <p:tgtEl>
                                          <p:spTgt spid="363">
                                            <p:txEl>
                                              <p:pRg st="5" end="5"/>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63">
                                            <p:txEl>
                                              <p:pRg st="6" end="6"/>
                                            </p:txEl>
                                          </p:spTgt>
                                        </p:tgtEl>
                                        <p:attrNameLst>
                                          <p:attrName>style.visibility</p:attrName>
                                        </p:attrNameLst>
                                      </p:cBhvr>
                                      <p:to>
                                        <p:strVal val="visible"/>
                                      </p:to>
                                    </p:set>
                                    <p:animEffect transition="in" filter="fade">
                                      <p:cBhvr>
                                        <p:cTn id="79" dur="500"/>
                                        <p:tgtEl>
                                          <p:spTgt spid="363">
                                            <p:txEl>
                                              <p:pRg st="6" end="6"/>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63">
                                            <p:txEl>
                                              <p:pRg st="7" end="7"/>
                                            </p:txEl>
                                          </p:spTgt>
                                        </p:tgtEl>
                                        <p:attrNameLst>
                                          <p:attrName>style.visibility</p:attrName>
                                        </p:attrNameLst>
                                      </p:cBhvr>
                                      <p:to>
                                        <p:strVal val="visible"/>
                                      </p:to>
                                    </p:set>
                                    <p:animEffect transition="in" filter="fade">
                                      <p:cBhvr>
                                        <p:cTn id="83" dur="500"/>
                                        <p:tgtEl>
                                          <p:spTgt spid="363">
                                            <p:txEl>
                                              <p:pRg st="7" end="7"/>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63">
                                            <p:txEl>
                                              <p:pRg st="8" end="8"/>
                                            </p:txEl>
                                          </p:spTgt>
                                        </p:tgtEl>
                                        <p:attrNameLst>
                                          <p:attrName>style.visibility</p:attrName>
                                        </p:attrNameLst>
                                      </p:cBhvr>
                                      <p:to>
                                        <p:strVal val="visible"/>
                                      </p:to>
                                    </p:set>
                                    <p:animEffect transition="in" filter="fade">
                                      <p:cBhvr>
                                        <p:cTn id="87" dur="500"/>
                                        <p:tgtEl>
                                          <p:spTgt spid="363">
                                            <p:txEl>
                                              <p:pRg st="8" end="8"/>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64">
                                            <p:txEl>
                                              <p:pRg st="0" end="0"/>
                                            </p:txEl>
                                          </p:spTgt>
                                        </p:tgtEl>
                                        <p:attrNameLst>
                                          <p:attrName>style.visibility</p:attrName>
                                        </p:attrNameLst>
                                      </p:cBhvr>
                                      <p:to>
                                        <p:strVal val="visible"/>
                                      </p:to>
                                    </p:set>
                                    <p:animEffect transition="in" filter="fade">
                                      <p:cBhvr>
                                        <p:cTn id="91" dur="500"/>
                                        <p:tgtEl>
                                          <p:spTgt spid="364">
                                            <p:txEl>
                                              <p:pRg st="0" end="0"/>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64">
                                            <p:txEl>
                                              <p:pRg st="1" end="1"/>
                                            </p:txEl>
                                          </p:spTgt>
                                        </p:tgtEl>
                                        <p:attrNameLst>
                                          <p:attrName>style.visibility</p:attrName>
                                        </p:attrNameLst>
                                      </p:cBhvr>
                                      <p:to>
                                        <p:strVal val="visible"/>
                                      </p:to>
                                    </p:set>
                                    <p:animEffect transition="in" filter="fade">
                                      <p:cBhvr>
                                        <p:cTn id="95" dur="500"/>
                                        <p:tgtEl>
                                          <p:spTgt spid="364">
                                            <p:txEl>
                                              <p:pRg st="1" end="1"/>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64">
                                            <p:txEl>
                                              <p:pRg st="2" end="2"/>
                                            </p:txEl>
                                          </p:spTgt>
                                        </p:tgtEl>
                                        <p:attrNameLst>
                                          <p:attrName>style.visibility</p:attrName>
                                        </p:attrNameLst>
                                      </p:cBhvr>
                                      <p:to>
                                        <p:strVal val="visible"/>
                                      </p:to>
                                    </p:set>
                                    <p:animEffect transition="in" filter="fade">
                                      <p:cBhvr>
                                        <p:cTn id="99" dur="500"/>
                                        <p:tgtEl>
                                          <p:spTgt spid="364">
                                            <p:txEl>
                                              <p:pRg st="2" end="2"/>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64">
                                            <p:txEl>
                                              <p:pRg st="3" end="3"/>
                                            </p:txEl>
                                          </p:spTgt>
                                        </p:tgtEl>
                                        <p:attrNameLst>
                                          <p:attrName>style.visibility</p:attrName>
                                        </p:attrNameLst>
                                      </p:cBhvr>
                                      <p:to>
                                        <p:strVal val="visible"/>
                                      </p:to>
                                    </p:set>
                                    <p:animEffect transition="in" filter="fade">
                                      <p:cBhvr>
                                        <p:cTn id="103" dur="500"/>
                                        <p:tgtEl>
                                          <p:spTgt spid="364">
                                            <p:txEl>
                                              <p:pRg st="3" end="3"/>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64">
                                            <p:txEl>
                                              <p:pRg st="4" end="4"/>
                                            </p:txEl>
                                          </p:spTgt>
                                        </p:tgtEl>
                                        <p:attrNameLst>
                                          <p:attrName>style.visibility</p:attrName>
                                        </p:attrNameLst>
                                      </p:cBhvr>
                                      <p:to>
                                        <p:strVal val="visible"/>
                                      </p:to>
                                    </p:set>
                                    <p:animEffect transition="in" filter="fade">
                                      <p:cBhvr>
                                        <p:cTn id="107" dur="500"/>
                                        <p:tgtEl>
                                          <p:spTgt spid="364">
                                            <p:txEl>
                                              <p:pRg st="4" end="4"/>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64">
                                            <p:txEl>
                                              <p:pRg st="5" end="5"/>
                                            </p:txEl>
                                          </p:spTgt>
                                        </p:tgtEl>
                                        <p:attrNameLst>
                                          <p:attrName>style.visibility</p:attrName>
                                        </p:attrNameLst>
                                      </p:cBhvr>
                                      <p:to>
                                        <p:strVal val="visible"/>
                                      </p:to>
                                    </p:set>
                                    <p:animEffect transition="in" filter="fade">
                                      <p:cBhvr>
                                        <p:cTn id="111" dur="500"/>
                                        <p:tgtEl>
                                          <p:spTgt spid="364">
                                            <p:txEl>
                                              <p:pRg st="5" end="5"/>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64">
                                            <p:txEl>
                                              <p:pRg st="6" end="6"/>
                                            </p:txEl>
                                          </p:spTgt>
                                        </p:tgtEl>
                                        <p:attrNameLst>
                                          <p:attrName>style.visibility</p:attrName>
                                        </p:attrNameLst>
                                      </p:cBhvr>
                                      <p:to>
                                        <p:strVal val="visible"/>
                                      </p:to>
                                    </p:set>
                                    <p:animEffect transition="in" filter="fade">
                                      <p:cBhvr>
                                        <p:cTn id="115" dur="500"/>
                                        <p:tgtEl>
                                          <p:spTgt spid="364">
                                            <p:txEl>
                                              <p:pRg st="6" end="6"/>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64">
                                            <p:txEl>
                                              <p:pRg st="7" end="7"/>
                                            </p:txEl>
                                          </p:spTgt>
                                        </p:tgtEl>
                                        <p:attrNameLst>
                                          <p:attrName>style.visibility</p:attrName>
                                        </p:attrNameLst>
                                      </p:cBhvr>
                                      <p:to>
                                        <p:strVal val="visible"/>
                                      </p:to>
                                    </p:set>
                                    <p:animEffect transition="in" filter="fade">
                                      <p:cBhvr>
                                        <p:cTn id="119" dur="500"/>
                                        <p:tgtEl>
                                          <p:spTgt spid="364">
                                            <p:txEl>
                                              <p:pRg st="7" end="7"/>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64">
                                            <p:txEl>
                                              <p:pRg st="8" end="8"/>
                                            </p:txEl>
                                          </p:spTgt>
                                        </p:tgtEl>
                                        <p:attrNameLst>
                                          <p:attrName>style.visibility</p:attrName>
                                        </p:attrNameLst>
                                      </p:cBhvr>
                                      <p:to>
                                        <p:strVal val="visible"/>
                                      </p:to>
                                    </p:set>
                                    <p:animEffect transition="in" filter="fade">
                                      <p:cBhvr>
                                        <p:cTn id="123" dur="500"/>
                                        <p:tgtEl>
                                          <p:spTgt spid="3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366"/>
        <p:cNvGrpSpPr/>
        <p:nvPr/>
      </p:nvGrpSpPr>
      <p:grpSpPr>
        <a:xfrm>
          <a:off x="0" y="0"/>
          <a:ext cx="0" cy="0"/>
          <a:chOff x="0" y="0"/>
          <a:chExt cx="0" cy="0"/>
        </a:xfrm>
      </p:grpSpPr>
      <p:pic>
        <p:nvPicPr>
          <p:cNvPr id="367" name="Google Shape;367;p77"/>
          <p:cNvPicPr preferRelativeResize="0"/>
          <p:nvPr/>
        </p:nvPicPr>
        <p:blipFill rotWithShape="1">
          <a:blip r:embed="rId2">
            <a:alphaModFix/>
          </a:blip>
          <a:srcRect/>
          <a:stretch/>
        </p:blipFill>
        <p:spPr>
          <a:xfrm>
            <a:off x="8151812" y="3595799"/>
            <a:ext cx="2801325" cy="1597372"/>
          </a:xfrm>
          <a:prstGeom prst="rect">
            <a:avLst/>
          </a:prstGeom>
          <a:noFill/>
          <a:ln>
            <a:noFill/>
          </a:ln>
        </p:spPr>
      </p:pic>
      <p:pic>
        <p:nvPicPr>
          <p:cNvPr id="368" name="Google Shape;368;p77"/>
          <p:cNvPicPr preferRelativeResize="0"/>
          <p:nvPr/>
        </p:nvPicPr>
        <p:blipFill rotWithShape="1">
          <a:blip r:embed="rId3">
            <a:alphaModFix/>
          </a:blip>
          <a:srcRect/>
          <a:stretch/>
        </p:blipFill>
        <p:spPr>
          <a:xfrm>
            <a:off x="3934298" y="1870157"/>
            <a:ext cx="4320230" cy="3451284"/>
          </a:xfrm>
          <a:prstGeom prst="rect">
            <a:avLst/>
          </a:prstGeom>
          <a:noFill/>
          <a:ln>
            <a:noFill/>
          </a:ln>
        </p:spPr>
      </p:pic>
      <p:pic>
        <p:nvPicPr>
          <p:cNvPr id="369" name="Google Shape;369;p77"/>
          <p:cNvPicPr preferRelativeResize="0"/>
          <p:nvPr/>
        </p:nvPicPr>
        <p:blipFill rotWithShape="1">
          <a:blip r:embed="rId4">
            <a:alphaModFix/>
          </a:blip>
          <a:srcRect/>
          <a:stretch/>
        </p:blipFill>
        <p:spPr>
          <a:xfrm rot="5400000">
            <a:off x="1695779" y="3806509"/>
            <a:ext cx="1039680" cy="1467263"/>
          </a:xfrm>
          <a:prstGeom prst="rect">
            <a:avLst/>
          </a:prstGeom>
          <a:noFill/>
          <a:ln>
            <a:noFill/>
          </a:ln>
        </p:spPr>
      </p:pic>
      <p:pic>
        <p:nvPicPr>
          <p:cNvPr id="370" name="Google Shape;370;p77"/>
          <p:cNvPicPr preferRelativeResize="0"/>
          <p:nvPr/>
        </p:nvPicPr>
        <p:blipFill rotWithShape="1">
          <a:blip r:embed="rId5">
            <a:alphaModFix/>
          </a:blip>
          <a:srcRect/>
          <a:stretch/>
        </p:blipFill>
        <p:spPr>
          <a:xfrm>
            <a:off x="1480447" y="2505431"/>
            <a:ext cx="1040076" cy="1468587"/>
          </a:xfrm>
          <a:prstGeom prst="rect">
            <a:avLst/>
          </a:prstGeom>
          <a:noFill/>
          <a:ln>
            <a:noFill/>
          </a:ln>
        </p:spPr>
      </p:pic>
      <p:pic>
        <p:nvPicPr>
          <p:cNvPr id="371" name="Google Shape;371;p77"/>
          <p:cNvPicPr preferRelativeResize="0"/>
          <p:nvPr/>
        </p:nvPicPr>
        <p:blipFill rotWithShape="1">
          <a:blip r:embed="rId6">
            <a:alphaModFix/>
          </a:blip>
          <a:srcRect/>
          <a:stretch/>
        </p:blipFill>
        <p:spPr>
          <a:xfrm rot="-5400000">
            <a:off x="2881949" y="3036823"/>
            <a:ext cx="622287" cy="1230639"/>
          </a:xfrm>
          <a:prstGeom prst="rect">
            <a:avLst/>
          </a:prstGeom>
          <a:noFill/>
          <a:ln>
            <a:noFill/>
          </a:ln>
        </p:spPr>
      </p:pic>
      <p:pic>
        <p:nvPicPr>
          <p:cNvPr id="372" name="Google Shape;372;p77"/>
          <p:cNvPicPr preferRelativeResize="0"/>
          <p:nvPr/>
        </p:nvPicPr>
        <p:blipFill rotWithShape="1">
          <a:blip r:embed="rId7">
            <a:alphaModFix/>
          </a:blip>
          <a:srcRect/>
          <a:stretch/>
        </p:blipFill>
        <p:spPr>
          <a:xfrm>
            <a:off x="3032285" y="4026840"/>
            <a:ext cx="622124" cy="1230960"/>
          </a:xfrm>
          <a:prstGeom prst="rect">
            <a:avLst/>
          </a:prstGeom>
          <a:noFill/>
          <a:ln>
            <a:noFill/>
          </a:ln>
        </p:spPr>
      </p:pic>
      <p:sp>
        <p:nvSpPr>
          <p:cNvPr id="373" name="Google Shape;373;p77"/>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77"/>
          <p:cNvSpPr txBox="1">
            <a:spLocks noGrp="1"/>
          </p:cNvSpPr>
          <p:nvPr>
            <p:ph type="body" idx="1"/>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5" name="Google Shape;375;p77"/>
          <p:cNvSpPr>
            <a:spLocks noGrp="1"/>
          </p:cNvSpPr>
          <p:nvPr>
            <p:ph type="pic" idx="2"/>
          </p:nvPr>
        </p:nvSpPr>
        <p:spPr>
          <a:xfrm>
            <a:off x="4127004" y="2048131"/>
            <a:ext cx="3934818" cy="2244174"/>
          </a:xfrm>
          <a:prstGeom prst="rect">
            <a:avLst/>
          </a:prstGeom>
          <a:noFill/>
          <a:ln>
            <a:noFill/>
          </a:ln>
        </p:spPr>
      </p:sp>
      <p:sp>
        <p:nvSpPr>
          <p:cNvPr id="376" name="Google Shape;376;p77"/>
          <p:cNvSpPr>
            <a:spLocks noGrp="1"/>
          </p:cNvSpPr>
          <p:nvPr>
            <p:ph type="pic" idx="3"/>
          </p:nvPr>
        </p:nvSpPr>
        <p:spPr>
          <a:xfrm>
            <a:off x="8599974" y="3715450"/>
            <a:ext cx="1905000" cy="1237549"/>
          </a:xfrm>
          <a:prstGeom prst="rect">
            <a:avLst/>
          </a:prstGeom>
          <a:noFill/>
          <a:ln>
            <a:noFill/>
          </a:ln>
        </p:spPr>
      </p:sp>
      <p:sp>
        <p:nvSpPr>
          <p:cNvPr id="377" name="Google Shape;377;p77"/>
          <p:cNvSpPr>
            <a:spLocks noGrp="1"/>
          </p:cNvSpPr>
          <p:nvPr>
            <p:ph type="pic" idx="4"/>
          </p:nvPr>
        </p:nvSpPr>
        <p:spPr>
          <a:xfrm>
            <a:off x="1571391" y="2659219"/>
            <a:ext cx="858188" cy="1161011"/>
          </a:xfrm>
          <a:prstGeom prst="rect">
            <a:avLst/>
          </a:prstGeom>
          <a:noFill/>
          <a:ln>
            <a:noFill/>
          </a:ln>
        </p:spPr>
      </p:sp>
      <p:sp>
        <p:nvSpPr>
          <p:cNvPr id="378" name="Google Shape;378;p77"/>
          <p:cNvSpPr>
            <a:spLocks noGrp="1"/>
          </p:cNvSpPr>
          <p:nvPr>
            <p:ph type="pic" idx="5"/>
          </p:nvPr>
        </p:nvSpPr>
        <p:spPr>
          <a:xfrm>
            <a:off x="1628707" y="4102417"/>
            <a:ext cx="1173825" cy="875446"/>
          </a:xfrm>
          <a:prstGeom prst="rect">
            <a:avLst/>
          </a:prstGeom>
          <a:noFill/>
          <a:ln>
            <a:noFill/>
          </a:ln>
        </p:spPr>
      </p:sp>
      <p:sp>
        <p:nvSpPr>
          <p:cNvPr id="379" name="Google Shape;379;p77"/>
          <p:cNvSpPr>
            <a:spLocks noGrp="1"/>
          </p:cNvSpPr>
          <p:nvPr>
            <p:ph type="pic" idx="6"/>
          </p:nvPr>
        </p:nvSpPr>
        <p:spPr>
          <a:xfrm>
            <a:off x="2767387" y="3411196"/>
            <a:ext cx="851410" cy="481893"/>
          </a:xfrm>
          <a:prstGeom prst="rect">
            <a:avLst/>
          </a:prstGeom>
          <a:noFill/>
          <a:ln>
            <a:noFill/>
          </a:ln>
        </p:spPr>
      </p:sp>
      <p:sp>
        <p:nvSpPr>
          <p:cNvPr id="380" name="Google Shape;380;p77"/>
          <p:cNvSpPr>
            <a:spLocks noGrp="1"/>
          </p:cNvSpPr>
          <p:nvPr>
            <p:ph type="pic" idx="7"/>
          </p:nvPr>
        </p:nvSpPr>
        <p:spPr>
          <a:xfrm>
            <a:off x="3105997" y="4217447"/>
            <a:ext cx="474700" cy="849746"/>
          </a:xfrm>
          <a:prstGeom prst="rect">
            <a:avLst/>
          </a:prstGeom>
          <a:noFill/>
          <a:ln>
            <a:noFill/>
          </a:ln>
        </p:spPr>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500"/>
                                        <p:tgtEl>
                                          <p:spTgt spid="37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4">
                                            <p:txEl>
                                              <p:pRg st="0" end="0"/>
                                            </p:txEl>
                                          </p:spTgt>
                                        </p:tgtEl>
                                        <p:attrNameLst>
                                          <p:attrName>style.visibility</p:attrName>
                                        </p:attrNameLst>
                                      </p:cBhvr>
                                      <p:to>
                                        <p:strVal val="visible"/>
                                      </p:to>
                                    </p:set>
                                    <p:animEffect transition="in" filter="fade">
                                      <p:cBhvr>
                                        <p:cTn id="11" dur="500"/>
                                        <p:tgtEl>
                                          <p:spTgt spid="37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74">
                                            <p:txEl>
                                              <p:pRg st="1" end="1"/>
                                            </p:txEl>
                                          </p:spTgt>
                                        </p:tgtEl>
                                        <p:attrNameLst>
                                          <p:attrName>style.visibility</p:attrName>
                                        </p:attrNameLst>
                                      </p:cBhvr>
                                      <p:to>
                                        <p:strVal val="visible"/>
                                      </p:to>
                                    </p:set>
                                    <p:animEffect transition="in" filter="fade">
                                      <p:cBhvr>
                                        <p:cTn id="15" dur="500"/>
                                        <p:tgtEl>
                                          <p:spTgt spid="374">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74">
                                            <p:txEl>
                                              <p:pRg st="2" end="2"/>
                                            </p:txEl>
                                          </p:spTgt>
                                        </p:tgtEl>
                                        <p:attrNameLst>
                                          <p:attrName>style.visibility</p:attrName>
                                        </p:attrNameLst>
                                      </p:cBhvr>
                                      <p:to>
                                        <p:strVal val="visible"/>
                                      </p:to>
                                    </p:set>
                                    <p:animEffect transition="in" filter="fade">
                                      <p:cBhvr>
                                        <p:cTn id="19" dur="500"/>
                                        <p:tgtEl>
                                          <p:spTgt spid="374">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74">
                                            <p:txEl>
                                              <p:pRg st="3" end="3"/>
                                            </p:txEl>
                                          </p:spTgt>
                                        </p:tgtEl>
                                        <p:attrNameLst>
                                          <p:attrName>style.visibility</p:attrName>
                                        </p:attrNameLst>
                                      </p:cBhvr>
                                      <p:to>
                                        <p:strVal val="visible"/>
                                      </p:to>
                                    </p:set>
                                    <p:animEffect transition="in" filter="fade">
                                      <p:cBhvr>
                                        <p:cTn id="23" dur="500"/>
                                        <p:tgtEl>
                                          <p:spTgt spid="374">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74">
                                            <p:txEl>
                                              <p:pRg st="4" end="4"/>
                                            </p:txEl>
                                          </p:spTgt>
                                        </p:tgtEl>
                                        <p:attrNameLst>
                                          <p:attrName>style.visibility</p:attrName>
                                        </p:attrNameLst>
                                      </p:cBhvr>
                                      <p:to>
                                        <p:strVal val="visible"/>
                                      </p:to>
                                    </p:set>
                                    <p:animEffect transition="in" filter="fade">
                                      <p:cBhvr>
                                        <p:cTn id="27" dur="500"/>
                                        <p:tgtEl>
                                          <p:spTgt spid="374">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74">
                                            <p:txEl>
                                              <p:pRg st="5" end="5"/>
                                            </p:txEl>
                                          </p:spTgt>
                                        </p:tgtEl>
                                        <p:attrNameLst>
                                          <p:attrName>style.visibility</p:attrName>
                                        </p:attrNameLst>
                                      </p:cBhvr>
                                      <p:to>
                                        <p:strVal val="visible"/>
                                      </p:to>
                                    </p:set>
                                    <p:animEffect transition="in" filter="fade">
                                      <p:cBhvr>
                                        <p:cTn id="31" dur="500"/>
                                        <p:tgtEl>
                                          <p:spTgt spid="374">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74">
                                            <p:txEl>
                                              <p:pRg st="6" end="6"/>
                                            </p:txEl>
                                          </p:spTgt>
                                        </p:tgtEl>
                                        <p:attrNameLst>
                                          <p:attrName>style.visibility</p:attrName>
                                        </p:attrNameLst>
                                      </p:cBhvr>
                                      <p:to>
                                        <p:strVal val="visible"/>
                                      </p:to>
                                    </p:set>
                                    <p:animEffect transition="in" filter="fade">
                                      <p:cBhvr>
                                        <p:cTn id="35" dur="500"/>
                                        <p:tgtEl>
                                          <p:spTgt spid="374">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74">
                                            <p:txEl>
                                              <p:pRg st="7" end="7"/>
                                            </p:txEl>
                                          </p:spTgt>
                                        </p:tgtEl>
                                        <p:attrNameLst>
                                          <p:attrName>style.visibility</p:attrName>
                                        </p:attrNameLst>
                                      </p:cBhvr>
                                      <p:to>
                                        <p:strVal val="visible"/>
                                      </p:to>
                                    </p:set>
                                    <p:animEffect transition="in" filter="fade">
                                      <p:cBhvr>
                                        <p:cTn id="39" dur="500"/>
                                        <p:tgtEl>
                                          <p:spTgt spid="374">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74">
                                            <p:txEl>
                                              <p:pRg st="8" end="8"/>
                                            </p:txEl>
                                          </p:spTgt>
                                        </p:tgtEl>
                                        <p:attrNameLst>
                                          <p:attrName>style.visibility</p:attrName>
                                        </p:attrNameLst>
                                      </p:cBhvr>
                                      <p:to>
                                        <p:strVal val="visible"/>
                                      </p:to>
                                    </p:set>
                                    <p:animEffect transition="in" filter="fade">
                                      <p:cBhvr>
                                        <p:cTn id="43" dur="500"/>
                                        <p:tgtEl>
                                          <p:spTgt spid="374">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68"/>
                                        </p:tgtEl>
                                        <p:attrNameLst>
                                          <p:attrName>style.visibility</p:attrName>
                                        </p:attrNameLst>
                                      </p:cBhvr>
                                      <p:to>
                                        <p:strVal val="visible"/>
                                      </p:to>
                                    </p:set>
                                    <p:animEffect transition="in" filter="fade">
                                      <p:cBhvr>
                                        <p:cTn id="47" dur="500"/>
                                        <p:tgtEl>
                                          <p:spTgt spid="36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75"/>
                                        </p:tgtEl>
                                        <p:attrNameLst>
                                          <p:attrName>style.visibility</p:attrName>
                                        </p:attrNameLst>
                                      </p:cBhvr>
                                      <p:to>
                                        <p:strVal val="visible"/>
                                      </p:to>
                                    </p:set>
                                    <p:animEffect transition="in" filter="fade">
                                      <p:cBhvr>
                                        <p:cTn id="51" dur="500"/>
                                        <p:tgtEl>
                                          <p:spTgt spid="375"/>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67"/>
                                        </p:tgtEl>
                                        <p:attrNameLst>
                                          <p:attrName>style.visibility</p:attrName>
                                        </p:attrNameLst>
                                      </p:cBhvr>
                                      <p:to>
                                        <p:strVal val="visible"/>
                                      </p:to>
                                    </p:set>
                                    <p:animEffect transition="in" filter="fade">
                                      <p:cBhvr>
                                        <p:cTn id="55" dur="500"/>
                                        <p:tgtEl>
                                          <p:spTgt spid="367"/>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76"/>
                                        </p:tgtEl>
                                        <p:attrNameLst>
                                          <p:attrName>style.visibility</p:attrName>
                                        </p:attrNameLst>
                                      </p:cBhvr>
                                      <p:to>
                                        <p:strVal val="visible"/>
                                      </p:to>
                                    </p:set>
                                    <p:animEffect transition="in" filter="fade">
                                      <p:cBhvr>
                                        <p:cTn id="59" dur="500"/>
                                        <p:tgtEl>
                                          <p:spTgt spid="37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70"/>
                                        </p:tgtEl>
                                        <p:attrNameLst>
                                          <p:attrName>style.visibility</p:attrName>
                                        </p:attrNameLst>
                                      </p:cBhvr>
                                      <p:to>
                                        <p:strVal val="visible"/>
                                      </p:to>
                                    </p:set>
                                    <p:animEffect transition="in" filter="fade">
                                      <p:cBhvr>
                                        <p:cTn id="63" dur="500"/>
                                        <p:tgtEl>
                                          <p:spTgt spid="37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77"/>
                                        </p:tgtEl>
                                        <p:attrNameLst>
                                          <p:attrName>style.visibility</p:attrName>
                                        </p:attrNameLst>
                                      </p:cBhvr>
                                      <p:to>
                                        <p:strVal val="visible"/>
                                      </p:to>
                                    </p:set>
                                    <p:animEffect transition="in" filter="fade">
                                      <p:cBhvr>
                                        <p:cTn id="67" dur="500"/>
                                        <p:tgtEl>
                                          <p:spTgt spid="37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69"/>
                                        </p:tgtEl>
                                        <p:attrNameLst>
                                          <p:attrName>style.visibility</p:attrName>
                                        </p:attrNameLst>
                                      </p:cBhvr>
                                      <p:to>
                                        <p:strVal val="visible"/>
                                      </p:to>
                                    </p:set>
                                    <p:animEffect transition="in" filter="fade">
                                      <p:cBhvr>
                                        <p:cTn id="71" dur="500"/>
                                        <p:tgtEl>
                                          <p:spTgt spid="369"/>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78"/>
                                        </p:tgtEl>
                                        <p:attrNameLst>
                                          <p:attrName>style.visibility</p:attrName>
                                        </p:attrNameLst>
                                      </p:cBhvr>
                                      <p:to>
                                        <p:strVal val="visible"/>
                                      </p:to>
                                    </p:set>
                                    <p:animEffect transition="in" filter="fade">
                                      <p:cBhvr>
                                        <p:cTn id="75" dur="500"/>
                                        <p:tgtEl>
                                          <p:spTgt spid="378"/>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72"/>
                                        </p:tgtEl>
                                        <p:attrNameLst>
                                          <p:attrName>style.visibility</p:attrName>
                                        </p:attrNameLst>
                                      </p:cBhvr>
                                      <p:to>
                                        <p:strVal val="visible"/>
                                      </p:to>
                                    </p:set>
                                    <p:animEffect transition="in" filter="fade">
                                      <p:cBhvr>
                                        <p:cTn id="79" dur="500"/>
                                        <p:tgtEl>
                                          <p:spTgt spid="372"/>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80"/>
                                        </p:tgtEl>
                                        <p:attrNameLst>
                                          <p:attrName>style.visibility</p:attrName>
                                        </p:attrNameLst>
                                      </p:cBhvr>
                                      <p:to>
                                        <p:strVal val="visible"/>
                                      </p:to>
                                    </p:set>
                                    <p:animEffect transition="in" filter="fade">
                                      <p:cBhvr>
                                        <p:cTn id="83" dur="500"/>
                                        <p:tgtEl>
                                          <p:spTgt spid="38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71"/>
                                        </p:tgtEl>
                                        <p:attrNameLst>
                                          <p:attrName>style.visibility</p:attrName>
                                        </p:attrNameLst>
                                      </p:cBhvr>
                                      <p:to>
                                        <p:strVal val="visible"/>
                                      </p:to>
                                    </p:set>
                                    <p:animEffect transition="in" filter="fade">
                                      <p:cBhvr>
                                        <p:cTn id="87" dur="500"/>
                                        <p:tgtEl>
                                          <p:spTgt spid="371"/>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79"/>
                                        </p:tgtEl>
                                        <p:attrNameLst>
                                          <p:attrName>style.visibility</p:attrName>
                                        </p:attrNameLst>
                                      </p:cBhvr>
                                      <p:to>
                                        <p:strVal val="visible"/>
                                      </p:to>
                                    </p:set>
                                    <p:animEffect transition="in" filter="fade">
                                      <p:cBhvr>
                                        <p:cTn id="91" dur="500"/>
                                        <p:tgtEl>
                                          <p:spTgt spid="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381"/>
        <p:cNvGrpSpPr/>
        <p:nvPr/>
      </p:nvGrpSpPr>
      <p:grpSpPr>
        <a:xfrm>
          <a:off x="0" y="0"/>
          <a:ext cx="0" cy="0"/>
          <a:chOff x="0" y="0"/>
          <a:chExt cx="0" cy="0"/>
        </a:xfrm>
      </p:grpSpPr>
      <p:sp>
        <p:nvSpPr>
          <p:cNvPr id="382" name="Google Shape;382;p78"/>
          <p:cNvSpPr txBox="1">
            <a:spLocks noGrp="1"/>
          </p:cNvSpPr>
          <p:nvPr>
            <p:ph type="body" idx="1"/>
          </p:nvPr>
        </p:nvSpPr>
        <p:spPr>
          <a:xfrm>
            <a:off x="1238782" y="4981299"/>
            <a:ext cx="1263639"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3" name="Google Shape;383;p78"/>
          <p:cNvSpPr txBox="1">
            <a:spLocks noGrp="1"/>
          </p:cNvSpPr>
          <p:nvPr>
            <p:ph type="body" idx="2"/>
          </p:nvPr>
        </p:nvSpPr>
        <p:spPr>
          <a:xfrm>
            <a:off x="1238782" y="5310884"/>
            <a:ext cx="1263639"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4" name="Google Shape;384;p78"/>
          <p:cNvSpPr txBox="1">
            <a:spLocks noGrp="1"/>
          </p:cNvSpPr>
          <p:nvPr>
            <p:ph type="body" idx="3"/>
          </p:nvPr>
        </p:nvSpPr>
        <p:spPr>
          <a:xfrm>
            <a:off x="1249373" y="4291605"/>
            <a:ext cx="1263639"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5" name="Google Shape;385;p78"/>
          <p:cNvSpPr txBox="1">
            <a:spLocks noGrp="1"/>
          </p:cNvSpPr>
          <p:nvPr>
            <p:ph type="body" idx="4"/>
          </p:nvPr>
        </p:nvSpPr>
        <p:spPr>
          <a:xfrm>
            <a:off x="1249373" y="4638621"/>
            <a:ext cx="1263639"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86" name="Google Shape;386;p78"/>
          <p:cNvPicPr preferRelativeResize="0"/>
          <p:nvPr/>
        </p:nvPicPr>
        <p:blipFill rotWithShape="1">
          <a:blip r:embed="rId2">
            <a:alphaModFix/>
          </a:blip>
          <a:srcRect/>
          <a:stretch/>
        </p:blipFill>
        <p:spPr>
          <a:xfrm>
            <a:off x="6709037" y="2630220"/>
            <a:ext cx="4338375" cy="3465780"/>
          </a:xfrm>
          <a:prstGeom prst="rect">
            <a:avLst/>
          </a:prstGeom>
          <a:noFill/>
          <a:ln>
            <a:noFill/>
          </a:ln>
        </p:spPr>
      </p:pic>
      <p:sp>
        <p:nvSpPr>
          <p:cNvPr id="387" name="Google Shape;387;p78"/>
          <p:cNvSpPr txBox="1">
            <a:spLocks noGrp="1"/>
          </p:cNvSpPr>
          <p:nvPr>
            <p:ph type="title"/>
          </p:nvPr>
        </p:nvSpPr>
        <p:spPr>
          <a:xfrm>
            <a:off x="1523603" y="381000"/>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78"/>
          <p:cNvSpPr txBox="1">
            <a:spLocks noGrp="1"/>
          </p:cNvSpPr>
          <p:nvPr>
            <p:ph type="body" idx="5"/>
          </p:nvPr>
        </p:nvSpPr>
        <p:spPr>
          <a:xfrm>
            <a:off x="1523603" y="996517"/>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7F7F7F"/>
              </a:buClr>
              <a:buSzPts val="1000"/>
              <a:buNone/>
              <a:defRPr sz="1000">
                <a:solidFill>
                  <a:srgbClr val="7F7F7F"/>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9" name="Google Shape;389;p78"/>
          <p:cNvSpPr txBox="1">
            <a:spLocks noGrp="1"/>
          </p:cNvSpPr>
          <p:nvPr>
            <p:ph type="body" idx="6"/>
          </p:nvPr>
        </p:nvSpPr>
        <p:spPr>
          <a:xfrm>
            <a:off x="1217612" y="2639244"/>
            <a:ext cx="29718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0" name="Google Shape;390;p78"/>
          <p:cNvSpPr txBox="1">
            <a:spLocks noGrp="1"/>
          </p:cNvSpPr>
          <p:nvPr>
            <p:ph type="body" idx="7"/>
          </p:nvPr>
        </p:nvSpPr>
        <p:spPr>
          <a:xfrm>
            <a:off x="1217612" y="2983041"/>
            <a:ext cx="4661641" cy="651444"/>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15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1" name="Google Shape;391;p78"/>
          <p:cNvSpPr>
            <a:spLocks noGrp="1"/>
          </p:cNvSpPr>
          <p:nvPr>
            <p:ph type="pic" idx="8"/>
          </p:nvPr>
        </p:nvSpPr>
        <p:spPr>
          <a:xfrm>
            <a:off x="6897024" y="2796284"/>
            <a:ext cx="3962400" cy="2267895"/>
          </a:xfrm>
          <a:prstGeom prst="rect">
            <a:avLst/>
          </a:prstGeom>
          <a:noFill/>
          <a:ln>
            <a:noFill/>
          </a:ln>
        </p:spPr>
      </p:sp>
      <p:sp>
        <p:nvSpPr>
          <p:cNvPr id="392" name="Google Shape;392;p78"/>
          <p:cNvSpPr txBox="1">
            <a:spLocks noGrp="1"/>
          </p:cNvSpPr>
          <p:nvPr>
            <p:ph type="body" idx="9"/>
          </p:nvPr>
        </p:nvSpPr>
        <p:spPr>
          <a:xfrm>
            <a:off x="1227202" y="3913331"/>
            <a:ext cx="2971800"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3" name="Google Shape;393;p78"/>
          <p:cNvSpPr/>
          <p:nvPr/>
        </p:nvSpPr>
        <p:spPr>
          <a:xfrm>
            <a:off x="2754411" y="5401727"/>
            <a:ext cx="2434130" cy="62726"/>
          </a:xfrm>
          <a:prstGeom prst="rect">
            <a:avLst/>
          </a:prstGeom>
          <a:solidFill>
            <a:srgbClr val="F39C26">
              <a:alpha val="23137"/>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394" name="Google Shape;394;p78"/>
          <p:cNvSpPr/>
          <p:nvPr/>
        </p:nvSpPr>
        <p:spPr>
          <a:xfrm>
            <a:off x="2754411" y="5064179"/>
            <a:ext cx="2433914" cy="62726"/>
          </a:xfrm>
          <a:prstGeom prst="rect">
            <a:avLst/>
          </a:prstGeom>
          <a:solidFill>
            <a:srgbClr val="2980B9">
              <a:alpha val="23137"/>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395" name="Google Shape;395;p78"/>
          <p:cNvSpPr/>
          <p:nvPr/>
        </p:nvSpPr>
        <p:spPr>
          <a:xfrm>
            <a:off x="2754410" y="4721558"/>
            <a:ext cx="2433798" cy="62726"/>
          </a:xfrm>
          <a:prstGeom prst="rect">
            <a:avLst/>
          </a:prstGeom>
          <a:solidFill>
            <a:srgbClr val="9BBB59">
              <a:alpha val="23137"/>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396" name="Google Shape;396;p78"/>
          <p:cNvSpPr/>
          <p:nvPr/>
        </p:nvSpPr>
        <p:spPr>
          <a:xfrm>
            <a:off x="2754411" y="4374542"/>
            <a:ext cx="2435840" cy="62726"/>
          </a:xfrm>
          <a:prstGeom prst="rect">
            <a:avLst/>
          </a:prstGeom>
          <a:solidFill>
            <a:srgbClr val="17A085">
              <a:alpha val="23137"/>
            </a:srgbClr>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397" name="Google Shape;397;p78"/>
          <p:cNvSpPr/>
          <p:nvPr/>
        </p:nvSpPr>
        <p:spPr>
          <a:xfrm>
            <a:off x="2748585" y="4374542"/>
            <a:ext cx="1880374" cy="62726"/>
          </a:xfrm>
          <a:prstGeom prst="rect">
            <a:avLst/>
          </a:prstGeom>
          <a:solidFill>
            <a:srgbClr val="17A085"/>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398" name="Google Shape;398;p78"/>
          <p:cNvSpPr/>
          <p:nvPr/>
        </p:nvSpPr>
        <p:spPr>
          <a:xfrm>
            <a:off x="2748585" y="4721558"/>
            <a:ext cx="1235918" cy="62726"/>
          </a:xfrm>
          <a:prstGeom prst="rect">
            <a:avLst/>
          </a:prstGeom>
          <a:solidFill>
            <a:srgbClr val="9BBB5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399" name="Google Shape;399;p78"/>
          <p:cNvSpPr/>
          <p:nvPr/>
        </p:nvSpPr>
        <p:spPr>
          <a:xfrm>
            <a:off x="2748585" y="5064179"/>
            <a:ext cx="2272372" cy="62726"/>
          </a:xfrm>
          <a:prstGeom prst="rect">
            <a:avLst/>
          </a:prstGeom>
          <a:solidFill>
            <a:srgbClr val="2980B9"/>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400" name="Google Shape;400;p78"/>
          <p:cNvSpPr/>
          <p:nvPr/>
        </p:nvSpPr>
        <p:spPr>
          <a:xfrm>
            <a:off x="2748585" y="5401727"/>
            <a:ext cx="1716420" cy="62726"/>
          </a:xfrm>
          <a:prstGeom prst="rect">
            <a:avLst/>
          </a:prstGeom>
          <a:solidFill>
            <a:srgbClr val="F39C26"/>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Light"/>
              <a:ea typeface="Open Sans Light"/>
              <a:cs typeface="Open Sans Light"/>
              <a:sym typeface="Open Sans Light"/>
            </a:endParaRPr>
          </a:p>
        </p:txBody>
      </p:sp>
      <p:sp>
        <p:nvSpPr>
          <p:cNvPr id="401" name="Google Shape;401;p78"/>
          <p:cNvSpPr txBox="1">
            <a:spLocks noGrp="1"/>
          </p:cNvSpPr>
          <p:nvPr>
            <p:ph type="body" idx="13"/>
          </p:nvPr>
        </p:nvSpPr>
        <p:spPr>
          <a:xfrm>
            <a:off x="5540432" y="4981299"/>
            <a:ext cx="390990"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2" name="Google Shape;402;p78"/>
          <p:cNvSpPr txBox="1">
            <a:spLocks noGrp="1"/>
          </p:cNvSpPr>
          <p:nvPr>
            <p:ph type="body" idx="14"/>
          </p:nvPr>
        </p:nvSpPr>
        <p:spPr>
          <a:xfrm>
            <a:off x="5540432" y="5310884"/>
            <a:ext cx="390990"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3" name="Google Shape;403;p78"/>
          <p:cNvSpPr txBox="1">
            <a:spLocks noGrp="1"/>
          </p:cNvSpPr>
          <p:nvPr>
            <p:ph type="body" idx="15"/>
          </p:nvPr>
        </p:nvSpPr>
        <p:spPr>
          <a:xfrm>
            <a:off x="5551023" y="4291605"/>
            <a:ext cx="390990"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4" name="Google Shape;404;p78"/>
          <p:cNvSpPr txBox="1">
            <a:spLocks noGrp="1"/>
          </p:cNvSpPr>
          <p:nvPr>
            <p:ph type="body" idx="16"/>
          </p:nvPr>
        </p:nvSpPr>
        <p:spPr>
          <a:xfrm>
            <a:off x="5551023" y="4638621"/>
            <a:ext cx="390990" cy="228600"/>
          </a:xfrm>
          <a:prstGeom prst="rect">
            <a:avLst/>
          </a:prstGeom>
          <a:noFill/>
          <a:ln>
            <a:noFill/>
          </a:ln>
        </p:spPr>
        <p:txBody>
          <a:bodyPr spcFirstLastPara="1" wrap="square" lIns="0" tIns="0" rIns="0" bIns="0" anchor="t" anchorCtr="0">
            <a:normAutofit/>
          </a:bodyPr>
          <a:lstStyle>
            <a:lvl1pPr marL="457200" lvl="0" indent="-228600" algn="l">
              <a:lnSpc>
                <a:spcPct val="160000"/>
              </a:lnSpc>
              <a:spcBef>
                <a:spcPts val="200"/>
              </a:spcBef>
              <a:spcAft>
                <a:spcPts val="0"/>
              </a:spcAft>
              <a:buClr>
                <a:srgbClr val="595959"/>
              </a:buClr>
              <a:buSzPts val="1000"/>
              <a:buNone/>
              <a:defRPr sz="1000">
                <a:solidFill>
                  <a:srgbClr val="595959"/>
                </a:solidFill>
                <a:latin typeface="Open Sans Light"/>
                <a:ea typeface="Open Sans Light"/>
                <a:cs typeface="Open Sans Light"/>
                <a:sym typeface="Open Sans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500"/>
                                        <p:tgtEl>
                                          <p:spTgt spid="38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88">
                                            <p:txEl>
                                              <p:pRg st="0" end="0"/>
                                            </p:txEl>
                                          </p:spTgt>
                                        </p:tgtEl>
                                        <p:attrNameLst>
                                          <p:attrName>style.visibility</p:attrName>
                                        </p:attrNameLst>
                                      </p:cBhvr>
                                      <p:to>
                                        <p:strVal val="visible"/>
                                      </p:to>
                                    </p:set>
                                    <p:animEffect transition="in" filter="fade">
                                      <p:cBhvr>
                                        <p:cTn id="11" dur="500"/>
                                        <p:tgtEl>
                                          <p:spTgt spid="38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8">
                                            <p:txEl>
                                              <p:pRg st="1" end="1"/>
                                            </p:txEl>
                                          </p:spTgt>
                                        </p:tgtEl>
                                        <p:attrNameLst>
                                          <p:attrName>style.visibility</p:attrName>
                                        </p:attrNameLst>
                                      </p:cBhvr>
                                      <p:to>
                                        <p:strVal val="visible"/>
                                      </p:to>
                                    </p:set>
                                    <p:animEffect transition="in" filter="fade">
                                      <p:cBhvr>
                                        <p:cTn id="15" dur="500"/>
                                        <p:tgtEl>
                                          <p:spTgt spid="38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8">
                                            <p:txEl>
                                              <p:pRg st="2" end="2"/>
                                            </p:txEl>
                                          </p:spTgt>
                                        </p:tgtEl>
                                        <p:attrNameLst>
                                          <p:attrName>style.visibility</p:attrName>
                                        </p:attrNameLst>
                                      </p:cBhvr>
                                      <p:to>
                                        <p:strVal val="visible"/>
                                      </p:to>
                                    </p:set>
                                    <p:animEffect transition="in" filter="fade">
                                      <p:cBhvr>
                                        <p:cTn id="19" dur="500"/>
                                        <p:tgtEl>
                                          <p:spTgt spid="38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88">
                                            <p:txEl>
                                              <p:pRg st="3" end="3"/>
                                            </p:txEl>
                                          </p:spTgt>
                                        </p:tgtEl>
                                        <p:attrNameLst>
                                          <p:attrName>style.visibility</p:attrName>
                                        </p:attrNameLst>
                                      </p:cBhvr>
                                      <p:to>
                                        <p:strVal val="visible"/>
                                      </p:to>
                                    </p:set>
                                    <p:animEffect transition="in" filter="fade">
                                      <p:cBhvr>
                                        <p:cTn id="23" dur="500"/>
                                        <p:tgtEl>
                                          <p:spTgt spid="388">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88">
                                            <p:txEl>
                                              <p:pRg st="4" end="4"/>
                                            </p:txEl>
                                          </p:spTgt>
                                        </p:tgtEl>
                                        <p:attrNameLst>
                                          <p:attrName>style.visibility</p:attrName>
                                        </p:attrNameLst>
                                      </p:cBhvr>
                                      <p:to>
                                        <p:strVal val="visible"/>
                                      </p:to>
                                    </p:set>
                                    <p:animEffect transition="in" filter="fade">
                                      <p:cBhvr>
                                        <p:cTn id="27" dur="500"/>
                                        <p:tgtEl>
                                          <p:spTgt spid="388">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88">
                                            <p:txEl>
                                              <p:pRg st="5" end="5"/>
                                            </p:txEl>
                                          </p:spTgt>
                                        </p:tgtEl>
                                        <p:attrNameLst>
                                          <p:attrName>style.visibility</p:attrName>
                                        </p:attrNameLst>
                                      </p:cBhvr>
                                      <p:to>
                                        <p:strVal val="visible"/>
                                      </p:to>
                                    </p:set>
                                    <p:animEffect transition="in" filter="fade">
                                      <p:cBhvr>
                                        <p:cTn id="31" dur="500"/>
                                        <p:tgtEl>
                                          <p:spTgt spid="388">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88">
                                            <p:txEl>
                                              <p:pRg st="6" end="6"/>
                                            </p:txEl>
                                          </p:spTgt>
                                        </p:tgtEl>
                                        <p:attrNameLst>
                                          <p:attrName>style.visibility</p:attrName>
                                        </p:attrNameLst>
                                      </p:cBhvr>
                                      <p:to>
                                        <p:strVal val="visible"/>
                                      </p:to>
                                    </p:set>
                                    <p:animEffect transition="in" filter="fade">
                                      <p:cBhvr>
                                        <p:cTn id="35" dur="500"/>
                                        <p:tgtEl>
                                          <p:spTgt spid="388">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88">
                                            <p:txEl>
                                              <p:pRg st="7" end="7"/>
                                            </p:txEl>
                                          </p:spTgt>
                                        </p:tgtEl>
                                        <p:attrNameLst>
                                          <p:attrName>style.visibility</p:attrName>
                                        </p:attrNameLst>
                                      </p:cBhvr>
                                      <p:to>
                                        <p:strVal val="visible"/>
                                      </p:to>
                                    </p:set>
                                    <p:animEffect transition="in" filter="fade">
                                      <p:cBhvr>
                                        <p:cTn id="39" dur="500"/>
                                        <p:tgtEl>
                                          <p:spTgt spid="388">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88">
                                            <p:txEl>
                                              <p:pRg st="8" end="8"/>
                                            </p:txEl>
                                          </p:spTgt>
                                        </p:tgtEl>
                                        <p:attrNameLst>
                                          <p:attrName>style.visibility</p:attrName>
                                        </p:attrNameLst>
                                      </p:cBhvr>
                                      <p:to>
                                        <p:strVal val="visible"/>
                                      </p:to>
                                    </p:set>
                                    <p:animEffect transition="in" filter="fade">
                                      <p:cBhvr>
                                        <p:cTn id="43" dur="500"/>
                                        <p:tgtEl>
                                          <p:spTgt spid="388">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86"/>
                                        </p:tgtEl>
                                        <p:attrNameLst>
                                          <p:attrName>style.visibility</p:attrName>
                                        </p:attrNameLst>
                                      </p:cBhvr>
                                      <p:to>
                                        <p:strVal val="visible"/>
                                      </p:to>
                                    </p:set>
                                    <p:animEffect transition="in" filter="fade">
                                      <p:cBhvr>
                                        <p:cTn id="47" dur="500"/>
                                        <p:tgtEl>
                                          <p:spTgt spid="386"/>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91"/>
                                        </p:tgtEl>
                                        <p:attrNameLst>
                                          <p:attrName>style.visibility</p:attrName>
                                        </p:attrNameLst>
                                      </p:cBhvr>
                                      <p:to>
                                        <p:strVal val="visible"/>
                                      </p:to>
                                    </p:set>
                                    <p:animEffect transition="in" filter="fade">
                                      <p:cBhvr>
                                        <p:cTn id="51" dur="500"/>
                                        <p:tgtEl>
                                          <p:spTgt spid="391"/>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89">
                                            <p:txEl>
                                              <p:pRg st="0" end="0"/>
                                            </p:txEl>
                                          </p:spTgt>
                                        </p:tgtEl>
                                        <p:attrNameLst>
                                          <p:attrName>style.visibility</p:attrName>
                                        </p:attrNameLst>
                                      </p:cBhvr>
                                      <p:to>
                                        <p:strVal val="visible"/>
                                      </p:to>
                                    </p:set>
                                    <p:animEffect transition="in" filter="fade">
                                      <p:cBhvr>
                                        <p:cTn id="55" dur="500"/>
                                        <p:tgtEl>
                                          <p:spTgt spid="389">
                                            <p:txEl>
                                              <p:pRg st="0" end="0"/>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89">
                                            <p:txEl>
                                              <p:pRg st="1" end="1"/>
                                            </p:txEl>
                                          </p:spTgt>
                                        </p:tgtEl>
                                        <p:attrNameLst>
                                          <p:attrName>style.visibility</p:attrName>
                                        </p:attrNameLst>
                                      </p:cBhvr>
                                      <p:to>
                                        <p:strVal val="visible"/>
                                      </p:to>
                                    </p:set>
                                    <p:animEffect transition="in" filter="fade">
                                      <p:cBhvr>
                                        <p:cTn id="59" dur="500"/>
                                        <p:tgtEl>
                                          <p:spTgt spid="389">
                                            <p:txEl>
                                              <p:pRg st="1" end="1"/>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89">
                                            <p:txEl>
                                              <p:pRg st="2" end="2"/>
                                            </p:txEl>
                                          </p:spTgt>
                                        </p:tgtEl>
                                        <p:attrNameLst>
                                          <p:attrName>style.visibility</p:attrName>
                                        </p:attrNameLst>
                                      </p:cBhvr>
                                      <p:to>
                                        <p:strVal val="visible"/>
                                      </p:to>
                                    </p:set>
                                    <p:animEffect transition="in" filter="fade">
                                      <p:cBhvr>
                                        <p:cTn id="63" dur="500"/>
                                        <p:tgtEl>
                                          <p:spTgt spid="389">
                                            <p:txEl>
                                              <p:pRg st="2" end="2"/>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89">
                                            <p:txEl>
                                              <p:pRg st="3" end="3"/>
                                            </p:txEl>
                                          </p:spTgt>
                                        </p:tgtEl>
                                        <p:attrNameLst>
                                          <p:attrName>style.visibility</p:attrName>
                                        </p:attrNameLst>
                                      </p:cBhvr>
                                      <p:to>
                                        <p:strVal val="visible"/>
                                      </p:to>
                                    </p:set>
                                    <p:animEffect transition="in" filter="fade">
                                      <p:cBhvr>
                                        <p:cTn id="67" dur="500"/>
                                        <p:tgtEl>
                                          <p:spTgt spid="389">
                                            <p:txEl>
                                              <p:pRg st="3" end="3"/>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89">
                                            <p:txEl>
                                              <p:pRg st="4" end="4"/>
                                            </p:txEl>
                                          </p:spTgt>
                                        </p:tgtEl>
                                        <p:attrNameLst>
                                          <p:attrName>style.visibility</p:attrName>
                                        </p:attrNameLst>
                                      </p:cBhvr>
                                      <p:to>
                                        <p:strVal val="visible"/>
                                      </p:to>
                                    </p:set>
                                    <p:animEffect transition="in" filter="fade">
                                      <p:cBhvr>
                                        <p:cTn id="71" dur="500"/>
                                        <p:tgtEl>
                                          <p:spTgt spid="389">
                                            <p:txEl>
                                              <p:pRg st="4" end="4"/>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89">
                                            <p:txEl>
                                              <p:pRg st="5" end="5"/>
                                            </p:txEl>
                                          </p:spTgt>
                                        </p:tgtEl>
                                        <p:attrNameLst>
                                          <p:attrName>style.visibility</p:attrName>
                                        </p:attrNameLst>
                                      </p:cBhvr>
                                      <p:to>
                                        <p:strVal val="visible"/>
                                      </p:to>
                                    </p:set>
                                    <p:animEffect transition="in" filter="fade">
                                      <p:cBhvr>
                                        <p:cTn id="75" dur="500"/>
                                        <p:tgtEl>
                                          <p:spTgt spid="389">
                                            <p:txEl>
                                              <p:pRg st="5" end="5"/>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89">
                                            <p:txEl>
                                              <p:pRg st="6" end="6"/>
                                            </p:txEl>
                                          </p:spTgt>
                                        </p:tgtEl>
                                        <p:attrNameLst>
                                          <p:attrName>style.visibility</p:attrName>
                                        </p:attrNameLst>
                                      </p:cBhvr>
                                      <p:to>
                                        <p:strVal val="visible"/>
                                      </p:to>
                                    </p:set>
                                    <p:animEffect transition="in" filter="fade">
                                      <p:cBhvr>
                                        <p:cTn id="79" dur="500"/>
                                        <p:tgtEl>
                                          <p:spTgt spid="389">
                                            <p:txEl>
                                              <p:pRg st="6" end="6"/>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89">
                                            <p:txEl>
                                              <p:pRg st="7" end="7"/>
                                            </p:txEl>
                                          </p:spTgt>
                                        </p:tgtEl>
                                        <p:attrNameLst>
                                          <p:attrName>style.visibility</p:attrName>
                                        </p:attrNameLst>
                                      </p:cBhvr>
                                      <p:to>
                                        <p:strVal val="visible"/>
                                      </p:to>
                                    </p:set>
                                    <p:animEffect transition="in" filter="fade">
                                      <p:cBhvr>
                                        <p:cTn id="83" dur="500"/>
                                        <p:tgtEl>
                                          <p:spTgt spid="389">
                                            <p:txEl>
                                              <p:pRg st="7" end="7"/>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89">
                                            <p:txEl>
                                              <p:pRg st="8" end="8"/>
                                            </p:txEl>
                                          </p:spTgt>
                                        </p:tgtEl>
                                        <p:attrNameLst>
                                          <p:attrName>style.visibility</p:attrName>
                                        </p:attrNameLst>
                                      </p:cBhvr>
                                      <p:to>
                                        <p:strVal val="visible"/>
                                      </p:to>
                                    </p:set>
                                    <p:animEffect transition="in" filter="fade">
                                      <p:cBhvr>
                                        <p:cTn id="87" dur="500"/>
                                        <p:tgtEl>
                                          <p:spTgt spid="389">
                                            <p:txEl>
                                              <p:pRg st="8" end="8"/>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90">
                                            <p:txEl>
                                              <p:pRg st="0" end="0"/>
                                            </p:txEl>
                                          </p:spTgt>
                                        </p:tgtEl>
                                        <p:attrNameLst>
                                          <p:attrName>style.visibility</p:attrName>
                                        </p:attrNameLst>
                                      </p:cBhvr>
                                      <p:to>
                                        <p:strVal val="visible"/>
                                      </p:to>
                                    </p:set>
                                    <p:animEffect transition="in" filter="fade">
                                      <p:cBhvr>
                                        <p:cTn id="91" dur="500"/>
                                        <p:tgtEl>
                                          <p:spTgt spid="390">
                                            <p:txEl>
                                              <p:pRg st="0" end="0"/>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90">
                                            <p:txEl>
                                              <p:pRg st="1" end="1"/>
                                            </p:txEl>
                                          </p:spTgt>
                                        </p:tgtEl>
                                        <p:attrNameLst>
                                          <p:attrName>style.visibility</p:attrName>
                                        </p:attrNameLst>
                                      </p:cBhvr>
                                      <p:to>
                                        <p:strVal val="visible"/>
                                      </p:to>
                                    </p:set>
                                    <p:animEffect transition="in" filter="fade">
                                      <p:cBhvr>
                                        <p:cTn id="95" dur="500"/>
                                        <p:tgtEl>
                                          <p:spTgt spid="390">
                                            <p:txEl>
                                              <p:pRg st="1" end="1"/>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90">
                                            <p:txEl>
                                              <p:pRg st="2" end="2"/>
                                            </p:txEl>
                                          </p:spTgt>
                                        </p:tgtEl>
                                        <p:attrNameLst>
                                          <p:attrName>style.visibility</p:attrName>
                                        </p:attrNameLst>
                                      </p:cBhvr>
                                      <p:to>
                                        <p:strVal val="visible"/>
                                      </p:to>
                                    </p:set>
                                    <p:animEffect transition="in" filter="fade">
                                      <p:cBhvr>
                                        <p:cTn id="99" dur="500"/>
                                        <p:tgtEl>
                                          <p:spTgt spid="390">
                                            <p:txEl>
                                              <p:pRg st="2" end="2"/>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90">
                                            <p:txEl>
                                              <p:pRg st="3" end="3"/>
                                            </p:txEl>
                                          </p:spTgt>
                                        </p:tgtEl>
                                        <p:attrNameLst>
                                          <p:attrName>style.visibility</p:attrName>
                                        </p:attrNameLst>
                                      </p:cBhvr>
                                      <p:to>
                                        <p:strVal val="visible"/>
                                      </p:to>
                                    </p:set>
                                    <p:animEffect transition="in" filter="fade">
                                      <p:cBhvr>
                                        <p:cTn id="103" dur="500"/>
                                        <p:tgtEl>
                                          <p:spTgt spid="390">
                                            <p:txEl>
                                              <p:pRg st="3" end="3"/>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90">
                                            <p:txEl>
                                              <p:pRg st="4" end="4"/>
                                            </p:txEl>
                                          </p:spTgt>
                                        </p:tgtEl>
                                        <p:attrNameLst>
                                          <p:attrName>style.visibility</p:attrName>
                                        </p:attrNameLst>
                                      </p:cBhvr>
                                      <p:to>
                                        <p:strVal val="visible"/>
                                      </p:to>
                                    </p:set>
                                    <p:animEffect transition="in" filter="fade">
                                      <p:cBhvr>
                                        <p:cTn id="107" dur="500"/>
                                        <p:tgtEl>
                                          <p:spTgt spid="390">
                                            <p:txEl>
                                              <p:pRg st="4" end="4"/>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90">
                                            <p:txEl>
                                              <p:pRg st="5" end="5"/>
                                            </p:txEl>
                                          </p:spTgt>
                                        </p:tgtEl>
                                        <p:attrNameLst>
                                          <p:attrName>style.visibility</p:attrName>
                                        </p:attrNameLst>
                                      </p:cBhvr>
                                      <p:to>
                                        <p:strVal val="visible"/>
                                      </p:to>
                                    </p:set>
                                    <p:animEffect transition="in" filter="fade">
                                      <p:cBhvr>
                                        <p:cTn id="111" dur="500"/>
                                        <p:tgtEl>
                                          <p:spTgt spid="390">
                                            <p:txEl>
                                              <p:pRg st="5" end="5"/>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90">
                                            <p:txEl>
                                              <p:pRg st="6" end="6"/>
                                            </p:txEl>
                                          </p:spTgt>
                                        </p:tgtEl>
                                        <p:attrNameLst>
                                          <p:attrName>style.visibility</p:attrName>
                                        </p:attrNameLst>
                                      </p:cBhvr>
                                      <p:to>
                                        <p:strVal val="visible"/>
                                      </p:to>
                                    </p:set>
                                    <p:animEffect transition="in" filter="fade">
                                      <p:cBhvr>
                                        <p:cTn id="115" dur="500"/>
                                        <p:tgtEl>
                                          <p:spTgt spid="390">
                                            <p:txEl>
                                              <p:pRg st="6" end="6"/>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90">
                                            <p:txEl>
                                              <p:pRg st="7" end="7"/>
                                            </p:txEl>
                                          </p:spTgt>
                                        </p:tgtEl>
                                        <p:attrNameLst>
                                          <p:attrName>style.visibility</p:attrName>
                                        </p:attrNameLst>
                                      </p:cBhvr>
                                      <p:to>
                                        <p:strVal val="visible"/>
                                      </p:to>
                                    </p:set>
                                    <p:animEffect transition="in" filter="fade">
                                      <p:cBhvr>
                                        <p:cTn id="119" dur="500"/>
                                        <p:tgtEl>
                                          <p:spTgt spid="390">
                                            <p:txEl>
                                              <p:pRg st="7" end="7"/>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90">
                                            <p:txEl>
                                              <p:pRg st="8" end="8"/>
                                            </p:txEl>
                                          </p:spTgt>
                                        </p:tgtEl>
                                        <p:attrNameLst>
                                          <p:attrName>style.visibility</p:attrName>
                                        </p:attrNameLst>
                                      </p:cBhvr>
                                      <p:to>
                                        <p:strVal val="visible"/>
                                      </p:to>
                                    </p:set>
                                    <p:animEffect transition="in" filter="fade">
                                      <p:cBhvr>
                                        <p:cTn id="123" dur="500"/>
                                        <p:tgtEl>
                                          <p:spTgt spid="390">
                                            <p:txEl>
                                              <p:pRg st="8" end="8"/>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92">
                                            <p:txEl>
                                              <p:pRg st="0" end="0"/>
                                            </p:txEl>
                                          </p:spTgt>
                                        </p:tgtEl>
                                        <p:attrNameLst>
                                          <p:attrName>style.visibility</p:attrName>
                                        </p:attrNameLst>
                                      </p:cBhvr>
                                      <p:to>
                                        <p:strVal val="visible"/>
                                      </p:to>
                                    </p:set>
                                    <p:animEffect transition="in" filter="fade">
                                      <p:cBhvr>
                                        <p:cTn id="127" dur="500"/>
                                        <p:tgtEl>
                                          <p:spTgt spid="392">
                                            <p:txEl>
                                              <p:pRg st="0" end="0"/>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92">
                                            <p:txEl>
                                              <p:pRg st="1" end="1"/>
                                            </p:txEl>
                                          </p:spTgt>
                                        </p:tgtEl>
                                        <p:attrNameLst>
                                          <p:attrName>style.visibility</p:attrName>
                                        </p:attrNameLst>
                                      </p:cBhvr>
                                      <p:to>
                                        <p:strVal val="visible"/>
                                      </p:to>
                                    </p:set>
                                    <p:animEffect transition="in" filter="fade">
                                      <p:cBhvr>
                                        <p:cTn id="131" dur="500"/>
                                        <p:tgtEl>
                                          <p:spTgt spid="392">
                                            <p:txEl>
                                              <p:pRg st="1" end="1"/>
                                            </p:txEl>
                                          </p:spTgt>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392">
                                            <p:txEl>
                                              <p:pRg st="2" end="2"/>
                                            </p:txEl>
                                          </p:spTgt>
                                        </p:tgtEl>
                                        <p:attrNameLst>
                                          <p:attrName>style.visibility</p:attrName>
                                        </p:attrNameLst>
                                      </p:cBhvr>
                                      <p:to>
                                        <p:strVal val="visible"/>
                                      </p:to>
                                    </p:set>
                                    <p:animEffect transition="in" filter="fade">
                                      <p:cBhvr>
                                        <p:cTn id="135" dur="500"/>
                                        <p:tgtEl>
                                          <p:spTgt spid="392">
                                            <p:txEl>
                                              <p:pRg st="2" end="2"/>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392">
                                            <p:txEl>
                                              <p:pRg st="3" end="3"/>
                                            </p:txEl>
                                          </p:spTgt>
                                        </p:tgtEl>
                                        <p:attrNameLst>
                                          <p:attrName>style.visibility</p:attrName>
                                        </p:attrNameLst>
                                      </p:cBhvr>
                                      <p:to>
                                        <p:strVal val="visible"/>
                                      </p:to>
                                    </p:set>
                                    <p:animEffect transition="in" filter="fade">
                                      <p:cBhvr>
                                        <p:cTn id="139" dur="500"/>
                                        <p:tgtEl>
                                          <p:spTgt spid="392">
                                            <p:txEl>
                                              <p:pRg st="3" end="3"/>
                                            </p:txEl>
                                          </p:spTgt>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392">
                                            <p:txEl>
                                              <p:pRg st="4" end="4"/>
                                            </p:txEl>
                                          </p:spTgt>
                                        </p:tgtEl>
                                        <p:attrNameLst>
                                          <p:attrName>style.visibility</p:attrName>
                                        </p:attrNameLst>
                                      </p:cBhvr>
                                      <p:to>
                                        <p:strVal val="visible"/>
                                      </p:to>
                                    </p:set>
                                    <p:animEffect transition="in" filter="fade">
                                      <p:cBhvr>
                                        <p:cTn id="143" dur="500"/>
                                        <p:tgtEl>
                                          <p:spTgt spid="392">
                                            <p:txEl>
                                              <p:pRg st="4" end="4"/>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392">
                                            <p:txEl>
                                              <p:pRg st="5" end="5"/>
                                            </p:txEl>
                                          </p:spTgt>
                                        </p:tgtEl>
                                        <p:attrNameLst>
                                          <p:attrName>style.visibility</p:attrName>
                                        </p:attrNameLst>
                                      </p:cBhvr>
                                      <p:to>
                                        <p:strVal val="visible"/>
                                      </p:to>
                                    </p:set>
                                    <p:animEffect transition="in" filter="fade">
                                      <p:cBhvr>
                                        <p:cTn id="147" dur="500"/>
                                        <p:tgtEl>
                                          <p:spTgt spid="392">
                                            <p:txEl>
                                              <p:pRg st="5" end="5"/>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392">
                                            <p:txEl>
                                              <p:pRg st="6" end="6"/>
                                            </p:txEl>
                                          </p:spTgt>
                                        </p:tgtEl>
                                        <p:attrNameLst>
                                          <p:attrName>style.visibility</p:attrName>
                                        </p:attrNameLst>
                                      </p:cBhvr>
                                      <p:to>
                                        <p:strVal val="visible"/>
                                      </p:to>
                                    </p:set>
                                    <p:animEffect transition="in" filter="fade">
                                      <p:cBhvr>
                                        <p:cTn id="151" dur="500"/>
                                        <p:tgtEl>
                                          <p:spTgt spid="392">
                                            <p:txEl>
                                              <p:pRg st="6" end="6"/>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392">
                                            <p:txEl>
                                              <p:pRg st="7" end="7"/>
                                            </p:txEl>
                                          </p:spTgt>
                                        </p:tgtEl>
                                        <p:attrNameLst>
                                          <p:attrName>style.visibility</p:attrName>
                                        </p:attrNameLst>
                                      </p:cBhvr>
                                      <p:to>
                                        <p:strVal val="visible"/>
                                      </p:to>
                                    </p:set>
                                    <p:animEffect transition="in" filter="fade">
                                      <p:cBhvr>
                                        <p:cTn id="155" dur="500"/>
                                        <p:tgtEl>
                                          <p:spTgt spid="392">
                                            <p:txEl>
                                              <p:pRg st="7" end="7"/>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392">
                                            <p:txEl>
                                              <p:pRg st="8" end="8"/>
                                            </p:txEl>
                                          </p:spTgt>
                                        </p:tgtEl>
                                        <p:attrNameLst>
                                          <p:attrName>style.visibility</p:attrName>
                                        </p:attrNameLst>
                                      </p:cBhvr>
                                      <p:to>
                                        <p:strVal val="visible"/>
                                      </p:to>
                                    </p:set>
                                    <p:animEffect transition="in" filter="fade">
                                      <p:cBhvr>
                                        <p:cTn id="159" dur="500"/>
                                        <p:tgtEl>
                                          <p:spTgt spid="392">
                                            <p:txEl>
                                              <p:pRg st="8" end="8"/>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384">
                                            <p:txEl>
                                              <p:pRg st="0" end="0"/>
                                            </p:txEl>
                                          </p:spTgt>
                                        </p:tgtEl>
                                        <p:attrNameLst>
                                          <p:attrName>style.visibility</p:attrName>
                                        </p:attrNameLst>
                                      </p:cBhvr>
                                      <p:to>
                                        <p:strVal val="visible"/>
                                      </p:to>
                                    </p:set>
                                    <p:animEffect transition="in" filter="fade">
                                      <p:cBhvr>
                                        <p:cTn id="163" dur="500"/>
                                        <p:tgtEl>
                                          <p:spTgt spid="384">
                                            <p:txEl>
                                              <p:pRg st="0" end="0"/>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384">
                                            <p:txEl>
                                              <p:pRg st="1" end="1"/>
                                            </p:txEl>
                                          </p:spTgt>
                                        </p:tgtEl>
                                        <p:attrNameLst>
                                          <p:attrName>style.visibility</p:attrName>
                                        </p:attrNameLst>
                                      </p:cBhvr>
                                      <p:to>
                                        <p:strVal val="visible"/>
                                      </p:to>
                                    </p:set>
                                    <p:animEffect transition="in" filter="fade">
                                      <p:cBhvr>
                                        <p:cTn id="167" dur="500"/>
                                        <p:tgtEl>
                                          <p:spTgt spid="384">
                                            <p:txEl>
                                              <p:pRg st="1" end="1"/>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384">
                                            <p:txEl>
                                              <p:pRg st="2" end="2"/>
                                            </p:txEl>
                                          </p:spTgt>
                                        </p:tgtEl>
                                        <p:attrNameLst>
                                          <p:attrName>style.visibility</p:attrName>
                                        </p:attrNameLst>
                                      </p:cBhvr>
                                      <p:to>
                                        <p:strVal val="visible"/>
                                      </p:to>
                                    </p:set>
                                    <p:animEffect transition="in" filter="fade">
                                      <p:cBhvr>
                                        <p:cTn id="171" dur="500"/>
                                        <p:tgtEl>
                                          <p:spTgt spid="384">
                                            <p:txEl>
                                              <p:pRg st="2" end="2"/>
                                            </p:txEl>
                                          </p:spTgt>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384">
                                            <p:txEl>
                                              <p:pRg st="3" end="3"/>
                                            </p:txEl>
                                          </p:spTgt>
                                        </p:tgtEl>
                                        <p:attrNameLst>
                                          <p:attrName>style.visibility</p:attrName>
                                        </p:attrNameLst>
                                      </p:cBhvr>
                                      <p:to>
                                        <p:strVal val="visible"/>
                                      </p:to>
                                    </p:set>
                                    <p:animEffect transition="in" filter="fade">
                                      <p:cBhvr>
                                        <p:cTn id="175" dur="500"/>
                                        <p:tgtEl>
                                          <p:spTgt spid="384">
                                            <p:txEl>
                                              <p:pRg st="3" end="3"/>
                                            </p:txEl>
                                          </p:spTgt>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384">
                                            <p:txEl>
                                              <p:pRg st="4" end="4"/>
                                            </p:txEl>
                                          </p:spTgt>
                                        </p:tgtEl>
                                        <p:attrNameLst>
                                          <p:attrName>style.visibility</p:attrName>
                                        </p:attrNameLst>
                                      </p:cBhvr>
                                      <p:to>
                                        <p:strVal val="visible"/>
                                      </p:to>
                                    </p:set>
                                    <p:animEffect transition="in" filter="fade">
                                      <p:cBhvr>
                                        <p:cTn id="179" dur="500"/>
                                        <p:tgtEl>
                                          <p:spTgt spid="384">
                                            <p:txEl>
                                              <p:pRg st="4" end="4"/>
                                            </p:txEl>
                                          </p:spTgt>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384">
                                            <p:txEl>
                                              <p:pRg st="5" end="5"/>
                                            </p:txEl>
                                          </p:spTgt>
                                        </p:tgtEl>
                                        <p:attrNameLst>
                                          <p:attrName>style.visibility</p:attrName>
                                        </p:attrNameLst>
                                      </p:cBhvr>
                                      <p:to>
                                        <p:strVal val="visible"/>
                                      </p:to>
                                    </p:set>
                                    <p:animEffect transition="in" filter="fade">
                                      <p:cBhvr>
                                        <p:cTn id="183" dur="500"/>
                                        <p:tgtEl>
                                          <p:spTgt spid="384">
                                            <p:txEl>
                                              <p:pRg st="5" end="5"/>
                                            </p:txEl>
                                          </p:spTgt>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384">
                                            <p:txEl>
                                              <p:pRg st="6" end="6"/>
                                            </p:txEl>
                                          </p:spTgt>
                                        </p:tgtEl>
                                        <p:attrNameLst>
                                          <p:attrName>style.visibility</p:attrName>
                                        </p:attrNameLst>
                                      </p:cBhvr>
                                      <p:to>
                                        <p:strVal val="visible"/>
                                      </p:to>
                                    </p:set>
                                    <p:animEffect transition="in" filter="fade">
                                      <p:cBhvr>
                                        <p:cTn id="187" dur="500"/>
                                        <p:tgtEl>
                                          <p:spTgt spid="384">
                                            <p:txEl>
                                              <p:pRg st="6" end="6"/>
                                            </p:txEl>
                                          </p:spTgt>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384">
                                            <p:txEl>
                                              <p:pRg st="7" end="7"/>
                                            </p:txEl>
                                          </p:spTgt>
                                        </p:tgtEl>
                                        <p:attrNameLst>
                                          <p:attrName>style.visibility</p:attrName>
                                        </p:attrNameLst>
                                      </p:cBhvr>
                                      <p:to>
                                        <p:strVal val="visible"/>
                                      </p:to>
                                    </p:set>
                                    <p:animEffect transition="in" filter="fade">
                                      <p:cBhvr>
                                        <p:cTn id="191" dur="500"/>
                                        <p:tgtEl>
                                          <p:spTgt spid="384">
                                            <p:txEl>
                                              <p:pRg st="7" end="7"/>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384">
                                            <p:txEl>
                                              <p:pRg st="8" end="8"/>
                                            </p:txEl>
                                          </p:spTgt>
                                        </p:tgtEl>
                                        <p:attrNameLst>
                                          <p:attrName>style.visibility</p:attrName>
                                        </p:attrNameLst>
                                      </p:cBhvr>
                                      <p:to>
                                        <p:strVal val="visible"/>
                                      </p:to>
                                    </p:set>
                                    <p:animEffect transition="in" filter="fade">
                                      <p:cBhvr>
                                        <p:cTn id="195" dur="500"/>
                                        <p:tgtEl>
                                          <p:spTgt spid="384">
                                            <p:txEl>
                                              <p:pRg st="8" end="8"/>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396"/>
                                        </p:tgtEl>
                                        <p:attrNameLst>
                                          <p:attrName>style.visibility</p:attrName>
                                        </p:attrNameLst>
                                      </p:cBhvr>
                                      <p:to>
                                        <p:strVal val="visible"/>
                                      </p:to>
                                    </p:set>
                                    <p:animEffect transition="in" filter="fade">
                                      <p:cBhvr>
                                        <p:cTn id="199" dur="500"/>
                                        <p:tgtEl>
                                          <p:spTgt spid="396"/>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397"/>
                                        </p:tgtEl>
                                        <p:attrNameLst>
                                          <p:attrName>style.visibility</p:attrName>
                                        </p:attrNameLst>
                                      </p:cBhvr>
                                      <p:to>
                                        <p:strVal val="visible"/>
                                      </p:to>
                                    </p:set>
                                    <p:animEffect transition="in" filter="fade">
                                      <p:cBhvr>
                                        <p:cTn id="203" dur="500"/>
                                        <p:tgtEl>
                                          <p:spTgt spid="397"/>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403">
                                            <p:txEl>
                                              <p:pRg st="0" end="0"/>
                                            </p:txEl>
                                          </p:spTgt>
                                        </p:tgtEl>
                                        <p:attrNameLst>
                                          <p:attrName>style.visibility</p:attrName>
                                        </p:attrNameLst>
                                      </p:cBhvr>
                                      <p:to>
                                        <p:strVal val="visible"/>
                                      </p:to>
                                    </p:set>
                                    <p:animEffect transition="in" filter="fade">
                                      <p:cBhvr>
                                        <p:cTn id="207" dur="500"/>
                                        <p:tgtEl>
                                          <p:spTgt spid="403">
                                            <p:txEl>
                                              <p:pRg st="0" end="0"/>
                                            </p:txEl>
                                          </p:spTgt>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403">
                                            <p:txEl>
                                              <p:pRg st="1" end="1"/>
                                            </p:txEl>
                                          </p:spTgt>
                                        </p:tgtEl>
                                        <p:attrNameLst>
                                          <p:attrName>style.visibility</p:attrName>
                                        </p:attrNameLst>
                                      </p:cBhvr>
                                      <p:to>
                                        <p:strVal val="visible"/>
                                      </p:to>
                                    </p:set>
                                    <p:animEffect transition="in" filter="fade">
                                      <p:cBhvr>
                                        <p:cTn id="211" dur="500"/>
                                        <p:tgtEl>
                                          <p:spTgt spid="403">
                                            <p:txEl>
                                              <p:pRg st="1" end="1"/>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403">
                                            <p:txEl>
                                              <p:pRg st="2" end="2"/>
                                            </p:txEl>
                                          </p:spTgt>
                                        </p:tgtEl>
                                        <p:attrNameLst>
                                          <p:attrName>style.visibility</p:attrName>
                                        </p:attrNameLst>
                                      </p:cBhvr>
                                      <p:to>
                                        <p:strVal val="visible"/>
                                      </p:to>
                                    </p:set>
                                    <p:animEffect transition="in" filter="fade">
                                      <p:cBhvr>
                                        <p:cTn id="215" dur="500"/>
                                        <p:tgtEl>
                                          <p:spTgt spid="403">
                                            <p:txEl>
                                              <p:pRg st="2" end="2"/>
                                            </p:txEl>
                                          </p:spTgt>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403">
                                            <p:txEl>
                                              <p:pRg st="3" end="3"/>
                                            </p:txEl>
                                          </p:spTgt>
                                        </p:tgtEl>
                                        <p:attrNameLst>
                                          <p:attrName>style.visibility</p:attrName>
                                        </p:attrNameLst>
                                      </p:cBhvr>
                                      <p:to>
                                        <p:strVal val="visible"/>
                                      </p:to>
                                    </p:set>
                                    <p:animEffect transition="in" filter="fade">
                                      <p:cBhvr>
                                        <p:cTn id="219" dur="500"/>
                                        <p:tgtEl>
                                          <p:spTgt spid="403">
                                            <p:txEl>
                                              <p:pRg st="3" end="3"/>
                                            </p:txEl>
                                          </p:spTgt>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403">
                                            <p:txEl>
                                              <p:pRg st="4" end="4"/>
                                            </p:txEl>
                                          </p:spTgt>
                                        </p:tgtEl>
                                        <p:attrNameLst>
                                          <p:attrName>style.visibility</p:attrName>
                                        </p:attrNameLst>
                                      </p:cBhvr>
                                      <p:to>
                                        <p:strVal val="visible"/>
                                      </p:to>
                                    </p:set>
                                    <p:animEffect transition="in" filter="fade">
                                      <p:cBhvr>
                                        <p:cTn id="223" dur="500"/>
                                        <p:tgtEl>
                                          <p:spTgt spid="403">
                                            <p:txEl>
                                              <p:pRg st="4" end="4"/>
                                            </p:txEl>
                                          </p:spTgt>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403">
                                            <p:txEl>
                                              <p:pRg st="5" end="5"/>
                                            </p:txEl>
                                          </p:spTgt>
                                        </p:tgtEl>
                                        <p:attrNameLst>
                                          <p:attrName>style.visibility</p:attrName>
                                        </p:attrNameLst>
                                      </p:cBhvr>
                                      <p:to>
                                        <p:strVal val="visible"/>
                                      </p:to>
                                    </p:set>
                                    <p:animEffect transition="in" filter="fade">
                                      <p:cBhvr>
                                        <p:cTn id="227" dur="500"/>
                                        <p:tgtEl>
                                          <p:spTgt spid="403">
                                            <p:txEl>
                                              <p:pRg st="5" end="5"/>
                                            </p:txEl>
                                          </p:spTgt>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403">
                                            <p:txEl>
                                              <p:pRg st="6" end="6"/>
                                            </p:txEl>
                                          </p:spTgt>
                                        </p:tgtEl>
                                        <p:attrNameLst>
                                          <p:attrName>style.visibility</p:attrName>
                                        </p:attrNameLst>
                                      </p:cBhvr>
                                      <p:to>
                                        <p:strVal val="visible"/>
                                      </p:to>
                                    </p:set>
                                    <p:animEffect transition="in" filter="fade">
                                      <p:cBhvr>
                                        <p:cTn id="231" dur="500"/>
                                        <p:tgtEl>
                                          <p:spTgt spid="403">
                                            <p:txEl>
                                              <p:pRg st="6" end="6"/>
                                            </p:txEl>
                                          </p:spTgt>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403">
                                            <p:txEl>
                                              <p:pRg st="7" end="7"/>
                                            </p:txEl>
                                          </p:spTgt>
                                        </p:tgtEl>
                                        <p:attrNameLst>
                                          <p:attrName>style.visibility</p:attrName>
                                        </p:attrNameLst>
                                      </p:cBhvr>
                                      <p:to>
                                        <p:strVal val="visible"/>
                                      </p:to>
                                    </p:set>
                                    <p:animEffect transition="in" filter="fade">
                                      <p:cBhvr>
                                        <p:cTn id="235" dur="500"/>
                                        <p:tgtEl>
                                          <p:spTgt spid="403">
                                            <p:txEl>
                                              <p:pRg st="7" end="7"/>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403">
                                            <p:txEl>
                                              <p:pRg st="8" end="8"/>
                                            </p:txEl>
                                          </p:spTgt>
                                        </p:tgtEl>
                                        <p:attrNameLst>
                                          <p:attrName>style.visibility</p:attrName>
                                        </p:attrNameLst>
                                      </p:cBhvr>
                                      <p:to>
                                        <p:strVal val="visible"/>
                                      </p:to>
                                    </p:set>
                                    <p:animEffect transition="in" filter="fade">
                                      <p:cBhvr>
                                        <p:cTn id="239" dur="500"/>
                                        <p:tgtEl>
                                          <p:spTgt spid="403">
                                            <p:txEl>
                                              <p:pRg st="8" end="8"/>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385">
                                            <p:txEl>
                                              <p:pRg st="0" end="0"/>
                                            </p:txEl>
                                          </p:spTgt>
                                        </p:tgtEl>
                                        <p:attrNameLst>
                                          <p:attrName>style.visibility</p:attrName>
                                        </p:attrNameLst>
                                      </p:cBhvr>
                                      <p:to>
                                        <p:strVal val="visible"/>
                                      </p:to>
                                    </p:set>
                                    <p:animEffect transition="in" filter="fade">
                                      <p:cBhvr>
                                        <p:cTn id="243" dur="500"/>
                                        <p:tgtEl>
                                          <p:spTgt spid="385">
                                            <p:txEl>
                                              <p:pRg st="0" end="0"/>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385">
                                            <p:txEl>
                                              <p:pRg st="1" end="1"/>
                                            </p:txEl>
                                          </p:spTgt>
                                        </p:tgtEl>
                                        <p:attrNameLst>
                                          <p:attrName>style.visibility</p:attrName>
                                        </p:attrNameLst>
                                      </p:cBhvr>
                                      <p:to>
                                        <p:strVal val="visible"/>
                                      </p:to>
                                    </p:set>
                                    <p:animEffect transition="in" filter="fade">
                                      <p:cBhvr>
                                        <p:cTn id="247" dur="500"/>
                                        <p:tgtEl>
                                          <p:spTgt spid="385">
                                            <p:txEl>
                                              <p:pRg st="1" end="1"/>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385">
                                            <p:txEl>
                                              <p:pRg st="2" end="2"/>
                                            </p:txEl>
                                          </p:spTgt>
                                        </p:tgtEl>
                                        <p:attrNameLst>
                                          <p:attrName>style.visibility</p:attrName>
                                        </p:attrNameLst>
                                      </p:cBhvr>
                                      <p:to>
                                        <p:strVal val="visible"/>
                                      </p:to>
                                    </p:set>
                                    <p:animEffect transition="in" filter="fade">
                                      <p:cBhvr>
                                        <p:cTn id="251" dur="500"/>
                                        <p:tgtEl>
                                          <p:spTgt spid="385">
                                            <p:txEl>
                                              <p:pRg st="2" end="2"/>
                                            </p:txEl>
                                          </p:spTgt>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385">
                                            <p:txEl>
                                              <p:pRg st="3" end="3"/>
                                            </p:txEl>
                                          </p:spTgt>
                                        </p:tgtEl>
                                        <p:attrNameLst>
                                          <p:attrName>style.visibility</p:attrName>
                                        </p:attrNameLst>
                                      </p:cBhvr>
                                      <p:to>
                                        <p:strVal val="visible"/>
                                      </p:to>
                                    </p:set>
                                    <p:animEffect transition="in" filter="fade">
                                      <p:cBhvr>
                                        <p:cTn id="255" dur="500"/>
                                        <p:tgtEl>
                                          <p:spTgt spid="385">
                                            <p:txEl>
                                              <p:pRg st="3" end="3"/>
                                            </p:txEl>
                                          </p:spTgt>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385">
                                            <p:txEl>
                                              <p:pRg st="4" end="4"/>
                                            </p:txEl>
                                          </p:spTgt>
                                        </p:tgtEl>
                                        <p:attrNameLst>
                                          <p:attrName>style.visibility</p:attrName>
                                        </p:attrNameLst>
                                      </p:cBhvr>
                                      <p:to>
                                        <p:strVal val="visible"/>
                                      </p:to>
                                    </p:set>
                                    <p:animEffect transition="in" filter="fade">
                                      <p:cBhvr>
                                        <p:cTn id="259" dur="500"/>
                                        <p:tgtEl>
                                          <p:spTgt spid="385">
                                            <p:txEl>
                                              <p:pRg st="4" end="4"/>
                                            </p:txEl>
                                          </p:spTgt>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385">
                                            <p:txEl>
                                              <p:pRg st="5" end="5"/>
                                            </p:txEl>
                                          </p:spTgt>
                                        </p:tgtEl>
                                        <p:attrNameLst>
                                          <p:attrName>style.visibility</p:attrName>
                                        </p:attrNameLst>
                                      </p:cBhvr>
                                      <p:to>
                                        <p:strVal val="visible"/>
                                      </p:to>
                                    </p:set>
                                    <p:animEffect transition="in" filter="fade">
                                      <p:cBhvr>
                                        <p:cTn id="263" dur="500"/>
                                        <p:tgtEl>
                                          <p:spTgt spid="385">
                                            <p:txEl>
                                              <p:pRg st="5" end="5"/>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385">
                                            <p:txEl>
                                              <p:pRg st="6" end="6"/>
                                            </p:txEl>
                                          </p:spTgt>
                                        </p:tgtEl>
                                        <p:attrNameLst>
                                          <p:attrName>style.visibility</p:attrName>
                                        </p:attrNameLst>
                                      </p:cBhvr>
                                      <p:to>
                                        <p:strVal val="visible"/>
                                      </p:to>
                                    </p:set>
                                    <p:animEffect transition="in" filter="fade">
                                      <p:cBhvr>
                                        <p:cTn id="267" dur="500"/>
                                        <p:tgtEl>
                                          <p:spTgt spid="385">
                                            <p:txEl>
                                              <p:pRg st="6" end="6"/>
                                            </p:txEl>
                                          </p:spTgt>
                                        </p:tgtEl>
                                      </p:cBhvr>
                                    </p:animEffect>
                                  </p:childTnLst>
                                </p:cTn>
                              </p:par>
                            </p:childTnLst>
                          </p:cTn>
                        </p:par>
                        <p:par>
                          <p:cTn id="268" fill="hold">
                            <p:stCondLst>
                              <p:cond delay="33000"/>
                            </p:stCondLst>
                            <p:childTnLst>
                              <p:par>
                                <p:cTn id="269" presetID="10" presetClass="entr" presetSubtype="0" fill="hold" nodeType="afterEffect">
                                  <p:stCondLst>
                                    <p:cond delay="0"/>
                                  </p:stCondLst>
                                  <p:childTnLst>
                                    <p:set>
                                      <p:cBhvr>
                                        <p:cTn id="270" dur="1" fill="hold">
                                          <p:stCondLst>
                                            <p:cond delay="0"/>
                                          </p:stCondLst>
                                        </p:cTn>
                                        <p:tgtEl>
                                          <p:spTgt spid="385">
                                            <p:txEl>
                                              <p:pRg st="7" end="7"/>
                                            </p:txEl>
                                          </p:spTgt>
                                        </p:tgtEl>
                                        <p:attrNameLst>
                                          <p:attrName>style.visibility</p:attrName>
                                        </p:attrNameLst>
                                      </p:cBhvr>
                                      <p:to>
                                        <p:strVal val="visible"/>
                                      </p:to>
                                    </p:set>
                                    <p:animEffect transition="in" filter="fade">
                                      <p:cBhvr>
                                        <p:cTn id="271" dur="500"/>
                                        <p:tgtEl>
                                          <p:spTgt spid="385">
                                            <p:txEl>
                                              <p:pRg st="7" end="7"/>
                                            </p:txEl>
                                          </p:spTgt>
                                        </p:tgtEl>
                                      </p:cBhvr>
                                    </p:animEffect>
                                  </p:childTnLst>
                                </p:cTn>
                              </p:par>
                            </p:childTnLst>
                          </p:cTn>
                        </p:par>
                        <p:par>
                          <p:cTn id="272" fill="hold">
                            <p:stCondLst>
                              <p:cond delay="33500"/>
                            </p:stCondLst>
                            <p:childTnLst>
                              <p:par>
                                <p:cTn id="273" presetID="10" presetClass="entr" presetSubtype="0" fill="hold" nodeType="afterEffect">
                                  <p:stCondLst>
                                    <p:cond delay="0"/>
                                  </p:stCondLst>
                                  <p:childTnLst>
                                    <p:set>
                                      <p:cBhvr>
                                        <p:cTn id="274" dur="1" fill="hold">
                                          <p:stCondLst>
                                            <p:cond delay="0"/>
                                          </p:stCondLst>
                                        </p:cTn>
                                        <p:tgtEl>
                                          <p:spTgt spid="385">
                                            <p:txEl>
                                              <p:pRg st="8" end="8"/>
                                            </p:txEl>
                                          </p:spTgt>
                                        </p:tgtEl>
                                        <p:attrNameLst>
                                          <p:attrName>style.visibility</p:attrName>
                                        </p:attrNameLst>
                                      </p:cBhvr>
                                      <p:to>
                                        <p:strVal val="visible"/>
                                      </p:to>
                                    </p:set>
                                    <p:animEffect transition="in" filter="fade">
                                      <p:cBhvr>
                                        <p:cTn id="275" dur="500"/>
                                        <p:tgtEl>
                                          <p:spTgt spid="385">
                                            <p:txEl>
                                              <p:pRg st="8" end="8"/>
                                            </p:txEl>
                                          </p:spTgt>
                                        </p:tgtEl>
                                      </p:cBhvr>
                                    </p:animEffect>
                                  </p:childTnLst>
                                </p:cTn>
                              </p:par>
                            </p:childTnLst>
                          </p:cTn>
                        </p:par>
                        <p:par>
                          <p:cTn id="276" fill="hold">
                            <p:stCondLst>
                              <p:cond delay="34000"/>
                            </p:stCondLst>
                            <p:childTnLst>
                              <p:par>
                                <p:cTn id="277" presetID="10" presetClass="entr" presetSubtype="0" fill="hold" nodeType="afterEffect">
                                  <p:stCondLst>
                                    <p:cond delay="0"/>
                                  </p:stCondLst>
                                  <p:childTnLst>
                                    <p:set>
                                      <p:cBhvr>
                                        <p:cTn id="278" dur="1" fill="hold">
                                          <p:stCondLst>
                                            <p:cond delay="0"/>
                                          </p:stCondLst>
                                        </p:cTn>
                                        <p:tgtEl>
                                          <p:spTgt spid="395"/>
                                        </p:tgtEl>
                                        <p:attrNameLst>
                                          <p:attrName>style.visibility</p:attrName>
                                        </p:attrNameLst>
                                      </p:cBhvr>
                                      <p:to>
                                        <p:strVal val="visible"/>
                                      </p:to>
                                    </p:set>
                                    <p:animEffect transition="in" filter="fade">
                                      <p:cBhvr>
                                        <p:cTn id="279" dur="500"/>
                                        <p:tgtEl>
                                          <p:spTgt spid="395"/>
                                        </p:tgtEl>
                                      </p:cBhvr>
                                    </p:animEffect>
                                  </p:childTnLst>
                                </p:cTn>
                              </p:par>
                            </p:childTnLst>
                          </p:cTn>
                        </p:par>
                        <p:par>
                          <p:cTn id="280" fill="hold">
                            <p:stCondLst>
                              <p:cond delay="34500"/>
                            </p:stCondLst>
                            <p:childTnLst>
                              <p:par>
                                <p:cTn id="281" presetID="10" presetClass="entr" presetSubtype="0" fill="hold" nodeType="afterEffect">
                                  <p:stCondLst>
                                    <p:cond delay="0"/>
                                  </p:stCondLst>
                                  <p:childTnLst>
                                    <p:set>
                                      <p:cBhvr>
                                        <p:cTn id="282" dur="1" fill="hold">
                                          <p:stCondLst>
                                            <p:cond delay="0"/>
                                          </p:stCondLst>
                                        </p:cTn>
                                        <p:tgtEl>
                                          <p:spTgt spid="398"/>
                                        </p:tgtEl>
                                        <p:attrNameLst>
                                          <p:attrName>style.visibility</p:attrName>
                                        </p:attrNameLst>
                                      </p:cBhvr>
                                      <p:to>
                                        <p:strVal val="visible"/>
                                      </p:to>
                                    </p:set>
                                    <p:animEffect transition="in" filter="fade">
                                      <p:cBhvr>
                                        <p:cTn id="283" dur="500"/>
                                        <p:tgtEl>
                                          <p:spTgt spid="398"/>
                                        </p:tgtEl>
                                      </p:cBhvr>
                                    </p:animEffect>
                                  </p:childTnLst>
                                </p:cTn>
                              </p:par>
                            </p:childTnLst>
                          </p:cTn>
                        </p:par>
                        <p:par>
                          <p:cTn id="284" fill="hold">
                            <p:stCondLst>
                              <p:cond delay="35000"/>
                            </p:stCondLst>
                            <p:childTnLst>
                              <p:par>
                                <p:cTn id="285" presetID="10" presetClass="entr" presetSubtype="0" fill="hold" nodeType="afterEffect">
                                  <p:stCondLst>
                                    <p:cond delay="0"/>
                                  </p:stCondLst>
                                  <p:childTnLst>
                                    <p:set>
                                      <p:cBhvr>
                                        <p:cTn id="286" dur="1" fill="hold">
                                          <p:stCondLst>
                                            <p:cond delay="0"/>
                                          </p:stCondLst>
                                        </p:cTn>
                                        <p:tgtEl>
                                          <p:spTgt spid="404">
                                            <p:txEl>
                                              <p:pRg st="0" end="0"/>
                                            </p:txEl>
                                          </p:spTgt>
                                        </p:tgtEl>
                                        <p:attrNameLst>
                                          <p:attrName>style.visibility</p:attrName>
                                        </p:attrNameLst>
                                      </p:cBhvr>
                                      <p:to>
                                        <p:strVal val="visible"/>
                                      </p:to>
                                    </p:set>
                                    <p:animEffect transition="in" filter="fade">
                                      <p:cBhvr>
                                        <p:cTn id="287" dur="500"/>
                                        <p:tgtEl>
                                          <p:spTgt spid="404">
                                            <p:txEl>
                                              <p:pRg st="0" end="0"/>
                                            </p:txEl>
                                          </p:spTgt>
                                        </p:tgtEl>
                                      </p:cBhvr>
                                    </p:animEffect>
                                  </p:childTnLst>
                                </p:cTn>
                              </p:par>
                            </p:childTnLst>
                          </p:cTn>
                        </p:par>
                        <p:par>
                          <p:cTn id="288" fill="hold">
                            <p:stCondLst>
                              <p:cond delay="35500"/>
                            </p:stCondLst>
                            <p:childTnLst>
                              <p:par>
                                <p:cTn id="289" presetID="10" presetClass="entr" presetSubtype="0" fill="hold" nodeType="afterEffect">
                                  <p:stCondLst>
                                    <p:cond delay="0"/>
                                  </p:stCondLst>
                                  <p:childTnLst>
                                    <p:set>
                                      <p:cBhvr>
                                        <p:cTn id="290" dur="1" fill="hold">
                                          <p:stCondLst>
                                            <p:cond delay="0"/>
                                          </p:stCondLst>
                                        </p:cTn>
                                        <p:tgtEl>
                                          <p:spTgt spid="404">
                                            <p:txEl>
                                              <p:pRg st="1" end="1"/>
                                            </p:txEl>
                                          </p:spTgt>
                                        </p:tgtEl>
                                        <p:attrNameLst>
                                          <p:attrName>style.visibility</p:attrName>
                                        </p:attrNameLst>
                                      </p:cBhvr>
                                      <p:to>
                                        <p:strVal val="visible"/>
                                      </p:to>
                                    </p:set>
                                    <p:animEffect transition="in" filter="fade">
                                      <p:cBhvr>
                                        <p:cTn id="291" dur="500"/>
                                        <p:tgtEl>
                                          <p:spTgt spid="404">
                                            <p:txEl>
                                              <p:pRg st="1" end="1"/>
                                            </p:txEl>
                                          </p:spTgt>
                                        </p:tgtEl>
                                      </p:cBhvr>
                                    </p:animEffect>
                                  </p:childTnLst>
                                </p:cTn>
                              </p:par>
                            </p:childTnLst>
                          </p:cTn>
                        </p:par>
                        <p:par>
                          <p:cTn id="292" fill="hold">
                            <p:stCondLst>
                              <p:cond delay="36000"/>
                            </p:stCondLst>
                            <p:childTnLst>
                              <p:par>
                                <p:cTn id="293" presetID="10" presetClass="entr" presetSubtype="0" fill="hold" nodeType="afterEffect">
                                  <p:stCondLst>
                                    <p:cond delay="0"/>
                                  </p:stCondLst>
                                  <p:childTnLst>
                                    <p:set>
                                      <p:cBhvr>
                                        <p:cTn id="294" dur="1" fill="hold">
                                          <p:stCondLst>
                                            <p:cond delay="0"/>
                                          </p:stCondLst>
                                        </p:cTn>
                                        <p:tgtEl>
                                          <p:spTgt spid="404">
                                            <p:txEl>
                                              <p:pRg st="2" end="2"/>
                                            </p:txEl>
                                          </p:spTgt>
                                        </p:tgtEl>
                                        <p:attrNameLst>
                                          <p:attrName>style.visibility</p:attrName>
                                        </p:attrNameLst>
                                      </p:cBhvr>
                                      <p:to>
                                        <p:strVal val="visible"/>
                                      </p:to>
                                    </p:set>
                                    <p:animEffect transition="in" filter="fade">
                                      <p:cBhvr>
                                        <p:cTn id="295" dur="500"/>
                                        <p:tgtEl>
                                          <p:spTgt spid="404">
                                            <p:txEl>
                                              <p:pRg st="2" end="2"/>
                                            </p:txEl>
                                          </p:spTgt>
                                        </p:tgtEl>
                                      </p:cBhvr>
                                    </p:animEffect>
                                  </p:childTnLst>
                                </p:cTn>
                              </p:par>
                            </p:childTnLst>
                          </p:cTn>
                        </p:par>
                        <p:par>
                          <p:cTn id="296" fill="hold">
                            <p:stCondLst>
                              <p:cond delay="36500"/>
                            </p:stCondLst>
                            <p:childTnLst>
                              <p:par>
                                <p:cTn id="297" presetID="10" presetClass="entr" presetSubtype="0" fill="hold" nodeType="afterEffect">
                                  <p:stCondLst>
                                    <p:cond delay="0"/>
                                  </p:stCondLst>
                                  <p:childTnLst>
                                    <p:set>
                                      <p:cBhvr>
                                        <p:cTn id="298" dur="1" fill="hold">
                                          <p:stCondLst>
                                            <p:cond delay="0"/>
                                          </p:stCondLst>
                                        </p:cTn>
                                        <p:tgtEl>
                                          <p:spTgt spid="404">
                                            <p:txEl>
                                              <p:pRg st="3" end="3"/>
                                            </p:txEl>
                                          </p:spTgt>
                                        </p:tgtEl>
                                        <p:attrNameLst>
                                          <p:attrName>style.visibility</p:attrName>
                                        </p:attrNameLst>
                                      </p:cBhvr>
                                      <p:to>
                                        <p:strVal val="visible"/>
                                      </p:to>
                                    </p:set>
                                    <p:animEffect transition="in" filter="fade">
                                      <p:cBhvr>
                                        <p:cTn id="299" dur="500"/>
                                        <p:tgtEl>
                                          <p:spTgt spid="404">
                                            <p:txEl>
                                              <p:pRg st="3" end="3"/>
                                            </p:txEl>
                                          </p:spTgt>
                                        </p:tgtEl>
                                      </p:cBhvr>
                                    </p:animEffect>
                                  </p:childTnLst>
                                </p:cTn>
                              </p:par>
                            </p:childTnLst>
                          </p:cTn>
                        </p:par>
                        <p:par>
                          <p:cTn id="300" fill="hold">
                            <p:stCondLst>
                              <p:cond delay="37000"/>
                            </p:stCondLst>
                            <p:childTnLst>
                              <p:par>
                                <p:cTn id="301" presetID="10" presetClass="entr" presetSubtype="0" fill="hold" nodeType="afterEffect">
                                  <p:stCondLst>
                                    <p:cond delay="0"/>
                                  </p:stCondLst>
                                  <p:childTnLst>
                                    <p:set>
                                      <p:cBhvr>
                                        <p:cTn id="302" dur="1" fill="hold">
                                          <p:stCondLst>
                                            <p:cond delay="0"/>
                                          </p:stCondLst>
                                        </p:cTn>
                                        <p:tgtEl>
                                          <p:spTgt spid="404">
                                            <p:txEl>
                                              <p:pRg st="4" end="4"/>
                                            </p:txEl>
                                          </p:spTgt>
                                        </p:tgtEl>
                                        <p:attrNameLst>
                                          <p:attrName>style.visibility</p:attrName>
                                        </p:attrNameLst>
                                      </p:cBhvr>
                                      <p:to>
                                        <p:strVal val="visible"/>
                                      </p:to>
                                    </p:set>
                                    <p:animEffect transition="in" filter="fade">
                                      <p:cBhvr>
                                        <p:cTn id="303" dur="500"/>
                                        <p:tgtEl>
                                          <p:spTgt spid="404">
                                            <p:txEl>
                                              <p:pRg st="4" end="4"/>
                                            </p:txEl>
                                          </p:spTgt>
                                        </p:tgtEl>
                                      </p:cBhvr>
                                    </p:animEffect>
                                  </p:childTnLst>
                                </p:cTn>
                              </p:par>
                            </p:childTnLst>
                          </p:cTn>
                        </p:par>
                        <p:par>
                          <p:cTn id="304" fill="hold">
                            <p:stCondLst>
                              <p:cond delay="37500"/>
                            </p:stCondLst>
                            <p:childTnLst>
                              <p:par>
                                <p:cTn id="305" presetID="10" presetClass="entr" presetSubtype="0" fill="hold" nodeType="afterEffect">
                                  <p:stCondLst>
                                    <p:cond delay="0"/>
                                  </p:stCondLst>
                                  <p:childTnLst>
                                    <p:set>
                                      <p:cBhvr>
                                        <p:cTn id="306" dur="1" fill="hold">
                                          <p:stCondLst>
                                            <p:cond delay="0"/>
                                          </p:stCondLst>
                                        </p:cTn>
                                        <p:tgtEl>
                                          <p:spTgt spid="404">
                                            <p:txEl>
                                              <p:pRg st="5" end="5"/>
                                            </p:txEl>
                                          </p:spTgt>
                                        </p:tgtEl>
                                        <p:attrNameLst>
                                          <p:attrName>style.visibility</p:attrName>
                                        </p:attrNameLst>
                                      </p:cBhvr>
                                      <p:to>
                                        <p:strVal val="visible"/>
                                      </p:to>
                                    </p:set>
                                    <p:animEffect transition="in" filter="fade">
                                      <p:cBhvr>
                                        <p:cTn id="307" dur="500"/>
                                        <p:tgtEl>
                                          <p:spTgt spid="404">
                                            <p:txEl>
                                              <p:pRg st="5" end="5"/>
                                            </p:txEl>
                                          </p:spTgt>
                                        </p:tgtEl>
                                      </p:cBhvr>
                                    </p:animEffect>
                                  </p:childTnLst>
                                </p:cTn>
                              </p:par>
                            </p:childTnLst>
                          </p:cTn>
                        </p:par>
                        <p:par>
                          <p:cTn id="308" fill="hold">
                            <p:stCondLst>
                              <p:cond delay="38000"/>
                            </p:stCondLst>
                            <p:childTnLst>
                              <p:par>
                                <p:cTn id="309" presetID="10" presetClass="entr" presetSubtype="0" fill="hold" nodeType="afterEffect">
                                  <p:stCondLst>
                                    <p:cond delay="0"/>
                                  </p:stCondLst>
                                  <p:childTnLst>
                                    <p:set>
                                      <p:cBhvr>
                                        <p:cTn id="310" dur="1" fill="hold">
                                          <p:stCondLst>
                                            <p:cond delay="0"/>
                                          </p:stCondLst>
                                        </p:cTn>
                                        <p:tgtEl>
                                          <p:spTgt spid="404">
                                            <p:txEl>
                                              <p:pRg st="6" end="6"/>
                                            </p:txEl>
                                          </p:spTgt>
                                        </p:tgtEl>
                                        <p:attrNameLst>
                                          <p:attrName>style.visibility</p:attrName>
                                        </p:attrNameLst>
                                      </p:cBhvr>
                                      <p:to>
                                        <p:strVal val="visible"/>
                                      </p:to>
                                    </p:set>
                                    <p:animEffect transition="in" filter="fade">
                                      <p:cBhvr>
                                        <p:cTn id="311" dur="500"/>
                                        <p:tgtEl>
                                          <p:spTgt spid="404">
                                            <p:txEl>
                                              <p:pRg st="6" end="6"/>
                                            </p:txEl>
                                          </p:spTgt>
                                        </p:tgtEl>
                                      </p:cBhvr>
                                    </p:animEffect>
                                  </p:childTnLst>
                                </p:cTn>
                              </p:par>
                            </p:childTnLst>
                          </p:cTn>
                        </p:par>
                        <p:par>
                          <p:cTn id="312" fill="hold">
                            <p:stCondLst>
                              <p:cond delay="38500"/>
                            </p:stCondLst>
                            <p:childTnLst>
                              <p:par>
                                <p:cTn id="313" presetID="10" presetClass="entr" presetSubtype="0" fill="hold" nodeType="afterEffect">
                                  <p:stCondLst>
                                    <p:cond delay="0"/>
                                  </p:stCondLst>
                                  <p:childTnLst>
                                    <p:set>
                                      <p:cBhvr>
                                        <p:cTn id="314" dur="1" fill="hold">
                                          <p:stCondLst>
                                            <p:cond delay="0"/>
                                          </p:stCondLst>
                                        </p:cTn>
                                        <p:tgtEl>
                                          <p:spTgt spid="404">
                                            <p:txEl>
                                              <p:pRg st="7" end="7"/>
                                            </p:txEl>
                                          </p:spTgt>
                                        </p:tgtEl>
                                        <p:attrNameLst>
                                          <p:attrName>style.visibility</p:attrName>
                                        </p:attrNameLst>
                                      </p:cBhvr>
                                      <p:to>
                                        <p:strVal val="visible"/>
                                      </p:to>
                                    </p:set>
                                    <p:animEffect transition="in" filter="fade">
                                      <p:cBhvr>
                                        <p:cTn id="315" dur="500"/>
                                        <p:tgtEl>
                                          <p:spTgt spid="404">
                                            <p:txEl>
                                              <p:pRg st="7" end="7"/>
                                            </p:txEl>
                                          </p:spTgt>
                                        </p:tgtEl>
                                      </p:cBhvr>
                                    </p:animEffect>
                                  </p:childTnLst>
                                </p:cTn>
                              </p:par>
                            </p:childTnLst>
                          </p:cTn>
                        </p:par>
                        <p:par>
                          <p:cTn id="316" fill="hold">
                            <p:stCondLst>
                              <p:cond delay="39000"/>
                            </p:stCondLst>
                            <p:childTnLst>
                              <p:par>
                                <p:cTn id="317" presetID="10" presetClass="entr" presetSubtype="0" fill="hold" nodeType="afterEffect">
                                  <p:stCondLst>
                                    <p:cond delay="0"/>
                                  </p:stCondLst>
                                  <p:childTnLst>
                                    <p:set>
                                      <p:cBhvr>
                                        <p:cTn id="318" dur="1" fill="hold">
                                          <p:stCondLst>
                                            <p:cond delay="0"/>
                                          </p:stCondLst>
                                        </p:cTn>
                                        <p:tgtEl>
                                          <p:spTgt spid="404">
                                            <p:txEl>
                                              <p:pRg st="8" end="8"/>
                                            </p:txEl>
                                          </p:spTgt>
                                        </p:tgtEl>
                                        <p:attrNameLst>
                                          <p:attrName>style.visibility</p:attrName>
                                        </p:attrNameLst>
                                      </p:cBhvr>
                                      <p:to>
                                        <p:strVal val="visible"/>
                                      </p:to>
                                    </p:set>
                                    <p:animEffect transition="in" filter="fade">
                                      <p:cBhvr>
                                        <p:cTn id="319" dur="500"/>
                                        <p:tgtEl>
                                          <p:spTgt spid="404">
                                            <p:txEl>
                                              <p:pRg st="8" end="8"/>
                                            </p:txEl>
                                          </p:spTgt>
                                        </p:tgtEl>
                                      </p:cBhvr>
                                    </p:animEffect>
                                  </p:childTnLst>
                                </p:cTn>
                              </p:par>
                            </p:childTnLst>
                          </p:cTn>
                        </p:par>
                        <p:par>
                          <p:cTn id="320" fill="hold">
                            <p:stCondLst>
                              <p:cond delay="39500"/>
                            </p:stCondLst>
                            <p:childTnLst>
                              <p:par>
                                <p:cTn id="321" presetID="10" presetClass="entr" presetSubtype="0" fill="hold" nodeType="afterEffect">
                                  <p:stCondLst>
                                    <p:cond delay="0"/>
                                  </p:stCondLst>
                                  <p:childTnLst>
                                    <p:set>
                                      <p:cBhvr>
                                        <p:cTn id="322" dur="1" fill="hold">
                                          <p:stCondLst>
                                            <p:cond delay="0"/>
                                          </p:stCondLst>
                                        </p:cTn>
                                        <p:tgtEl>
                                          <p:spTgt spid="382">
                                            <p:txEl>
                                              <p:pRg st="0" end="0"/>
                                            </p:txEl>
                                          </p:spTgt>
                                        </p:tgtEl>
                                        <p:attrNameLst>
                                          <p:attrName>style.visibility</p:attrName>
                                        </p:attrNameLst>
                                      </p:cBhvr>
                                      <p:to>
                                        <p:strVal val="visible"/>
                                      </p:to>
                                    </p:set>
                                    <p:animEffect transition="in" filter="fade">
                                      <p:cBhvr>
                                        <p:cTn id="323" dur="500"/>
                                        <p:tgtEl>
                                          <p:spTgt spid="382">
                                            <p:txEl>
                                              <p:pRg st="0" end="0"/>
                                            </p:txEl>
                                          </p:spTgt>
                                        </p:tgtEl>
                                      </p:cBhvr>
                                    </p:animEffect>
                                  </p:childTnLst>
                                </p:cTn>
                              </p:par>
                            </p:childTnLst>
                          </p:cTn>
                        </p:par>
                        <p:par>
                          <p:cTn id="324" fill="hold">
                            <p:stCondLst>
                              <p:cond delay="40000"/>
                            </p:stCondLst>
                            <p:childTnLst>
                              <p:par>
                                <p:cTn id="325" presetID="10" presetClass="entr" presetSubtype="0" fill="hold" nodeType="afterEffect">
                                  <p:stCondLst>
                                    <p:cond delay="0"/>
                                  </p:stCondLst>
                                  <p:childTnLst>
                                    <p:set>
                                      <p:cBhvr>
                                        <p:cTn id="326" dur="1" fill="hold">
                                          <p:stCondLst>
                                            <p:cond delay="0"/>
                                          </p:stCondLst>
                                        </p:cTn>
                                        <p:tgtEl>
                                          <p:spTgt spid="382">
                                            <p:txEl>
                                              <p:pRg st="1" end="1"/>
                                            </p:txEl>
                                          </p:spTgt>
                                        </p:tgtEl>
                                        <p:attrNameLst>
                                          <p:attrName>style.visibility</p:attrName>
                                        </p:attrNameLst>
                                      </p:cBhvr>
                                      <p:to>
                                        <p:strVal val="visible"/>
                                      </p:to>
                                    </p:set>
                                    <p:animEffect transition="in" filter="fade">
                                      <p:cBhvr>
                                        <p:cTn id="327" dur="500"/>
                                        <p:tgtEl>
                                          <p:spTgt spid="382">
                                            <p:txEl>
                                              <p:pRg st="1" end="1"/>
                                            </p:txEl>
                                          </p:spTgt>
                                        </p:tgtEl>
                                      </p:cBhvr>
                                    </p:animEffect>
                                  </p:childTnLst>
                                </p:cTn>
                              </p:par>
                            </p:childTnLst>
                          </p:cTn>
                        </p:par>
                        <p:par>
                          <p:cTn id="328" fill="hold">
                            <p:stCondLst>
                              <p:cond delay="40500"/>
                            </p:stCondLst>
                            <p:childTnLst>
                              <p:par>
                                <p:cTn id="329" presetID="10" presetClass="entr" presetSubtype="0" fill="hold" nodeType="afterEffect">
                                  <p:stCondLst>
                                    <p:cond delay="0"/>
                                  </p:stCondLst>
                                  <p:childTnLst>
                                    <p:set>
                                      <p:cBhvr>
                                        <p:cTn id="330" dur="1" fill="hold">
                                          <p:stCondLst>
                                            <p:cond delay="0"/>
                                          </p:stCondLst>
                                        </p:cTn>
                                        <p:tgtEl>
                                          <p:spTgt spid="382">
                                            <p:txEl>
                                              <p:pRg st="2" end="2"/>
                                            </p:txEl>
                                          </p:spTgt>
                                        </p:tgtEl>
                                        <p:attrNameLst>
                                          <p:attrName>style.visibility</p:attrName>
                                        </p:attrNameLst>
                                      </p:cBhvr>
                                      <p:to>
                                        <p:strVal val="visible"/>
                                      </p:to>
                                    </p:set>
                                    <p:animEffect transition="in" filter="fade">
                                      <p:cBhvr>
                                        <p:cTn id="331" dur="500"/>
                                        <p:tgtEl>
                                          <p:spTgt spid="382">
                                            <p:txEl>
                                              <p:pRg st="2" end="2"/>
                                            </p:txEl>
                                          </p:spTgt>
                                        </p:tgtEl>
                                      </p:cBhvr>
                                    </p:animEffect>
                                  </p:childTnLst>
                                </p:cTn>
                              </p:par>
                            </p:childTnLst>
                          </p:cTn>
                        </p:par>
                        <p:par>
                          <p:cTn id="332" fill="hold">
                            <p:stCondLst>
                              <p:cond delay="41000"/>
                            </p:stCondLst>
                            <p:childTnLst>
                              <p:par>
                                <p:cTn id="333" presetID="10" presetClass="entr" presetSubtype="0" fill="hold" nodeType="afterEffect">
                                  <p:stCondLst>
                                    <p:cond delay="0"/>
                                  </p:stCondLst>
                                  <p:childTnLst>
                                    <p:set>
                                      <p:cBhvr>
                                        <p:cTn id="334" dur="1" fill="hold">
                                          <p:stCondLst>
                                            <p:cond delay="0"/>
                                          </p:stCondLst>
                                        </p:cTn>
                                        <p:tgtEl>
                                          <p:spTgt spid="382">
                                            <p:txEl>
                                              <p:pRg st="3" end="3"/>
                                            </p:txEl>
                                          </p:spTgt>
                                        </p:tgtEl>
                                        <p:attrNameLst>
                                          <p:attrName>style.visibility</p:attrName>
                                        </p:attrNameLst>
                                      </p:cBhvr>
                                      <p:to>
                                        <p:strVal val="visible"/>
                                      </p:to>
                                    </p:set>
                                    <p:animEffect transition="in" filter="fade">
                                      <p:cBhvr>
                                        <p:cTn id="335" dur="500"/>
                                        <p:tgtEl>
                                          <p:spTgt spid="382">
                                            <p:txEl>
                                              <p:pRg st="3" end="3"/>
                                            </p:txEl>
                                          </p:spTgt>
                                        </p:tgtEl>
                                      </p:cBhvr>
                                    </p:animEffect>
                                  </p:childTnLst>
                                </p:cTn>
                              </p:par>
                            </p:childTnLst>
                          </p:cTn>
                        </p:par>
                        <p:par>
                          <p:cTn id="336" fill="hold">
                            <p:stCondLst>
                              <p:cond delay="41500"/>
                            </p:stCondLst>
                            <p:childTnLst>
                              <p:par>
                                <p:cTn id="337" presetID="10" presetClass="entr" presetSubtype="0" fill="hold" nodeType="afterEffect">
                                  <p:stCondLst>
                                    <p:cond delay="0"/>
                                  </p:stCondLst>
                                  <p:childTnLst>
                                    <p:set>
                                      <p:cBhvr>
                                        <p:cTn id="338" dur="1" fill="hold">
                                          <p:stCondLst>
                                            <p:cond delay="0"/>
                                          </p:stCondLst>
                                        </p:cTn>
                                        <p:tgtEl>
                                          <p:spTgt spid="382">
                                            <p:txEl>
                                              <p:pRg st="4" end="4"/>
                                            </p:txEl>
                                          </p:spTgt>
                                        </p:tgtEl>
                                        <p:attrNameLst>
                                          <p:attrName>style.visibility</p:attrName>
                                        </p:attrNameLst>
                                      </p:cBhvr>
                                      <p:to>
                                        <p:strVal val="visible"/>
                                      </p:to>
                                    </p:set>
                                    <p:animEffect transition="in" filter="fade">
                                      <p:cBhvr>
                                        <p:cTn id="339" dur="500"/>
                                        <p:tgtEl>
                                          <p:spTgt spid="382">
                                            <p:txEl>
                                              <p:pRg st="4" end="4"/>
                                            </p:txEl>
                                          </p:spTgt>
                                        </p:tgtEl>
                                      </p:cBhvr>
                                    </p:animEffect>
                                  </p:childTnLst>
                                </p:cTn>
                              </p:par>
                            </p:childTnLst>
                          </p:cTn>
                        </p:par>
                        <p:par>
                          <p:cTn id="340" fill="hold">
                            <p:stCondLst>
                              <p:cond delay="42000"/>
                            </p:stCondLst>
                            <p:childTnLst>
                              <p:par>
                                <p:cTn id="341" presetID="10" presetClass="entr" presetSubtype="0" fill="hold" nodeType="afterEffect">
                                  <p:stCondLst>
                                    <p:cond delay="0"/>
                                  </p:stCondLst>
                                  <p:childTnLst>
                                    <p:set>
                                      <p:cBhvr>
                                        <p:cTn id="342" dur="1" fill="hold">
                                          <p:stCondLst>
                                            <p:cond delay="0"/>
                                          </p:stCondLst>
                                        </p:cTn>
                                        <p:tgtEl>
                                          <p:spTgt spid="382">
                                            <p:txEl>
                                              <p:pRg st="5" end="5"/>
                                            </p:txEl>
                                          </p:spTgt>
                                        </p:tgtEl>
                                        <p:attrNameLst>
                                          <p:attrName>style.visibility</p:attrName>
                                        </p:attrNameLst>
                                      </p:cBhvr>
                                      <p:to>
                                        <p:strVal val="visible"/>
                                      </p:to>
                                    </p:set>
                                    <p:animEffect transition="in" filter="fade">
                                      <p:cBhvr>
                                        <p:cTn id="343" dur="500"/>
                                        <p:tgtEl>
                                          <p:spTgt spid="382">
                                            <p:txEl>
                                              <p:pRg st="5" end="5"/>
                                            </p:txEl>
                                          </p:spTgt>
                                        </p:tgtEl>
                                      </p:cBhvr>
                                    </p:animEffect>
                                  </p:childTnLst>
                                </p:cTn>
                              </p:par>
                            </p:childTnLst>
                          </p:cTn>
                        </p:par>
                        <p:par>
                          <p:cTn id="344" fill="hold">
                            <p:stCondLst>
                              <p:cond delay="42500"/>
                            </p:stCondLst>
                            <p:childTnLst>
                              <p:par>
                                <p:cTn id="345" presetID="10" presetClass="entr" presetSubtype="0" fill="hold" nodeType="afterEffect">
                                  <p:stCondLst>
                                    <p:cond delay="0"/>
                                  </p:stCondLst>
                                  <p:childTnLst>
                                    <p:set>
                                      <p:cBhvr>
                                        <p:cTn id="346" dur="1" fill="hold">
                                          <p:stCondLst>
                                            <p:cond delay="0"/>
                                          </p:stCondLst>
                                        </p:cTn>
                                        <p:tgtEl>
                                          <p:spTgt spid="382">
                                            <p:txEl>
                                              <p:pRg st="6" end="6"/>
                                            </p:txEl>
                                          </p:spTgt>
                                        </p:tgtEl>
                                        <p:attrNameLst>
                                          <p:attrName>style.visibility</p:attrName>
                                        </p:attrNameLst>
                                      </p:cBhvr>
                                      <p:to>
                                        <p:strVal val="visible"/>
                                      </p:to>
                                    </p:set>
                                    <p:animEffect transition="in" filter="fade">
                                      <p:cBhvr>
                                        <p:cTn id="347" dur="500"/>
                                        <p:tgtEl>
                                          <p:spTgt spid="382">
                                            <p:txEl>
                                              <p:pRg st="6" end="6"/>
                                            </p:txEl>
                                          </p:spTgt>
                                        </p:tgtEl>
                                      </p:cBhvr>
                                    </p:animEffect>
                                  </p:childTnLst>
                                </p:cTn>
                              </p:par>
                            </p:childTnLst>
                          </p:cTn>
                        </p:par>
                        <p:par>
                          <p:cTn id="348" fill="hold">
                            <p:stCondLst>
                              <p:cond delay="43000"/>
                            </p:stCondLst>
                            <p:childTnLst>
                              <p:par>
                                <p:cTn id="349" presetID="10" presetClass="entr" presetSubtype="0" fill="hold" nodeType="afterEffect">
                                  <p:stCondLst>
                                    <p:cond delay="0"/>
                                  </p:stCondLst>
                                  <p:childTnLst>
                                    <p:set>
                                      <p:cBhvr>
                                        <p:cTn id="350" dur="1" fill="hold">
                                          <p:stCondLst>
                                            <p:cond delay="0"/>
                                          </p:stCondLst>
                                        </p:cTn>
                                        <p:tgtEl>
                                          <p:spTgt spid="382">
                                            <p:txEl>
                                              <p:pRg st="7" end="7"/>
                                            </p:txEl>
                                          </p:spTgt>
                                        </p:tgtEl>
                                        <p:attrNameLst>
                                          <p:attrName>style.visibility</p:attrName>
                                        </p:attrNameLst>
                                      </p:cBhvr>
                                      <p:to>
                                        <p:strVal val="visible"/>
                                      </p:to>
                                    </p:set>
                                    <p:animEffect transition="in" filter="fade">
                                      <p:cBhvr>
                                        <p:cTn id="351" dur="500"/>
                                        <p:tgtEl>
                                          <p:spTgt spid="382">
                                            <p:txEl>
                                              <p:pRg st="7" end="7"/>
                                            </p:txEl>
                                          </p:spTgt>
                                        </p:tgtEl>
                                      </p:cBhvr>
                                    </p:animEffect>
                                  </p:childTnLst>
                                </p:cTn>
                              </p:par>
                            </p:childTnLst>
                          </p:cTn>
                        </p:par>
                        <p:par>
                          <p:cTn id="352" fill="hold">
                            <p:stCondLst>
                              <p:cond delay="43500"/>
                            </p:stCondLst>
                            <p:childTnLst>
                              <p:par>
                                <p:cTn id="353" presetID="10" presetClass="entr" presetSubtype="0" fill="hold" nodeType="afterEffect">
                                  <p:stCondLst>
                                    <p:cond delay="0"/>
                                  </p:stCondLst>
                                  <p:childTnLst>
                                    <p:set>
                                      <p:cBhvr>
                                        <p:cTn id="354" dur="1" fill="hold">
                                          <p:stCondLst>
                                            <p:cond delay="0"/>
                                          </p:stCondLst>
                                        </p:cTn>
                                        <p:tgtEl>
                                          <p:spTgt spid="382">
                                            <p:txEl>
                                              <p:pRg st="8" end="8"/>
                                            </p:txEl>
                                          </p:spTgt>
                                        </p:tgtEl>
                                        <p:attrNameLst>
                                          <p:attrName>style.visibility</p:attrName>
                                        </p:attrNameLst>
                                      </p:cBhvr>
                                      <p:to>
                                        <p:strVal val="visible"/>
                                      </p:to>
                                    </p:set>
                                    <p:animEffect transition="in" filter="fade">
                                      <p:cBhvr>
                                        <p:cTn id="355" dur="500"/>
                                        <p:tgtEl>
                                          <p:spTgt spid="382">
                                            <p:txEl>
                                              <p:pRg st="8" end="8"/>
                                            </p:txEl>
                                          </p:spTgt>
                                        </p:tgtEl>
                                      </p:cBhvr>
                                    </p:animEffect>
                                  </p:childTnLst>
                                </p:cTn>
                              </p:par>
                            </p:childTnLst>
                          </p:cTn>
                        </p:par>
                        <p:par>
                          <p:cTn id="356" fill="hold">
                            <p:stCondLst>
                              <p:cond delay="44000"/>
                            </p:stCondLst>
                            <p:childTnLst>
                              <p:par>
                                <p:cTn id="357" presetID="10" presetClass="entr" presetSubtype="0" fill="hold" nodeType="afterEffect">
                                  <p:stCondLst>
                                    <p:cond delay="0"/>
                                  </p:stCondLst>
                                  <p:childTnLst>
                                    <p:set>
                                      <p:cBhvr>
                                        <p:cTn id="358" dur="1" fill="hold">
                                          <p:stCondLst>
                                            <p:cond delay="0"/>
                                          </p:stCondLst>
                                        </p:cTn>
                                        <p:tgtEl>
                                          <p:spTgt spid="394"/>
                                        </p:tgtEl>
                                        <p:attrNameLst>
                                          <p:attrName>style.visibility</p:attrName>
                                        </p:attrNameLst>
                                      </p:cBhvr>
                                      <p:to>
                                        <p:strVal val="visible"/>
                                      </p:to>
                                    </p:set>
                                    <p:animEffect transition="in" filter="fade">
                                      <p:cBhvr>
                                        <p:cTn id="359" dur="500"/>
                                        <p:tgtEl>
                                          <p:spTgt spid="394"/>
                                        </p:tgtEl>
                                      </p:cBhvr>
                                    </p:animEffect>
                                  </p:childTnLst>
                                </p:cTn>
                              </p:par>
                            </p:childTnLst>
                          </p:cTn>
                        </p:par>
                        <p:par>
                          <p:cTn id="360" fill="hold">
                            <p:stCondLst>
                              <p:cond delay="44500"/>
                            </p:stCondLst>
                            <p:childTnLst>
                              <p:par>
                                <p:cTn id="361" presetID="10" presetClass="entr" presetSubtype="0" fill="hold" nodeType="afterEffect">
                                  <p:stCondLst>
                                    <p:cond delay="0"/>
                                  </p:stCondLst>
                                  <p:childTnLst>
                                    <p:set>
                                      <p:cBhvr>
                                        <p:cTn id="362" dur="1" fill="hold">
                                          <p:stCondLst>
                                            <p:cond delay="0"/>
                                          </p:stCondLst>
                                        </p:cTn>
                                        <p:tgtEl>
                                          <p:spTgt spid="399"/>
                                        </p:tgtEl>
                                        <p:attrNameLst>
                                          <p:attrName>style.visibility</p:attrName>
                                        </p:attrNameLst>
                                      </p:cBhvr>
                                      <p:to>
                                        <p:strVal val="visible"/>
                                      </p:to>
                                    </p:set>
                                    <p:animEffect transition="in" filter="fade">
                                      <p:cBhvr>
                                        <p:cTn id="363" dur="500"/>
                                        <p:tgtEl>
                                          <p:spTgt spid="399"/>
                                        </p:tgtEl>
                                      </p:cBhvr>
                                    </p:animEffect>
                                  </p:childTnLst>
                                </p:cTn>
                              </p:par>
                            </p:childTnLst>
                          </p:cTn>
                        </p:par>
                        <p:par>
                          <p:cTn id="364" fill="hold">
                            <p:stCondLst>
                              <p:cond delay="45000"/>
                            </p:stCondLst>
                            <p:childTnLst>
                              <p:par>
                                <p:cTn id="365" presetID="10" presetClass="entr" presetSubtype="0" fill="hold" nodeType="afterEffect">
                                  <p:stCondLst>
                                    <p:cond delay="0"/>
                                  </p:stCondLst>
                                  <p:childTnLst>
                                    <p:set>
                                      <p:cBhvr>
                                        <p:cTn id="366" dur="1" fill="hold">
                                          <p:stCondLst>
                                            <p:cond delay="0"/>
                                          </p:stCondLst>
                                        </p:cTn>
                                        <p:tgtEl>
                                          <p:spTgt spid="401">
                                            <p:txEl>
                                              <p:pRg st="0" end="0"/>
                                            </p:txEl>
                                          </p:spTgt>
                                        </p:tgtEl>
                                        <p:attrNameLst>
                                          <p:attrName>style.visibility</p:attrName>
                                        </p:attrNameLst>
                                      </p:cBhvr>
                                      <p:to>
                                        <p:strVal val="visible"/>
                                      </p:to>
                                    </p:set>
                                    <p:animEffect transition="in" filter="fade">
                                      <p:cBhvr>
                                        <p:cTn id="367" dur="500"/>
                                        <p:tgtEl>
                                          <p:spTgt spid="401">
                                            <p:txEl>
                                              <p:pRg st="0" end="0"/>
                                            </p:txEl>
                                          </p:spTgt>
                                        </p:tgtEl>
                                      </p:cBhvr>
                                    </p:animEffect>
                                  </p:childTnLst>
                                </p:cTn>
                              </p:par>
                            </p:childTnLst>
                          </p:cTn>
                        </p:par>
                        <p:par>
                          <p:cTn id="368" fill="hold">
                            <p:stCondLst>
                              <p:cond delay="45500"/>
                            </p:stCondLst>
                            <p:childTnLst>
                              <p:par>
                                <p:cTn id="369" presetID="10" presetClass="entr" presetSubtype="0" fill="hold" nodeType="afterEffect">
                                  <p:stCondLst>
                                    <p:cond delay="0"/>
                                  </p:stCondLst>
                                  <p:childTnLst>
                                    <p:set>
                                      <p:cBhvr>
                                        <p:cTn id="370" dur="1" fill="hold">
                                          <p:stCondLst>
                                            <p:cond delay="0"/>
                                          </p:stCondLst>
                                        </p:cTn>
                                        <p:tgtEl>
                                          <p:spTgt spid="401">
                                            <p:txEl>
                                              <p:pRg st="1" end="1"/>
                                            </p:txEl>
                                          </p:spTgt>
                                        </p:tgtEl>
                                        <p:attrNameLst>
                                          <p:attrName>style.visibility</p:attrName>
                                        </p:attrNameLst>
                                      </p:cBhvr>
                                      <p:to>
                                        <p:strVal val="visible"/>
                                      </p:to>
                                    </p:set>
                                    <p:animEffect transition="in" filter="fade">
                                      <p:cBhvr>
                                        <p:cTn id="371" dur="500"/>
                                        <p:tgtEl>
                                          <p:spTgt spid="401">
                                            <p:txEl>
                                              <p:pRg st="1" end="1"/>
                                            </p:txEl>
                                          </p:spTgt>
                                        </p:tgtEl>
                                      </p:cBhvr>
                                    </p:animEffect>
                                  </p:childTnLst>
                                </p:cTn>
                              </p:par>
                            </p:childTnLst>
                          </p:cTn>
                        </p:par>
                        <p:par>
                          <p:cTn id="372" fill="hold">
                            <p:stCondLst>
                              <p:cond delay="46000"/>
                            </p:stCondLst>
                            <p:childTnLst>
                              <p:par>
                                <p:cTn id="373" presetID="10" presetClass="entr" presetSubtype="0" fill="hold" nodeType="afterEffect">
                                  <p:stCondLst>
                                    <p:cond delay="0"/>
                                  </p:stCondLst>
                                  <p:childTnLst>
                                    <p:set>
                                      <p:cBhvr>
                                        <p:cTn id="374" dur="1" fill="hold">
                                          <p:stCondLst>
                                            <p:cond delay="0"/>
                                          </p:stCondLst>
                                        </p:cTn>
                                        <p:tgtEl>
                                          <p:spTgt spid="401">
                                            <p:txEl>
                                              <p:pRg st="2" end="2"/>
                                            </p:txEl>
                                          </p:spTgt>
                                        </p:tgtEl>
                                        <p:attrNameLst>
                                          <p:attrName>style.visibility</p:attrName>
                                        </p:attrNameLst>
                                      </p:cBhvr>
                                      <p:to>
                                        <p:strVal val="visible"/>
                                      </p:to>
                                    </p:set>
                                    <p:animEffect transition="in" filter="fade">
                                      <p:cBhvr>
                                        <p:cTn id="375" dur="500"/>
                                        <p:tgtEl>
                                          <p:spTgt spid="401">
                                            <p:txEl>
                                              <p:pRg st="2" end="2"/>
                                            </p:txEl>
                                          </p:spTgt>
                                        </p:tgtEl>
                                      </p:cBhvr>
                                    </p:animEffect>
                                  </p:childTnLst>
                                </p:cTn>
                              </p:par>
                            </p:childTnLst>
                          </p:cTn>
                        </p:par>
                        <p:par>
                          <p:cTn id="376" fill="hold">
                            <p:stCondLst>
                              <p:cond delay="46500"/>
                            </p:stCondLst>
                            <p:childTnLst>
                              <p:par>
                                <p:cTn id="377" presetID="10" presetClass="entr" presetSubtype="0" fill="hold" nodeType="afterEffect">
                                  <p:stCondLst>
                                    <p:cond delay="0"/>
                                  </p:stCondLst>
                                  <p:childTnLst>
                                    <p:set>
                                      <p:cBhvr>
                                        <p:cTn id="378" dur="1" fill="hold">
                                          <p:stCondLst>
                                            <p:cond delay="0"/>
                                          </p:stCondLst>
                                        </p:cTn>
                                        <p:tgtEl>
                                          <p:spTgt spid="401">
                                            <p:txEl>
                                              <p:pRg st="3" end="3"/>
                                            </p:txEl>
                                          </p:spTgt>
                                        </p:tgtEl>
                                        <p:attrNameLst>
                                          <p:attrName>style.visibility</p:attrName>
                                        </p:attrNameLst>
                                      </p:cBhvr>
                                      <p:to>
                                        <p:strVal val="visible"/>
                                      </p:to>
                                    </p:set>
                                    <p:animEffect transition="in" filter="fade">
                                      <p:cBhvr>
                                        <p:cTn id="379" dur="500"/>
                                        <p:tgtEl>
                                          <p:spTgt spid="401">
                                            <p:txEl>
                                              <p:pRg st="3" end="3"/>
                                            </p:txEl>
                                          </p:spTgt>
                                        </p:tgtEl>
                                      </p:cBhvr>
                                    </p:animEffect>
                                  </p:childTnLst>
                                </p:cTn>
                              </p:par>
                            </p:childTnLst>
                          </p:cTn>
                        </p:par>
                        <p:par>
                          <p:cTn id="380" fill="hold">
                            <p:stCondLst>
                              <p:cond delay="47000"/>
                            </p:stCondLst>
                            <p:childTnLst>
                              <p:par>
                                <p:cTn id="381" presetID="10" presetClass="entr" presetSubtype="0" fill="hold" nodeType="afterEffect">
                                  <p:stCondLst>
                                    <p:cond delay="0"/>
                                  </p:stCondLst>
                                  <p:childTnLst>
                                    <p:set>
                                      <p:cBhvr>
                                        <p:cTn id="382" dur="1" fill="hold">
                                          <p:stCondLst>
                                            <p:cond delay="0"/>
                                          </p:stCondLst>
                                        </p:cTn>
                                        <p:tgtEl>
                                          <p:spTgt spid="401">
                                            <p:txEl>
                                              <p:pRg st="4" end="4"/>
                                            </p:txEl>
                                          </p:spTgt>
                                        </p:tgtEl>
                                        <p:attrNameLst>
                                          <p:attrName>style.visibility</p:attrName>
                                        </p:attrNameLst>
                                      </p:cBhvr>
                                      <p:to>
                                        <p:strVal val="visible"/>
                                      </p:to>
                                    </p:set>
                                    <p:animEffect transition="in" filter="fade">
                                      <p:cBhvr>
                                        <p:cTn id="383" dur="500"/>
                                        <p:tgtEl>
                                          <p:spTgt spid="401">
                                            <p:txEl>
                                              <p:pRg st="4" end="4"/>
                                            </p:txEl>
                                          </p:spTgt>
                                        </p:tgtEl>
                                      </p:cBhvr>
                                    </p:animEffect>
                                  </p:childTnLst>
                                </p:cTn>
                              </p:par>
                            </p:childTnLst>
                          </p:cTn>
                        </p:par>
                        <p:par>
                          <p:cTn id="384" fill="hold">
                            <p:stCondLst>
                              <p:cond delay="47500"/>
                            </p:stCondLst>
                            <p:childTnLst>
                              <p:par>
                                <p:cTn id="385" presetID="10" presetClass="entr" presetSubtype="0" fill="hold" nodeType="afterEffect">
                                  <p:stCondLst>
                                    <p:cond delay="0"/>
                                  </p:stCondLst>
                                  <p:childTnLst>
                                    <p:set>
                                      <p:cBhvr>
                                        <p:cTn id="386" dur="1" fill="hold">
                                          <p:stCondLst>
                                            <p:cond delay="0"/>
                                          </p:stCondLst>
                                        </p:cTn>
                                        <p:tgtEl>
                                          <p:spTgt spid="401">
                                            <p:txEl>
                                              <p:pRg st="5" end="5"/>
                                            </p:txEl>
                                          </p:spTgt>
                                        </p:tgtEl>
                                        <p:attrNameLst>
                                          <p:attrName>style.visibility</p:attrName>
                                        </p:attrNameLst>
                                      </p:cBhvr>
                                      <p:to>
                                        <p:strVal val="visible"/>
                                      </p:to>
                                    </p:set>
                                    <p:animEffect transition="in" filter="fade">
                                      <p:cBhvr>
                                        <p:cTn id="387" dur="500"/>
                                        <p:tgtEl>
                                          <p:spTgt spid="401">
                                            <p:txEl>
                                              <p:pRg st="5" end="5"/>
                                            </p:txEl>
                                          </p:spTgt>
                                        </p:tgtEl>
                                      </p:cBhvr>
                                    </p:animEffect>
                                  </p:childTnLst>
                                </p:cTn>
                              </p:par>
                            </p:childTnLst>
                          </p:cTn>
                        </p:par>
                        <p:par>
                          <p:cTn id="388" fill="hold">
                            <p:stCondLst>
                              <p:cond delay="48000"/>
                            </p:stCondLst>
                            <p:childTnLst>
                              <p:par>
                                <p:cTn id="389" presetID="10" presetClass="entr" presetSubtype="0" fill="hold" nodeType="afterEffect">
                                  <p:stCondLst>
                                    <p:cond delay="0"/>
                                  </p:stCondLst>
                                  <p:childTnLst>
                                    <p:set>
                                      <p:cBhvr>
                                        <p:cTn id="390" dur="1" fill="hold">
                                          <p:stCondLst>
                                            <p:cond delay="0"/>
                                          </p:stCondLst>
                                        </p:cTn>
                                        <p:tgtEl>
                                          <p:spTgt spid="401">
                                            <p:txEl>
                                              <p:pRg st="6" end="6"/>
                                            </p:txEl>
                                          </p:spTgt>
                                        </p:tgtEl>
                                        <p:attrNameLst>
                                          <p:attrName>style.visibility</p:attrName>
                                        </p:attrNameLst>
                                      </p:cBhvr>
                                      <p:to>
                                        <p:strVal val="visible"/>
                                      </p:to>
                                    </p:set>
                                    <p:animEffect transition="in" filter="fade">
                                      <p:cBhvr>
                                        <p:cTn id="391" dur="500"/>
                                        <p:tgtEl>
                                          <p:spTgt spid="401">
                                            <p:txEl>
                                              <p:pRg st="6" end="6"/>
                                            </p:txEl>
                                          </p:spTgt>
                                        </p:tgtEl>
                                      </p:cBhvr>
                                    </p:animEffect>
                                  </p:childTnLst>
                                </p:cTn>
                              </p:par>
                            </p:childTnLst>
                          </p:cTn>
                        </p:par>
                        <p:par>
                          <p:cTn id="392" fill="hold">
                            <p:stCondLst>
                              <p:cond delay="48500"/>
                            </p:stCondLst>
                            <p:childTnLst>
                              <p:par>
                                <p:cTn id="393" presetID="10" presetClass="entr" presetSubtype="0" fill="hold" nodeType="afterEffect">
                                  <p:stCondLst>
                                    <p:cond delay="0"/>
                                  </p:stCondLst>
                                  <p:childTnLst>
                                    <p:set>
                                      <p:cBhvr>
                                        <p:cTn id="394" dur="1" fill="hold">
                                          <p:stCondLst>
                                            <p:cond delay="0"/>
                                          </p:stCondLst>
                                        </p:cTn>
                                        <p:tgtEl>
                                          <p:spTgt spid="401">
                                            <p:txEl>
                                              <p:pRg st="7" end="7"/>
                                            </p:txEl>
                                          </p:spTgt>
                                        </p:tgtEl>
                                        <p:attrNameLst>
                                          <p:attrName>style.visibility</p:attrName>
                                        </p:attrNameLst>
                                      </p:cBhvr>
                                      <p:to>
                                        <p:strVal val="visible"/>
                                      </p:to>
                                    </p:set>
                                    <p:animEffect transition="in" filter="fade">
                                      <p:cBhvr>
                                        <p:cTn id="395" dur="500"/>
                                        <p:tgtEl>
                                          <p:spTgt spid="401">
                                            <p:txEl>
                                              <p:pRg st="7" end="7"/>
                                            </p:txEl>
                                          </p:spTgt>
                                        </p:tgtEl>
                                      </p:cBhvr>
                                    </p:animEffect>
                                  </p:childTnLst>
                                </p:cTn>
                              </p:par>
                            </p:childTnLst>
                          </p:cTn>
                        </p:par>
                        <p:par>
                          <p:cTn id="396" fill="hold">
                            <p:stCondLst>
                              <p:cond delay="49000"/>
                            </p:stCondLst>
                            <p:childTnLst>
                              <p:par>
                                <p:cTn id="397" presetID="10" presetClass="entr" presetSubtype="0" fill="hold" nodeType="afterEffect">
                                  <p:stCondLst>
                                    <p:cond delay="0"/>
                                  </p:stCondLst>
                                  <p:childTnLst>
                                    <p:set>
                                      <p:cBhvr>
                                        <p:cTn id="398" dur="1" fill="hold">
                                          <p:stCondLst>
                                            <p:cond delay="0"/>
                                          </p:stCondLst>
                                        </p:cTn>
                                        <p:tgtEl>
                                          <p:spTgt spid="401">
                                            <p:txEl>
                                              <p:pRg st="8" end="8"/>
                                            </p:txEl>
                                          </p:spTgt>
                                        </p:tgtEl>
                                        <p:attrNameLst>
                                          <p:attrName>style.visibility</p:attrName>
                                        </p:attrNameLst>
                                      </p:cBhvr>
                                      <p:to>
                                        <p:strVal val="visible"/>
                                      </p:to>
                                    </p:set>
                                    <p:animEffect transition="in" filter="fade">
                                      <p:cBhvr>
                                        <p:cTn id="399" dur="500"/>
                                        <p:tgtEl>
                                          <p:spTgt spid="401">
                                            <p:txEl>
                                              <p:pRg st="8" end="8"/>
                                            </p:txEl>
                                          </p:spTgt>
                                        </p:tgtEl>
                                      </p:cBhvr>
                                    </p:animEffect>
                                  </p:childTnLst>
                                </p:cTn>
                              </p:par>
                            </p:childTnLst>
                          </p:cTn>
                        </p:par>
                        <p:par>
                          <p:cTn id="400" fill="hold">
                            <p:stCondLst>
                              <p:cond delay="49500"/>
                            </p:stCondLst>
                            <p:childTnLst>
                              <p:par>
                                <p:cTn id="401" presetID="10" presetClass="entr" presetSubtype="0" fill="hold" nodeType="afterEffect">
                                  <p:stCondLst>
                                    <p:cond delay="0"/>
                                  </p:stCondLst>
                                  <p:childTnLst>
                                    <p:set>
                                      <p:cBhvr>
                                        <p:cTn id="402" dur="1" fill="hold">
                                          <p:stCondLst>
                                            <p:cond delay="0"/>
                                          </p:stCondLst>
                                        </p:cTn>
                                        <p:tgtEl>
                                          <p:spTgt spid="383">
                                            <p:txEl>
                                              <p:pRg st="0" end="0"/>
                                            </p:txEl>
                                          </p:spTgt>
                                        </p:tgtEl>
                                        <p:attrNameLst>
                                          <p:attrName>style.visibility</p:attrName>
                                        </p:attrNameLst>
                                      </p:cBhvr>
                                      <p:to>
                                        <p:strVal val="visible"/>
                                      </p:to>
                                    </p:set>
                                    <p:animEffect transition="in" filter="fade">
                                      <p:cBhvr>
                                        <p:cTn id="403" dur="500"/>
                                        <p:tgtEl>
                                          <p:spTgt spid="383">
                                            <p:txEl>
                                              <p:pRg st="0" end="0"/>
                                            </p:txEl>
                                          </p:spTgt>
                                        </p:tgtEl>
                                      </p:cBhvr>
                                    </p:animEffect>
                                  </p:childTnLst>
                                </p:cTn>
                              </p:par>
                            </p:childTnLst>
                          </p:cTn>
                        </p:par>
                        <p:par>
                          <p:cTn id="404" fill="hold">
                            <p:stCondLst>
                              <p:cond delay="50000"/>
                            </p:stCondLst>
                            <p:childTnLst>
                              <p:par>
                                <p:cTn id="405" presetID="10" presetClass="entr" presetSubtype="0" fill="hold" nodeType="afterEffect">
                                  <p:stCondLst>
                                    <p:cond delay="0"/>
                                  </p:stCondLst>
                                  <p:childTnLst>
                                    <p:set>
                                      <p:cBhvr>
                                        <p:cTn id="406" dur="1" fill="hold">
                                          <p:stCondLst>
                                            <p:cond delay="0"/>
                                          </p:stCondLst>
                                        </p:cTn>
                                        <p:tgtEl>
                                          <p:spTgt spid="383">
                                            <p:txEl>
                                              <p:pRg st="1" end="1"/>
                                            </p:txEl>
                                          </p:spTgt>
                                        </p:tgtEl>
                                        <p:attrNameLst>
                                          <p:attrName>style.visibility</p:attrName>
                                        </p:attrNameLst>
                                      </p:cBhvr>
                                      <p:to>
                                        <p:strVal val="visible"/>
                                      </p:to>
                                    </p:set>
                                    <p:animEffect transition="in" filter="fade">
                                      <p:cBhvr>
                                        <p:cTn id="407" dur="500"/>
                                        <p:tgtEl>
                                          <p:spTgt spid="383">
                                            <p:txEl>
                                              <p:pRg st="1" end="1"/>
                                            </p:txEl>
                                          </p:spTgt>
                                        </p:tgtEl>
                                      </p:cBhvr>
                                    </p:animEffect>
                                  </p:childTnLst>
                                </p:cTn>
                              </p:par>
                            </p:childTnLst>
                          </p:cTn>
                        </p:par>
                        <p:par>
                          <p:cTn id="408" fill="hold">
                            <p:stCondLst>
                              <p:cond delay="50500"/>
                            </p:stCondLst>
                            <p:childTnLst>
                              <p:par>
                                <p:cTn id="409" presetID="10" presetClass="entr" presetSubtype="0" fill="hold" nodeType="afterEffect">
                                  <p:stCondLst>
                                    <p:cond delay="0"/>
                                  </p:stCondLst>
                                  <p:childTnLst>
                                    <p:set>
                                      <p:cBhvr>
                                        <p:cTn id="410" dur="1" fill="hold">
                                          <p:stCondLst>
                                            <p:cond delay="0"/>
                                          </p:stCondLst>
                                        </p:cTn>
                                        <p:tgtEl>
                                          <p:spTgt spid="383">
                                            <p:txEl>
                                              <p:pRg st="2" end="2"/>
                                            </p:txEl>
                                          </p:spTgt>
                                        </p:tgtEl>
                                        <p:attrNameLst>
                                          <p:attrName>style.visibility</p:attrName>
                                        </p:attrNameLst>
                                      </p:cBhvr>
                                      <p:to>
                                        <p:strVal val="visible"/>
                                      </p:to>
                                    </p:set>
                                    <p:animEffect transition="in" filter="fade">
                                      <p:cBhvr>
                                        <p:cTn id="411" dur="500"/>
                                        <p:tgtEl>
                                          <p:spTgt spid="383">
                                            <p:txEl>
                                              <p:pRg st="2" end="2"/>
                                            </p:txEl>
                                          </p:spTgt>
                                        </p:tgtEl>
                                      </p:cBhvr>
                                    </p:animEffect>
                                  </p:childTnLst>
                                </p:cTn>
                              </p:par>
                            </p:childTnLst>
                          </p:cTn>
                        </p:par>
                        <p:par>
                          <p:cTn id="412" fill="hold">
                            <p:stCondLst>
                              <p:cond delay="51000"/>
                            </p:stCondLst>
                            <p:childTnLst>
                              <p:par>
                                <p:cTn id="413" presetID="10" presetClass="entr" presetSubtype="0" fill="hold" nodeType="afterEffect">
                                  <p:stCondLst>
                                    <p:cond delay="0"/>
                                  </p:stCondLst>
                                  <p:childTnLst>
                                    <p:set>
                                      <p:cBhvr>
                                        <p:cTn id="414" dur="1" fill="hold">
                                          <p:stCondLst>
                                            <p:cond delay="0"/>
                                          </p:stCondLst>
                                        </p:cTn>
                                        <p:tgtEl>
                                          <p:spTgt spid="383">
                                            <p:txEl>
                                              <p:pRg st="3" end="3"/>
                                            </p:txEl>
                                          </p:spTgt>
                                        </p:tgtEl>
                                        <p:attrNameLst>
                                          <p:attrName>style.visibility</p:attrName>
                                        </p:attrNameLst>
                                      </p:cBhvr>
                                      <p:to>
                                        <p:strVal val="visible"/>
                                      </p:to>
                                    </p:set>
                                    <p:animEffect transition="in" filter="fade">
                                      <p:cBhvr>
                                        <p:cTn id="415" dur="500"/>
                                        <p:tgtEl>
                                          <p:spTgt spid="383">
                                            <p:txEl>
                                              <p:pRg st="3" end="3"/>
                                            </p:txEl>
                                          </p:spTgt>
                                        </p:tgtEl>
                                      </p:cBhvr>
                                    </p:animEffect>
                                  </p:childTnLst>
                                </p:cTn>
                              </p:par>
                            </p:childTnLst>
                          </p:cTn>
                        </p:par>
                        <p:par>
                          <p:cTn id="416" fill="hold">
                            <p:stCondLst>
                              <p:cond delay="51500"/>
                            </p:stCondLst>
                            <p:childTnLst>
                              <p:par>
                                <p:cTn id="417" presetID="10" presetClass="entr" presetSubtype="0" fill="hold" nodeType="afterEffect">
                                  <p:stCondLst>
                                    <p:cond delay="0"/>
                                  </p:stCondLst>
                                  <p:childTnLst>
                                    <p:set>
                                      <p:cBhvr>
                                        <p:cTn id="418" dur="1" fill="hold">
                                          <p:stCondLst>
                                            <p:cond delay="0"/>
                                          </p:stCondLst>
                                        </p:cTn>
                                        <p:tgtEl>
                                          <p:spTgt spid="383">
                                            <p:txEl>
                                              <p:pRg st="4" end="4"/>
                                            </p:txEl>
                                          </p:spTgt>
                                        </p:tgtEl>
                                        <p:attrNameLst>
                                          <p:attrName>style.visibility</p:attrName>
                                        </p:attrNameLst>
                                      </p:cBhvr>
                                      <p:to>
                                        <p:strVal val="visible"/>
                                      </p:to>
                                    </p:set>
                                    <p:animEffect transition="in" filter="fade">
                                      <p:cBhvr>
                                        <p:cTn id="419" dur="500"/>
                                        <p:tgtEl>
                                          <p:spTgt spid="383">
                                            <p:txEl>
                                              <p:pRg st="4" end="4"/>
                                            </p:txEl>
                                          </p:spTgt>
                                        </p:tgtEl>
                                      </p:cBhvr>
                                    </p:animEffect>
                                  </p:childTnLst>
                                </p:cTn>
                              </p:par>
                            </p:childTnLst>
                          </p:cTn>
                        </p:par>
                        <p:par>
                          <p:cTn id="420" fill="hold">
                            <p:stCondLst>
                              <p:cond delay="52000"/>
                            </p:stCondLst>
                            <p:childTnLst>
                              <p:par>
                                <p:cTn id="421" presetID="10" presetClass="entr" presetSubtype="0" fill="hold" nodeType="afterEffect">
                                  <p:stCondLst>
                                    <p:cond delay="0"/>
                                  </p:stCondLst>
                                  <p:childTnLst>
                                    <p:set>
                                      <p:cBhvr>
                                        <p:cTn id="422" dur="1" fill="hold">
                                          <p:stCondLst>
                                            <p:cond delay="0"/>
                                          </p:stCondLst>
                                        </p:cTn>
                                        <p:tgtEl>
                                          <p:spTgt spid="383">
                                            <p:txEl>
                                              <p:pRg st="5" end="5"/>
                                            </p:txEl>
                                          </p:spTgt>
                                        </p:tgtEl>
                                        <p:attrNameLst>
                                          <p:attrName>style.visibility</p:attrName>
                                        </p:attrNameLst>
                                      </p:cBhvr>
                                      <p:to>
                                        <p:strVal val="visible"/>
                                      </p:to>
                                    </p:set>
                                    <p:animEffect transition="in" filter="fade">
                                      <p:cBhvr>
                                        <p:cTn id="423" dur="500"/>
                                        <p:tgtEl>
                                          <p:spTgt spid="383">
                                            <p:txEl>
                                              <p:pRg st="5" end="5"/>
                                            </p:txEl>
                                          </p:spTgt>
                                        </p:tgtEl>
                                      </p:cBhvr>
                                    </p:animEffect>
                                  </p:childTnLst>
                                </p:cTn>
                              </p:par>
                            </p:childTnLst>
                          </p:cTn>
                        </p:par>
                        <p:par>
                          <p:cTn id="424" fill="hold">
                            <p:stCondLst>
                              <p:cond delay="52500"/>
                            </p:stCondLst>
                            <p:childTnLst>
                              <p:par>
                                <p:cTn id="425" presetID="10" presetClass="entr" presetSubtype="0" fill="hold" nodeType="afterEffect">
                                  <p:stCondLst>
                                    <p:cond delay="0"/>
                                  </p:stCondLst>
                                  <p:childTnLst>
                                    <p:set>
                                      <p:cBhvr>
                                        <p:cTn id="426" dur="1" fill="hold">
                                          <p:stCondLst>
                                            <p:cond delay="0"/>
                                          </p:stCondLst>
                                        </p:cTn>
                                        <p:tgtEl>
                                          <p:spTgt spid="383">
                                            <p:txEl>
                                              <p:pRg st="6" end="6"/>
                                            </p:txEl>
                                          </p:spTgt>
                                        </p:tgtEl>
                                        <p:attrNameLst>
                                          <p:attrName>style.visibility</p:attrName>
                                        </p:attrNameLst>
                                      </p:cBhvr>
                                      <p:to>
                                        <p:strVal val="visible"/>
                                      </p:to>
                                    </p:set>
                                    <p:animEffect transition="in" filter="fade">
                                      <p:cBhvr>
                                        <p:cTn id="427" dur="500"/>
                                        <p:tgtEl>
                                          <p:spTgt spid="383">
                                            <p:txEl>
                                              <p:pRg st="6" end="6"/>
                                            </p:txEl>
                                          </p:spTgt>
                                        </p:tgtEl>
                                      </p:cBhvr>
                                    </p:animEffect>
                                  </p:childTnLst>
                                </p:cTn>
                              </p:par>
                            </p:childTnLst>
                          </p:cTn>
                        </p:par>
                        <p:par>
                          <p:cTn id="428" fill="hold">
                            <p:stCondLst>
                              <p:cond delay="53000"/>
                            </p:stCondLst>
                            <p:childTnLst>
                              <p:par>
                                <p:cTn id="429" presetID="10" presetClass="entr" presetSubtype="0" fill="hold" nodeType="afterEffect">
                                  <p:stCondLst>
                                    <p:cond delay="0"/>
                                  </p:stCondLst>
                                  <p:childTnLst>
                                    <p:set>
                                      <p:cBhvr>
                                        <p:cTn id="430" dur="1" fill="hold">
                                          <p:stCondLst>
                                            <p:cond delay="0"/>
                                          </p:stCondLst>
                                        </p:cTn>
                                        <p:tgtEl>
                                          <p:spTgt spid="383">
                                            <p:txEl>
                                              <p:pRg st="7" end="7"/>
                                            </p:txEl>
                                          </p:spTgt>
                                        </p:tgtEl>
                                        <p:attrNameLst>
                                          <p:attrName>style.visibility</p:attrName>
                                        </p:attrNameLst>
                                      </p:cBhvr>
                                      <p:to>
                                        <p:strVal val="visible"/>
                                      </p:to>
                                    </p:set>
                                    <p:animEffect transition="in" filter="fade">
                                      <p:cBhvr>
                                        <p:cTn id="431" dur="500"/>
                                        <p:tgtEl>
                                          <p:spTgt spid="383">
                                            <p:txEl>
                                              <p:pRg st="7" end="7"/>
                                            </p:txEl>
                                          </p:spTgt>
                                        </p:tgtEl>
                                      </p:cBhvr>
                                    </p:animEffect>
                                  </p:childTnLst>
                                </p:cTn>
                              </p:par>
                            </p:childTnLst>
                          </p:cTn>
                        </p:par>
                        <p:par>
                          <p:cTn id="432" fill="hold">
                            <p:stCondLst>
                              <p:cond delay="53500"/>
                            </p:stCondLst>
                            <p:childTnLst>
                              <p:par>
                                <p:cTn id="433" presetID="10" presetClass="entr" presetSubtype="0" fill="hold" nodeType="afterEffect">
                                  <p:stCondLst>
                                    <p:cond delay="0"/>
                                  </p:stCondLst>
                                  <p:childTnLst>
                                    <p:set>
                                      <p:cBhvr>
                                        <p:cTn id="434" dur="1" fill="hold">
                                          <p:stCondLst>
                                            <p:cond delay="0"/>
                                          </p:stCondLst>
                                        </p:cTn>
                                        <p:tgtEl>
                                          <p:spTgt spid="383">
                                            <p:txEl>
                                              <p:pRg st="8" end="8"/>
                                            </p:txEl>
                                          </p:spTgt>
                                        </p:tgtEl>
                                        <p:attrNameLst>
                                          <p:attrName>style.visibility</p:attrName>
                                        </p:attrNameLst>
                                      </p:cBhvr>
                                      <p:to>
                                        <p:strVal val="visible"/>
                                      </p:to>
                                    </p:set>
                                    <p:animEffect transition="in" filter="fade">
                                      <p:cBhvr>
                                        <p:cTn id="435" dur="500"/>
                                        <p:tgtEl>
                                          <p:spTgt spid="383">
                                            <p:txEl>
                                              <p:pRg st="8" end="8"/>
                                            </p:txEl>
                                          </p:spTgt>
                                        </p:tgtEl>
                                      </p:cBhvr>
                                    </p:animEffect>
                                  </p:childTnLst>
                                </p:cTn>
                              </p:par>
                            </p:childTnLst>
                          </p:cTn>
                        </p:par>
                        <p:par>
                          <p:cTn id="436" fill="hold">
                            <p:stCondLst>
                              <p:cond delay="54000"/>
                            </p:stCondLst>
                            <p:childTnLst>
                              <p:par>
                                <p:cTn id="437" presetID="10" presetClass="entr" presetSubtype="0" fill="hold" nodeType="afterEffect">
                                  <p:stCondLst>
                                    <p:cond delay="0"/>
                                  </p:stCondLst>
                                  <p:childTnLst>
                                    <p:set>
                                      <p:cBhvr>
                                        <p:cTn id="438" dur="1" fill="hold">
                                          <p:stCondLst>
                                            <p:cond delay="0"/>
                                          </p:stCondLst>
                                        </p:cTn>
                                        <p:tgtEl>
                                          <p:spTgt spid="393"/>
                                        </p:tgtEl>
                                        <p:attrNameLst>
                                          <p:attrName>style.visibility</p:attrName>
                                        </p:attrNameLst>
                                      </p:cBhvr>
                                      <p:to>
                                        <p:strVal val="visible"/>
                                      </p:to>
                                    </p:set>
                                    <p:animEffect transition="in" filter="fade">
                                      <p:cBhvr>
                                        <p:cTn id="439" dur="500"/>
                                        <p:tgtEl>
                                          <p:spTgt spid="393"/>
                                        </p:tgtEl>
                                      </p:cBhvr>
                                    </p:animEffect>
                                  </p:childTnLst>
                                </p:cTn>
                              </p:par>
                            </p:childTnLst>
                          </p:cTn>
                        </p:par>
                        <p:par>
                          <p:cTn id="440" fill="hold">
                            <p:stCondLst>
                              <p:cond delay="54500"/>
                            </p:stCondLst>
                            <p:childTnLst>
                              <p:par>
                                <p:cTn id="441" presetID="10" presetClass="entr" presetSubtype="0" fill="hold" nodeType="afterEffect">
                                  <p:stCondLst>
                                    <p:cond delay="0"/>
                                  </p:stCondLst>
                                  <p:childTnLst>
                                    <p:set>
                                      <p:cBhvr>
                                        <p:cTn id="442" dur="1" fill="hold">
                                          <p:stCondLst>
                                            <p:cond delay="0"/>
                                          </p:stCondLst>
                                        </p:cTn>
                                        <p:tgtEl>
                                          <p:spTgt spid="400"/>
                                        </p:tgtEl>
                                        <p:attrNameLst>
                                          <p:attrName>style.visibility</p:attrName>
                                        </p:attrNameLst>
                                      </p:cBhvr>
                                      <p:to>
                                        <p:strVal val="visible"/>
                                      </p:to>
                                    </p:set>
                                    <p:animEffect transition="in" filter="fade">
                                      <p:cBhvr>
                                        <p:cTn id="443" dur="500"/>
                                        <p:tgtEl>
                                          <p:spTgt spid="400"/>
                                        </p:tgtEl>
                                      </p:cBhvr>
                                    </p:animEffect>
                                  </p:childTnLst>
                                </p:cTn>
                              </p:par>
                            </p:childTnLst>
                          </p:cTn>
                        </p:par>
                        <p:par>
                          <p:cTn id="444" fill="hold">
                            <p:stCondLst>
                              <p:cond delay="55000"/>
                            </p:stCondLst>
                            <p:childTnLst>
                              <p:par>
                                <p:cTn id="445" presetID="10" presetClass="entr" presetSubtype="0" fill="hold" nodeType="afterEffect">
                                  <p:stCondLst>
                                    <p:cond delay="0"/>
                                  </p:stCondLst>
                                  <p:childTnLst>
                                    <p:set>
                                      <p:cBhvr>
                                        <p:cTn id="446" dur="1" fill="hold">
                                          <p:stCondLst>
                                            <p:cond delay="0"/>
                                          </p:stCondLst>
                                        </p:cTn>
                                        <p:tgtEl>
                                          <p:spTgt spid="402">
                                            <p:txEl>
                                              <p:pRg st="0" end="0"/>
                                            </p:txEl>
                                          </p:spTgt>
                                        </p:tgtEl>
                                        <p:attrNameLst>
                                          <p:attrName>style.visibility</p:attrName>
                                        </p:attrNameLst>
                                      </p:cBhvr>
                                      <p:to>
                                        <p:strVal val="visible"/>
                                      </p:to>
                                    </p:set>
                                    <p:animEffect transition="in" filter="fade">
                                      <p:cBhvr>
                                        <p:cTn id="447" dur="500"/>
                                        <p:tgtEl>
                                          <p:spTgt spid="402">
                                            <p:txEl>
                                              <p:pRg st="0" end="0"/>
                                            </p:txEl>
                                          </p:spTgt>
                                        </p:tgtEl>
                                      </p:cBhvr>
                                    </p:animEffect>
                                  </p:childTnLst>
                                </p:cTn>
                              </p:par>
                            </p:childTnLst>
                          </p:cTn>
                        </p:par>
                        <p:par>
                          <p:cTn id="448" fill="hold">
                            <p:stCondLst>
                              <p:cond delay="55500"/>
                            </p:stCondLst>
                            <p:childTnLst>
                              <p:par>
                                <p:cTn id="449" presetID="10" presetClass="entr" presetSubtype="0" fill="hold" nodeType="afterEffect">
                                  <p:stCondLst>
                                    <p:cond delay="0"/>
                                  </p:stCondLst>
                                  <p:childTnLst>
                                    <p:set>
                                      <p:cBhvr>
                                        <p:cTn id="450" dur="1" fill="hold">
                                          <p:stCondLst>
                                            <p:cond delay="0"/>
                                          </p:stCondLst>
                                        </p:cTn>
                                        <p:tgtEl>
                                          <p:spTgt spid="402">
                                            <p:txEl>
                                              <p:pRg st="1" end="1"/>
                                            </p:txEl>
                                          </p:spTgt>
                                        </p:tgtEl>
                                        <p:attrNameLst>
                                          <p:attrName>style.visibility</p:attrName>
                                        </p:attrNameLst>
                                      </p:cBhvr>
                                      <p:to>
                                        <p:strVal val="visible"/>
                                      </p:to>
                                    </p:set>
                                    <p:animEffect transition="in" filter="fade">
                                      <p:cBhvr>
                                        <p:cTn id="451" dur="500"/>
                                        <p:tgtEl>
                                          <p:spTgt spid="402">
                                            <p:txEl>
                                              <p:pRg st="1" end="1"/>
                                            </p:txEl>
                                          </p:spTgt>
                                        </p:tgtEl>
                                      </p:cBhvr>
                                    </p:animEffect>
                                  </p:childTnLst>
                                </p:cTn>
                              </p:par>
                            </p:childTnLst>
                          </p:cTn>
                        </p:par>
                        <p:par>
                          <p:cTn id="452" fill="hold">
                            <p:stCondLst>
                              <p:cond delay="56000"/>
                            </p:stCondLst>
                            <p:childTnLst>
                              <p:par>
                                <p:cTn id="453" presetID="10" presetClass="entr" presetSubtype="0" fill="hold" nodeType="afterEffect">
                                  <p:stCondLst>
                                    <p:cond delay="0"/>
                                  </p:stCondLst>
                                  <p:childTnLst>
                                    <p:set>
                                      <p:cBhvr>
                                        <p:cTn id="454" dur="1" fill="hold">
                                          <p:stCondLst>
                                            <p:cond delay="0"/>
                                          </p:stCondLst>
                                        </p:cTn>
                                        <p:tgtEl>
                                          <p:spTgt spid="402">
                                            <p:txEl>
                                              <p:pRg st="2" end="2"/>
                                            </p:txEl>
                                          </p:spTgt>
                                        </p:tgtEl>
                                        <p:attrNameLst>
                                          <p:attrName>style.visibility</p:attrName>
                                        </p:attrNameLst>
                                      </p:cBhvr>
                                      <p:to>
                                        <p:strVal val="visible"/>
                                      </p:to>
                                    </p:set>
                                    <p:animEffect transition="in" filter="fade">
                                      <p:cBhvr>
                                        <p:cTn id="455" dur="500"/>
                                        <p:tgtEl>
                                          <p:spTgt spid="402">
                                            <p:txEl>
                                              <p:pRg st="2" end="2"/>
                                            </p:txEl>
                                          </p:spTgt>
                                        </p:tgtEl>
                                      </p:cBhvr>
                                    </p:animEffect>
                                  </p:childTnLst>
                                </p:cTn>
                              </p:par>
                            </p:childTnLst>
                          </p:cTn>
                        </p:par>
                        <p:par>
                          <p:cTn id="456" fill="hold">
                            <p:stCondLst>
                              <p:cond delay="56500"/>
                            </p:stCondLst>
                            <p:childTnLst>
                              <p:par>
                                <p:cTn id="457" presetID="10" presetClass="entr" presetSubtype="0" fill="hold" nodeType="afterEffect">
                                  <p:stCondLst>
                                    <p:cond delay="0"/>
                                  </p:stCondLst>
                                  <p:childTnLst>
                                    <p:set>
                                      <p:cBhvr>
                                        <p:cTn id="458" dur="1" fill="hold">
                                          <p:stCondLst>
                                            <p:cond delay="0"/>
                                          </p:stCondLst>
                                        </p:cTn>
                                        <p:tgtEl>
                                          <p:spTgt spid="402">
                                            <p:txEl>
                                              <p:pRg st="3" end="3"/>
                                            </p:txEl>
                                          </p:spTgt>
                                        </p:tgtEl>
                                        <p:attrNameLst>
                                          <p:attrName>style.visibility</p:attrName>
                                        </p:attrNameLst>
                                      </p:cBhvr>
                                      <p:to>
                                        <p:strVal val="visible"/>
                                      </p:to>
                                    </p:set>
                                    <p:animEffect transition="in" filter="fade">
                                      <p:cBhvr>
                                        <p:cTn id="459" dur="500"/>
                                        <p:tgtEl>
                                          <p:spTgt spid="402">
                                            <p:txEl>
                                              <p:pRg st="3" end="3"/>
                                            </p:txEl>
                                          </p:spTgt>
                                        </p:tgtEl>
                                      </p:cBhvr>
                                    </p:animEffect>
                                  </p:childTnLst>
                                </p:cTn>
                              </p:par>
                            </p:childTnLst>
                          </p:cTn>
                        </p:par>
                        <p:par>
                          <p:cTn id="460" fill="hold">
                            <p:stCondLst>
                              <p:cond delay="57000"/>
                            </p:stCondLst>
                            <p:childTnLst>
                              <p:par>
                                <p:cTn id="461" presetID="10" presetClass="entr" presetSubtype="0" fill="hold" nodeType="afterEffect">
                                  <p:stCondLst>
                                    <p:cond delay="0"/>
                                  </p:stCondLst>
                                  <p:childTnLst>
                                    <p:set>
                                      <p:cBhvr>
                                        <p:cTn id="462" dur="1" fill="hold">
                                          <p:stCondLst>
                                            <p:cond delay="0"/>
                                          </p:stCondLst>
                                        </p:cTn>
                                        <p:tgtEl>
                                          <p:spTgt spid="402">
                                            <p:txEl>
                                              <p:pRg st="4" end="4"/>
                                            </p:txEl>
                                          </p:spTgt>
                                        </p:tgtEl>
                                        <p:attrNameLst>
                                          <p:attrName>style.visibility</p:attrName>
                                        </p:attrNameLst>
                                      </p:cBhvr>
                                      <p:to>
                                        <p:strVal val="visible"/>
                                      </p:to>
                                    </p:set>
                                    <p:animEffect transition="in" filter="fade">
                                      <p:cBhvr>
                                        <p:cTn id="463" dur="500"/>
                                        <p:tgtEl>
                                          <p:spTgt spid="402">
                                            <p:txEl>
                                              <p:pRg st="4" end="4"/>
                                            </p:txEl>
                                          </p:spTgt>
                                        </p:tgtEl>
                                      </p:cBhvr>
                                    </p:animEffect>
                                  </p:childTnLst>
                                </p:cTn>
                              </p:par>
                            </p:childTnLst>
                          </p:cTn>
                        </p:par>
                        <p:par>
                          <p:cTn id="464" fill="hold">
                            <p:stCondLst>
                              <p:cond delay="57500"/>
                            </p:stCondLst>
                            <p:childTnLst>
                              <p:par>
                                <p:cTn id="465" presetID="10" presetClass="entr" presetSubtype="0" fill="hold" nodeType="afterEffect">
                                  <p:stCondLst>
                                    <p:cond delay="0"/>
                                  </p:stCondLst>
                                  <p:childTnLst>
                                    <p:set>
                                      <p:cBhvr>
                                        <p:cTn id="466" dur="1" fill="hold">
                                          <p:stCondLst>
                                            <p:cond delay="0"/>
                                          </p:stCondLst>
                                        </p:cTn>
                                        <p:tgtEl>
                                          <p:spTgt spid="402">
                                            <p:txEl>
                                              <p:pRg st="5" end="5"/>
                                            </p:txEl>
                                          </p:spTgt>
                                        </p:tgtEl>
                                        <p:attrNameLst>
                                          <p:attrName>style.visibility</p:attrName>
                                        </p:attrNameLst>
                                      </p:cBhvr>
                                      <p:to>
                                        <p:strVal val="visible"/>
                                      </p:to>
                                    </p:set>
                                    <p:animEffect transition="in" filter="fade">
                                      <p:cBhvr>
                                        <p:cTn id="467" dur="500"/>
                                        <p:tgtEl>
                                          <p:spTgt spid="402">
                                            <p:txEl>
                                              <p:pRg st="5" end="5"/>
                                            </p:txEl>
                                          </p:spTgt>
                                        </p:tgtEl>
                                      </p:cBhvr>
                                    </p:animEffect>
                                  </p:childTnLst>
                                </p:cTn>
                              </p:par>
                            </p:childTnLst>
                          </p:cTn>
                        </p:par>
                        <p:par>
                          <p:cTn id="468" fill="hold">
                            <p:stCondLst>
                              <p:cond delay="58000"/>
                            </p:stCondLst>
                            <p:childTnLst>
                              <p:par>
                                <p:cTn id="469" presetID="10" presetClass="entr" presetSubtype="0" fill="hold" nodeType="afterEffect">
                                  <p:stCondLst>
                                    <p:cond delay="0"/>
                                  </p:stCondLst>
                                  <p:childTnLst>
                                    <p:set>
                                      <p:cBhvr>
                                        <p:cTn id="470" dur="1" fill="hold">
                                          <p:stCondLst>
                                            <p:cond delay="0"/>
                                          </p:stCondLst>
                                        </p:cTn>
                                        <p:tgtEl>
                                          <p:spTgt spid="402">
                                            <p:txEl>
                                              <p:pRg st="6" end="6"/>
                                            </p:txEl>
                                          </p:spTgt>
                                        </p:tgtEl>
                                        <p:attrNameLst>
                                          <p:attrName>style.visibility</p:attrName>
                                        </p:attrNameLst>
                                      </p:cBhvr>
                                      <p:to>
                                        <p:strVal val="visible"/>
                                      </p:to>
                                    </p:set>
                                    <p:animEffect transition="in" filter="fade">
                                      <p:cBhvr>
                                        <p:cTn id="471" dur="500"/>
                                        <p:tgtEl>
                                          <p:spTgt spid="402">
                                            <p:txEl>
                                              <p:pRg st="6" end="6"/>
                                            </p:txEl>
                                          </p:spTgt>
                                        </p:tgtEl>
                                      </p:cBhvr>
                                    </p:animEffect>
                                  </p:childTnLst>
                                </p:cTn>
                              </p:par>
                            </p:childTnLst>
                          </p:cTn>
                        </p:par>
                        <p:par>
                          <p:cTn id="472" fill="hold">
                            <p:stCondLst>
                              <p:cond delay="58500"/>
                            </p:stCondLst>
                            <p:childTnLst>
                              <p:par>
                                <p:cTn id="473" presetID="10" presetClass="entr" presetSubtype="0" fill="hold" nodeType="afterEffect">
                                  <p:stCondLst>
                                    <p:cond delay="0"/>
                                  </p:stCondLst>
                                  <p:childTnLst>
                                    <p:set>
                                      <p:cBhvr>
                                        <p:cTn id="474" dur="1" fill="hold">
                                          <p:stCondLst>
                                            <p:cond delay="0"/>
                                          </p:stCondLst>
                                        </p:cTn>
                                        <p:tgtEl>
                                          <p:spTgt spid="402">
                                            <p:txEl>
                                              <p:pRg st="7" end="7"/>
                                            </p:txEl>
                                          </p:spTgt>
                                        </p:tgtEl>
                                        <p:attrNameLst>
                                          <p:attrName>style.visibility</p:attrName>
                                        </p:attrNameLst>
                                      </p:cBhvr>
                                      <p:to>
                                        <p:strVal val="visible"/>
                                      </p:to>
                                    </p:set>
                                    <p:animEffect transition="in" filter="fade">
                                      <p:cBhvr>
                                        <p:cTn id="475" dur="500"/>
                                        <p:tgtEl>
                                          <p:spTgt spid="402">
                                            <p:txEl>
                                              <p:pRg st="7" end="7"/>
                                            </p:txEl>
                                          </p:spTgt>
                                        </p:tgtEl>
                                      </p:cBhvr>
                                    </p:animEffect>
                                  </p:childTnLst>
                                </p:cTn>
                              </p:par>
                            </p:childTnLst>
                          </p:cTn>
                        </p:par>
                        <p:par>
                          <p:cTn id="476" fill="hold">
                            <p:stCondLst>
                              <p:cond delay="59000"/>
                            </p:stCondLst>
                            <p:childTnLst>
                              <p:par>
                                <p:cTn id="477" presetID="10" presetClass="entr" presetSubtype="0" fill="hold" nodeType="afterEffect">
                                  <p:stCondLst>
                                    <p:cond delay="0"/>
                                  </p:stCondLst>
                                  <p:childTnLst>
                                    <p:set>
                                      <p:cBhvr>
                                        <p:cTn id="478" dur="1" fill="hold">
                                          <p:stCondLst>
                                            <p:cond delay="0"/>
                                          </p:stCondLst>
                                        </p:cTn>
                                        <p:tgtEl>
                                          <p:spTgt spid="402">
                                            <p:txEl>
                                              <p:pRg st="8" end="8"/>
                                            </p:txEl>
                                          </p:spTgt>
                                        </p:tgtEl>
                                        <p:attrNameLst>
                                          <p:attrName>style.visibility</p:attrName>
                                        </p:attrNameLst>
                                      </p:cBhvr>
                                      <p:to>
                                        <p:strVal val="visible"/>
                                      </p:to>
                                    </p:set>
                                    <p:animEffect transition="in" filter="fade">
                                      <p:cBhvr>
                                        <p:cTn id="479" dur="500"/>
                                        <p:tgtEl>
                                          <p:spTgt spid="40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405"/>
        <p:cNvGrpSpPr/>
        <p:nvPr/>
      </p:nvGrpSpPr>
      <p:grpSpPr>
        <a:xfrm>
          <a:off x="0" y="0"/>
          <a:ext cx="0" cy="0"/>
          <a:chOff x="0" y="0"/>
          <a:chExt cx="0" cy="0"/>
        </a:xfrm>
      </p:grpSpPr>
      <p:sp>
        <p:nvSpPr>
          <p:cNvPr id="406" name="Google Shape;406;p80"/>
          <p:cNvSpPr txBox="1">
            <a:spLocks noGrp="1"/>
          </p:cNvSpPr>
          <p:nvPr>
            <p:ph type="body" idx="1"/>
          </p:nvPr>
        </p:nvSpPr>
        <p:spPr>
          <a:xfrm>
            <a:off x="1532645" y="2844003"/>
            <a:ext cx="2118535" cy="29754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00"/>
              </a:spcBef>
              <a:spcAft>
                <a:spcPts val="0"/>
              </a:spcAft>
              <a:buClr>
                <a:schemeClr val="accent1"/>
              </a:buClr>
              <a:buSzPts val="1500"/>
              <a:buNone/>
              <a:defRPr sz="1500">
                <a:solidFill>
                  <a:schemeClr val="accen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7" name="Google Shape;407;p80"/>
          <p:cNvSpPr txBox="1">
            <a:spLocks noGrp="1"/>
          </p:cNvSpPr>
          <p:nvPr>
            <p:ph type="body" idx="2"/>
          </p:nvPr>
        </p:nvSpPr>
        <p:spPr>
          <a:xfrm>
            <a:off x="1532643" y="3309267"/>
            <a:ext cx="2782465" cy="1689974"/>
          </a:xfrm>
          <a:prstGeom prst="rect">
            <a:avLst/>
          </a:prstGeom>
          <a:noFill/>
          <a:ln>
            <a:noFill/>
          </a:ln>
        </p:spPr>
        <p:txBody>
          <a:bodyPr spcFirstLastPara="1" wrap="square" lIns="0" tIns="0" rIns="0" bIns="0" anchor="t" anchorCtr="0">
            <a:normAutofit/>
          </a:bodyPr>
          <a:lstStyle>
            <a:lvl1pPr marL="457200" lvl="0" indent="-228600" algn="l">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8" name="Google Shape;408;p80"/>
          <p:cNvSpPr txBox="1">
            <a:spLocks noGrp="1"/>
          </p:cNvSpPr>
          <p:nvPr>
            <p:ph type="body" idx="3"/>
          </p:nvPr>
        </p:nvSpPr>
        <p:spPr>
          <a:xfrm>
            <a:off x="4933542" y="2874080"/>
            <a:ext cx="1247904" cy="202294"/>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00"/>
              </a:spcBef>
              <a:spcAft>
                <a:spcPts val="0"/>
              </a:spcAft>
              <a:buClr>
                <a:schemeClr val="accent1"/>
              </a:buClr>
              <a:buSzPts val="1500"/>
              <a:buNone/>
              <a:defRPr sz="1500">
                <a:solidFill>
                  <a:schemeClr val="accen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9" name="Google Shape;409;p80"/>
          <p:cNvSpPr/>
          <p:nvPr/>
        </p:nvSpPr>
        <p:spPr>
          <a:xfrm>
            <a:off x="1571088" y="5793908"/>
            <a:ext cx="238191" cy="240442"/>
          </a:xfrm>
          <a:prstGeom prst="ellipse">
            <a:avLst/>
          </a:prstGeom>
          <a:solidFill>
            <a:srgbClr val="00B050"/>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
        <p:nvSpPr>
          <p:cNvPr id="410" name="Google Shape;410;p80"/>
          <p:cNvSpPr/>
          <p:nvPr/>
        </p:nvSpPr>
        <p:spPr>
          <a:xfrm>
            <a:off x="1658891" y="5859127"/>
            <a:ext cx="58516" cy="105376"/>
          </a:xfrm>
          <a:custGeom>
            <a:avLst/>
            <a:gdLst/>
            <a:ahLst/>
            <a:cxnLst/>
            <a:rect l="l" t="t" r="r" b="b"/>
            <a:pathLst>
              <a:path w="21600" h="21600" extrusionOk="0">
                <a:moveTo>
                  <a:pt x="21600" y="3757"/>
                </a:moveTo>
                <a:lnTo>
                  <a:pt x="15430" y="3757"/>
                </a:lnTo>
                <a:cubicBezTo>
                  <a:pt x="14702" y="3757"/>
                  <a:pt x="13885" y="4288"/>
                  <a:pt x="13885" y="5002"/>
                </a:cubicBezTo>
                <a:lnTo>
                  <a:pt x="13885" y="7478"/>
                </a:lnTo>
                <a:lnTo>
                  <a:pt x="21600" y="7478"/>
                </a:lnTo>
                <a:lnTo>
                  <a:pt x="21600" y="11004"/>
                </a:lnTo>
                <a:lnTo>
                  <a:pt x="13885" y="11004"/>
                </a:lnTo>
                <a:lnTo>
                  <a:pt x="13885" y="21600"/>
                </a:lnTo>
                <a:lnTo>
                  <a:pt x="6602" y="21600"/>
                </a:lnTo>
                <a:lnTo>
                  <a:pt x="6602" y="11004"/>
                </a:lnTo>
                <a:lnTo>
                  <a:pt x="0" y="11004"/>
                </a:lnTo>
                <a:lnTo>
                  <a:pt x="0" y="7478"/>
                </a:lnTo>
                <a:lnTo>
                  <a:pt x="6602" y="7478"/>
                </a:lnTo>
                <a:lnTo>
                  <a:pt x="6602" y="5401"/>
                </a:lnTo>
                <a:cubicBezTo>
                  <a:pt x="6602" y="2424"/>
                  <a:pt x="10324" y="0"/>
                  <a:pt x="15430" y="0"/>
                </a:cubicBezTo>
                <a:lnTo>
                  <a:pt x="21600" y="0"/>
                </a:lnTo>
                <a:cubicBezTo>
                  <a:pt x="21600" y="0"/>
                  <a:pt x="21600" y="3757"/>
                  <a:pt x="21600" y="3757"/>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
        <p:nvSpPr>
          <p:cNvPr id="411" name="Google Shape;411;p80"/>
          <p:cNvSpPr/>
          <p:nvPr/>
        </p:nvSpPr>
        <p:spPr>
          <a:xfrm>
            <a:off x="1571088" y="6138071"/>
            <a:ext cx="238191" cy="240442"/>
          </a:xfrm>
          <a:prstGeom prst="ellipse">
            <a:avLst/>
          </a:prstGeom>
          <a:solidFill>
            <a:srgbClr val="00B050"/>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
        <p:nvSpPr>
          <p:cNvPr id="412" name="Google Shape;412;p80"/>
          <p:cNvSpPr/>
          <p:nvPr/>
        </p:nvSpPr>
        <p:spPr>
          <a:xfrm>
            <a:off x="1640815" y="6209743"/>
            <a:ext cx="108950" cy="88560"/>
          </a:xfrm>
          <a:custGeom>
            <a:avLst/>
            <a:gdLst/>
            <a:ahLst/>
            <a:cxnLst/>
            <a:rect l="l" t="t" r="r" b="b"/>
            <a:pathLst>
              <a:path w="21600" h="21600" extrusionOk="0">
                <a:moveTo>
                  <a:pt x="21600" y="2557"/>
                </a:moveTo>
                <a:cubicBezTo>
                  <a:pt x="20804" y="2992"/>
                  <a:pt x="19950" y="3284"/>
                  <a:pt x="19054" y="3416"/>
                </a:cubicBezTo>
                <a:cubicBezTo>
                  <a:pt x="19970" y="2741"/>
                  <a:pt x="20673" y="1673"/>
                  <a:pt x="21003" y="400"/>
                </a:cubicBezTo>
                <a:cubicBezTo>
                  <a:pt x="20147" y="1023"/>
                  <a:pt x="19198" y="1478"/>
                  <a:pt x="18189" y="1722"/>
                </a:cubicBezTo>
                <a:cubicBezTo>
                  <a:pt x="17381" y="661"/>
                  <a:pt x="16229" y="0"/>
                  <a:pt x="14955" y="0"/>
                </a:cubicBezTo>
                <a:cubicBezTo>
                  <a:pt x="12507" y="0"/>
                  <a:pt x="10524" y="2442"/>
                  <a:pt x="10524" y="5451"/>
                </a:cubicBezTo>
                <a:cubicBezTo>
                  <a:pt x="10524" y="5879"/>
                  <a:pt x="10562" y="6297"/>
                  <a:pt x="10638" y="6697"/>
                </a:cubicBezTo>
                <a:cubicBezTo>
                  <a:pt x="6956" y="6467"/>
                  <a:pt x="3689" y="4296"/>
                  <a:pt x="1504" y="998"/>
                </a:cubicBezTo>
                <a:cubicBezTo>
                  <a:pt x="1122" y="1802"/>
                  <a:pt x="903" y="2741"/>
                  <a:pt x="903" y="3740"/>
                </a:cubicBezTo>
                <a:cubicBezTo>
                  <a:pt x="903" y="5632"/>
                  <a:pt x="1686" y="7299"/>
                  <a:pt x="2875" y="8280"/>
                </a:cubicBezTo>
                <a:cubicBezTo>
                  <a:pt x="2150" y="8248"/>
                  <a:pt x="1466" y="8005"/>
                  <a:pt x="868" y="7598"/>
                </a:cubicBezTo>
                <a:cubicBezTo>
                  <a:pt x="868" y="7619"/>
                  <a:pt x="868" y="7643"/>
                  <a:pt x="868" y="7664"/>
                </a:cubicBezTo>
                <a:cubicBezTo>
                  <a:pt x="868" y="10308"/>
                  <a:pt x="2396" y="12510"/>
                  <a:pt x="4423" y="13011"/>
                </a:cubicBezTo>
                <a:cubicBezTo>
                  <a:pt x="4051" y="13136"/>
                  <a:pt x="3660" y="13202"/>
                  <a:pt x="3255" y="13202"/>
                </a:cubicBezTo>
                <a:cubicBezTo>
                  <a:pt x="2970" y="13202"/>
                  <a:pt x="2693" y="13167"/>
                  <a:pt x="2421" y="13105"/>
                </a:cubicBezTo>
                <a:cubicBezTo>
                  <a:pt x="2985" y="15272"/>
                  <a:pt x="4622" y="16848"/>
                  <a:pt x="6560" y="16893"/>
                </a:cubicBezTo>
                <a:cubicBezTo>
                  <a:pt x="5043" y="18354"/>
                  <a:pt x="3134" y="19227"/>
                  <a:pt x="1057" y="19227"/>
                </a:cubicBezTo>
                <a:cubicBezTo>
                  <a:pt x="700" y="19227"/>
                  <a:pt x="348" y="19200"/>
                  <a:pt x="0" y="19151"/>
                </a:cubicBezTo>
                <a:cubicBezTo>
                  <a:pt x="1961" y="20699"/>
                  <a:pt x="4290" y="21600"/>
                  <a:pt x="6793" y="21600"/>
                </a:cubicBezTo>
                <a:cubicBezTo>
                  <a:pt x="14944" y="21600"/>
                  <a:pt x="19402" y="13293"/>
                  <a:pt x="19402" y="6084"/>
                </a:cubicBezTo>
                <a:cubicBezTo>
                  <a:pt x="19402" y="5848"/>
                  <a:pt x="19398" y="5615"/>
                  <a:pt x="19389" y="5378"/>
                </a:cubicBezTo>
                <a:cubicBezTo>
                  <a:pt x="20254" y="4609"/>
                  <a:pt x="21005" y="3649"/>
                  <a:pt x="21600" y="2557"/>
                </a:cubicBezTo>
                <a:close/>
              </a:path>
            </a:pathLst>
          </a:custGeom>
          <a:solidFill>
            <a:srgbClr val="FFFFFF"/>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
        <p:nvSpPr>
          <p:cNvPr id="413" name="Google Shape;413;p80"/>
          <p:cNvSpPr>
            <a:spLocks noGrp="1"/>
          </p:cNvSpPr>
          <p:nvPr>
            <p:ph type="pic" idx="4"/>
          </p:nvPr>
        </p:nvSpPr>
        <p:spPr>
          <a:xfrm>
            <a:off x="7611921" y="2808724"/>
            <a:ext cx="3053301" cy="3056425"/>
          </a:xfrm>
          <a:prstGeom prst="rect">
            <a:avLst/>
          </a:prstGeom>
          <a:solidFill>
            <a:srgbClr val="A5A5A5"/>
          </a:solidFill>
          <a:ln w="38100" cap="flat" cmpd="sng">
            <a:solidFill>
              <a:srgbClr val="00B050"/>
            </a:solidFill>
            <a:prstDash val="solid"/>
            <a:round/>
            <a:headEnd type="none" w="sm" len="sm"/>
            <a:tailEnd type="none" w="sm" len="sm"/>
          </a:ln>
        </p:spPr>
      </p:sp>
      <p:sp>
        <p:nvSpPr>
          <p:cNvPr id="414" name="Google Shape;414;p80"/>
          <p:cNvSpPr txBox="1">
            <a:spLocks noGrp="1"/>
          </p:cNvSpPr>
          <p:nvPr>
            <p:ph type="body" idx="5"/>
          </p:nvPr>
        </p:nvSpPr>
        <p:spPr>
          <a:xfrm>
            <a:off x="4907503" y="3313156"/>
            <a:ext cx="1299981" cy="21154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5" name="Google Shape;415;p80"/>
          <p:cNvSpPr txBox="1">
            <a:spLocks noGrp="1"/>
          </p:cNvSpPr>
          <p:nvPr>
            <p:ph type="body" idx="6"/>
          </p:nvPr>
        </p:nvSpPr>
        <p:spPr>
          <a:xfrm>
            <a:off x="6329637" y="3693782"/>
            <a:ext cx="425256" cy="165538"/>
          </a:xfrm>
          <a:prstGeom prst="rect">
            <a:avLst/>
          </a:prstGeom>
          <a:noFill/>
          <a:ln>
            <a:noFill/>
          </a:ln>
        </p:spPr>
        <p:txBody>
          <a:bodyPr spcFirstLastPara="1" wrap="square" lIns="0" tIns="0" rIns="0" bIns="0" anchor="t" anchorCtr="0">
            <a:noAutofit/>
          </a:bodyPr>
          <a:lstStyle>
            <a:lvl1pPr marL="457200" lvl="0" indent="-228600" algn="ctr">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6" name="Google Shape;416;p80"/>
          <p:cNvSpPr txBox="1">
            <a:spLocks noGrp="1"/>
          </p:cNvSpPr>
          <p:nvPr>
            <p:ph type="body" idx="7"/>
          </p:nvPr>
        </p:nvSpPr>
        <p:spPr>
          <a:xfrm>
            <a:off x="1967335" y="5810541"/>
            <a:ext cx="1186558" cy="197056"/>
          </a:xfrm>
          <a:prstGeom prst="rect">
            <a:avLst/>
          </a:prstGeom>
          <a:noFill/>
          <a:ln>
            <a:noFill/>
          </a:ln>
        </p:spPr>
        <p:txBody>
          <a:bodyPr spcFirstLastPara="1" wrap="square" lIns="0" tIns="0" rIns="0" bIns="0" anchor="t" anchorCtr="0">
            <a:normAutofit/>
          </a:bodyPr>
          <a:lstStyle>
            <a:lvl1pPr marL="457200" lvl="0" indent="-228600" algn="l">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7" name="Google Shape;417;p80"/>
          <p:cNvSpPr txBox="1">
            <a:spLocks noGrp="1"/>
          </p:cNvSpPr>
          <p:nvPr>
            <p:ph type="body" idx="8"/>
          </p:nvPr>
        </p:nvSpPr>
        <p:spPr>
          <a:xfrm>
            <a:off x="1967336" y="6163676"/>
            <a:ext cx="1415098" cy="197056"/>
          </a:xfrm>
          <a:prstGeom prst="rect">
            <a:avLst/>
          </a:prstGeom>
          <a:noFill/>
          <a:ln>
            <a:noFill/>
          </a:ln>
        </p:spPr>
        <p:txBody>
          <a:bodyPr spcFirstLastPara="1" wrap="square" lIns="0" tIns="0" rIns="0" bIns="0" anchor="t" anchorCtr="0">
            <a:normAutofit/>
          </a:bodyPr>
          <a:lstStyle>
            <a:lvl1pPr marL="457200" lvl="0" indent="-228600" algn="l">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8" name="Google Shape;418;p80"/>
          <p:cNvSpPr/>
          <p:nvPr/>
        </p:nvSpPr>
        <p:spPr>
          <a:xfrm>
            <a:off x="4901776" y="3539543"/>
            <a:ext cx="2182982" cy="65200"/>
          </a:xfrm>
          <a:prstGeom prst="rect">
            <a:avLst/>
          </a:prstGeom>
          <a:solidFill>
            <a:srgbClr val="3F3F3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419" name="Google Shape;419;p80"/>
          <p:cNvSpPr/>
          <p:nvPr/>
        </p:nvSpPr>
        <p:spPr>
          <a:xfrm>
            <a:off x="4901776" y="3538571"/>
            <a:ext cx="1628540" cy="65200"/>
          </a:xfrm>
          <a:prstGeom prst="rect">
            <a:avLst/>
          </a:prstGeom>
          <a:solidFill>
            <a:srgbClr val="00B050"/>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420" name="Google Shape;420;p80"/>
          <p:cNvSpPr txBox="1">
            <a:spLocks noGrp="1"/>
          </p:cNvSpPr>
          <p:nvPr>
            <p:ph type="body" idx="9"/>
          </p:nvPr>
        </p:nvSpPr>
        <p:spPr>
          <a:xfrm>
            <a:off x="4907503" y="3980285"/>
            <a:ext cx="1299981" cy="21154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1" name="Google Shape;421;p80"/>
          <p:cNvSpPr txBox="1">
            <a:spLocks noGrp="1"/>
          </p:cNvSpPr>
          <p:nvPr>
            <p:ph type="body" idx="13"/>
          </p:nvPr>
        </p:nvSpPr>
        <p:spPr>
          <a:xfrm>
            <a:off x="5886834" y="4360913"/>
            <a:ext cx="425256" cy="165538"/>
          </a:xfrm>
          <a:prstGeom prst="rect">
            <a:avLst/>
          </a:prstGeom>
          <a:noFill/>
          <a:ln>
            <a:noFill/>
          </a:ln>
        </p:spPr>
        <p:txBody>
          <a:bodyPr spcFirstLastPara="1" wrap="square" lIns="0" tIns="0" rIns="0" bIns="0" anchor="t" anchorCtr="0">
            <a:noAutofit/>
          </a:bodyPr>
          <a:lstStyle>
            <a:lvl1pPr marL="457200" lvl="0" indent="-228600" algn="ctr">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2" name="Google Shape;422;p80"/>
          <p:cNvSpPr/>
          <p:nvPr/>
        </p:nvSpPr>
        <p:spPr>
          <a:xfrm>
            <a:off x="4901776" y="4206671"/>
            <a:ext cx="2182982" cy="65200"/>
          </a:xfrm>
          <a:prstGeom prst="rect">
            <a:avLst/>
          </a:prstGeom>
          <a:solidFill>
            <a:srgbClr val="3F3F3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423" name="Google Shape;423;p80"/>
          <p:cNvSpPr/>
          <p:nvPr/>
        </p:nvSpPr>
        <p:spPr>
          <a:xfrm>
            <a:off x="4901772" y="4205699"/>
            <a:ext cx="1197403" cy="65200"/>
          </a:xfrm>
          <a:prstGeom prst="rect">
            <a:avLst/>
          </a:prstGeom>
          <a:solidFill>
            <a:srgbClr val="00B050"/>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424" name="Google Shape;424;p80"/>
          <p:cNvSpPr txBox="1">
            <a:spLocks noGrp="1"/>
          </p:cNvSpPr>
          <p:nvPr>
            <p:ph type="body" idx="14"/>
          </p:nvPr>
        </p:nvSpPr>
        <p:spPr>
          <a:xfrm>
            <a:off x="4907503" y="4637570"/>
            <a:ext cx="1299981" cy="211548"/>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5" name="Google Shape;425;p80"/>
          <p:cNvSpPr txBox="1">
            <a:spLocks noGrp="1"/>
          </p:cNvSpPr>
          <p:nvPr>
            <p:ph type="body" idx="15"/>
          </p:nvPr>
        </p:nvSpPr>
        <p:spPr>
          <a:xfrm>
            <a:off x="6698636" y="5018196"/>
            <a:ext cx="425256" cy="165538"/>
          </a:xfrm>
          <a:prstGeom prst="rect">
            <a:avLst/>
          </a:prstGeom>
          <a:noFill/>
          <a:ln>
            <a:noFill/>
          </a:ln>
        </p:spPr>
        <p:txBody>
          <a:bodyPr spcFirstLastPara="1" wrap="square" lIns="0" tIns="0" rIns="0" bIns="0" anchor="t" anchorCtr="0">
            <a:noAutofit/>
          </a:bodyPr>
          <a:lstStyle>
            <a:lvl1pPr marL="457200" lvl="0" indent="-228600" algn="ctr">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6" name="Google Shape;426;p80"/>
          <p:cNvSpPr/>
          <p:nvPr/>
        </p:nvSpPr>
        <p:spPr>
          <a:xfrm>
            <a:off x="4901776" y="4863958"/>
            <a:ext cx="2182982" cy="65200"/>
          </a:xfrm>
          <a:prstGeom prst="rect">
            <a:avLst/>
          </a:prstGeom>
          <a:solidFill>
            <a:srgbClr val="3F3F3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427" name="Google Shape;427;p80"/>
          <p:cNvSpPr/>
          <p:nvPr/>
        </p:nvSpPr>
        <p:spPr>
          <a:xfrm>
            <a:off x="4901772" y="4862986"/>
            <a:ext cx="2016339" cy="65200"/>
          </a:xfrm>
          <a:prstGeom prst="rect">
            <a:avLst/>
          </a:prstGeom>
          <a:solidFill>
            <a:srgbClr val="00B050"/>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428" name="Google Shape;428;p80"/>
          <p:cNvSpPr txBox="1">
            <a:spLocks noGrp="1"/>
          </p:cNvSpPr>
          <p:nvPr>
            <p:ph type="body" idx="16"/>
          </p:nvPr>
        </p:nvSpPr>
        <p:spPr>
          <a:xfrm>
            <a:off x="5264150" y="5810541"/>
            <a:ext cx="1186558" cy="197056"/>
          </a:xfrm>
          <a:prstGeom prst="rect">
            <a:avLst/>
          </a:prstGeom>
          <a:noFill/>
          <a:ln>
            <a:noFill/>
          </a:ln>
        </p:spPr>
        <p:txBody>
          <a:bodyPr spcFirstLastPara="1" wrap="square" lIns="0" tIns="0" rIns="0" bIns="0" anchor="t" anchorCtr="0">
            <a:normAutofit/>
          </a:bodyPr>
          <a:lstStyle>
            <a:lvl1pPr marL="457200" lvl="0" indent="-228600" algn="l">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9" name="Google Shape;429;p80"/>
          <p:cNvSpPr txBox="1">
            <a:spLocks noGrp="1"/>
          </p:cNvSpPr>
          <p:nvPr>
            <p:ph type="body" idx="17"/>
          </p:nvPr>
        </p:nvSpPr>
        <p:spPr>
          <a:xfrm>
            <a:off x="5264150" y="6163676"/>
            <a:ext cx="1415098" cy="197056"/>
          </a:xfrm>
          <a:prstGeom prst="rect">
            <a:avLst/>
          </a:prstGeom>
          <a:noFill/>
          <a:ln>
            <a:noFill/>
          </a:ln>
        </p:spPr>
        <p:txBody>
          <a:bodyPr spcFirstLastPara="1" wrap="square" lIns="0" tIns="0" rIns="0" bIns="0" anchor="t" anchorCtr="0">
            <a:normAutofit/>
          </a:bodyPr>
          <a:lstStyle>
            <a:lvl1pPr marL="457200" lvl="0" indent="-228600" algn="l">
              <a:lnSpc>
                <a:spcPct val="140000"/>
              </a:lnSpc>
              <a:spcBef>
                <a:spcPts val="200"/>
              </a:spcBef>
              <a:spcAft>
                <a:spcPts val="0"/>
              </a:spcAft>
              <a:buClr>
                <a:srgbClr val="F2F2F2"/>
              </a:buClr>
              <a:buSzPts val="1000"/>
              <a:buNone/>
              <a:defRPr sz="1000">
                <a:solidFill>
                  <a:srgbClr val="F2F2F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0" name="Google Shape;430;p80"/>
          <p:cNvSpPr/>
          <p:nvPr/>
        </p:nvSpPr>
        <p:spPr>
          <a:xfrm>
            <a:off x="4867903" y="5793908"/>
            <a:ext cx="238191" cy="240442"/>
          </a:xfrm>
          <a:prstGeom prst="ellipse">
            <a:avLst/>
          </a:prstGeom>
          <a:solidFill>
            <a:srgbClr val="00B050"/>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
        <p:nvSpPr>
          <p:cNvPr id="431" name="Google Shape;431;p80"/>
          <p:cNvSpPr/>
          <p:nvPr/>
        </p:nvSpPr>
        <p:spPr>
          <a:xfrm>
            <a:off x="4921641" y="5843354"/>
            <a:ext cx="137633" cy="121149"/>
          </a:xfrm>
          <a:custGeom>
            <a:avLst/>
            <a:gdLst/>
            <a:ahLst/>
            <a:cxnLst/>
            <a:rect l="l" t="t" r="r" b="b"/>
            <a:pathLst>
              <a:path w="21600" h="21600" extrusionOk="0">
                <a:moveTo>
                  <a:pt x="11041" y="15188"/>
                </a:moveTo>
                <a:cubicBezTo>
                  <a:pt x="8905" y="14174"/>
                  <a:pt x="8222" y="13317"/>
                  <a:pt x="8222" y="11485"/>
                </a:cubicBezTo>
                <a:cubicBezTo>
                  <a:pt x="8222" y="10385"/>
                  <a:pt x="8875" y="10744"/>
                  <a:pt x="9161" y="8730"/>
                </a:cubicBezTo>
                <a:cubicBezTo>
                  <a:pt x="9279" y="7894"/>
                  <a:pt x="9855" y="8716"/>
                  <a:pt x="9966" y="6808"/>
                </a:cubicBezTo>
                <a:cubicBezTo>
                  <a:pt x="9966" y="6047"/>
                  <a:pt x="9651" y="5858"/>
                  <a:pt x="9651" y="5858"/>
                </a:cubicBezTo>
                <a:cubicBezTo>
                  <a:pt x="9651" y="5858"/>
                  <a:pt x="9811" y="4733"/>
                  <a:pt x="9873" y="3867"/>
                </a:cubicBezTo>
                <a:cubicBezTo>
                  <a:pt x="9951" y="2788"/>
                  <a:pt x="9396" y="0"/>
                  <a:pt x="6431" y="0"/>
                </a:cubicBezTo>
                <a:cubicBezTo>
                  <a:pt x="3466" y="0"/>
                  <a:pt x="2909" y="2788"/>
                  <a:pt x="2987" y="3867"/>
                </a:cubicBezTo>
                <a:cubicBezTo>
                  <a:pt x="3050" y="4733"/>
                  <a:pt x="3210" y="5858"/>
                  <a:pt x="3210" y="5858"/>
                </a:cubicBezTo>
                <a:cubicBezTo>
                  <a:pt x="3210" y="5858"/>
                  <a:pt x="2895" y="6047"/>
                  <a:pt x="2895" y="6808"/>
                </a:cubicBezTo>
                <a:cubicBezTo>
                  <a:pt x="3005" y="8716"/>
                  <a:pt x="3582" y="7894"/>
                  <a:pt x="3700" y="8730"/>
                </a:cubicBezTo>
                <a:cubicBezTo>
                  <a:pt x="3987" y="10744"/>
                  <a:pt x="4639" y="10385"/>
                  <a:pt x="4639" y="11485"/>
                </a:cubicBezTo>
                <a:cubicBezTo>
                  <a:pt x="4639" y="13317"/>
                  <a:pt x="3956" y="14174"/>
                  <a:pt x="1819" y="15188"/>
                </a:cubicBezTo>
                <a:cubicBezTo>
                  <a:pt x="1169" y="15497"/>
                  <a:pt x="0" y="15976"/>
                  <a:pt x="0" y="17129"/>
                </a:cubicBezTo>
                <a:lnTo>
                  <a:pt x="0" y="21600"/>
                </a:lnTo>
                <a:lnTo>
                  <a:pt x="15005" y="21600"/>
                </a:lnTo>
                <a:cubicBezTo>
                  <a:pt x="15005" y="21600"/>
                  <a:pt x="15005" y="18955"/>
                  <a:pt x="15005" y="18248"/>
                </a:cubicBezTo>
                <a:cubicBezTo>
                  <a:pt x="15005" y="17196"/>
                  <a:pt x="13184" y="16207"/>
                  <a:pt x="11041" y="15188"/>
                </a:cubicBezTo>
                <a:close/>
                <a:moveTo>
                  <a:pt x="21600" y="21600"/>
                </a:moveTo>
                <a:cubicBezTo>
                  <a:pt x="21600" y="21600"/>
                  <a:pt x="21557" y="16953"/>
                  <a:pt x="21307" y="16471"/>
                </a:cubicBezTo>
                <a:cubicBezTo>
                  <a:pt x="20935" y="15754"/>
                  <a:pt x="20071" y="15261"/>
                  <a:pt x="18463" y="14498"/>
                </a:cubicBezTo>
                <a:cubicBezTo>
                  <a:pt x="16861" y="13736"/>
                  <a:pt x="16349" y="13094"/>
                  <a:pt x="16349" y="11720"/>
                </a:cubicBezTo>
                <a:cubicBezTo>
                  <a:pt x="16349" y="10894"/>
                  <a:pt x="16838" y="11164"/>
                  <a:pt x="17053" y="9653"/>
                </a:cubicBezTo>
                <a:cubicBezTo>
                  <a:pt x="17142" y="9026"/>
                  <a:pt x="17574" y="9643"/>
                  <a:pt x="17657" y="8212"/>
                </a:cubicBezTo>
                <a:cubicBezTo>
                  <a:pt x="17657" y="7642"/>
                  <a:pt x="17420" y="7499"/>
                  <a:pt x="17420" y="7499"/>
                </a:cubicBezTo>
                <a:cubicBezTo>
                  <a:pt x="17420" y="7499"/>
                  <a:pt x="17541" y="6656"/>
                  <a:pt x="17588" y="6006"/>
                </a:cubicBezTo>
                <a:cubicBezTo>
                  <a:pt x="17646" y="5197"/>
                  <a:pt x="17229" y="3106"/>
                  <a:pt x="15005" y="3106"/>
                </a:cubicBezTo>
                <a:cubicBezTo>
                  <a:pt x="12781" y="3106"/>
                  <a:pt x="12365" y="5197"/>
                  <a:pt x="12422" y="6006"/>
                </a:cubicBezTo>
                <a:cubicBezTo>
                  <a:pt x="12469" y="6656"/>
                  <a:pt x="12589" y="7499"/>
                  <a:pt x="12589" y="7499"/>
                </a:cubicBezTo>
                <a:cubicBezTo>
                  <a:pt x="12589" y="7499"/>
                  <a:pt x="12353" y="7642"/>
                  <a:pt x="12353" y="8212"/>
                </a:cubicBezTo>
                <a:cubicBezTo>
                  <a:pt x="12437" y="9643"/>
                  <a:pt x="12868" y="9026"/>
                  <a:pt x="12957" y="9653"/>
                </a:cubicBezTo>
                <a:cubicBezTo>
                  <a:pt x="13173" y="11164"/>
                  <a:pt x="13662" y="10894"/>
                  <a:pt x="13662" y="11720"/>
                </a:cubicBezTo>
                <a:cubicBezTo>
                  <a:pt x="13662" y="12655"/>
                  <a:pt x="13424" y="13250"/>
                  <a:pt x="12768" y="13776"/>
                </a:cubicBezTo>
                <a:cubicBezTo>
                  <a:pt x="16268" y="15766"/>
                  <a:pt x="16737" y="16172"/>
                  <a:pt x="16737" y="17952"/>
                </a:cubicBezTo>
                <a:lnTo>
                  <a:pt x="16737" y="21600"/>
                </a:lnTo>
                <a:cubicBezTo>
                  <a:pt x="16737" y="21600"/>
                  <a:pt x="21600" y="21600"/>
                  <a:pt x="21600" y="21600"/>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
        <p:nvSpPr>
          <p:cNvPr id="432" name="Google Shape;432;p80"/>
          <p:cNvSpPr/>
          <p:nvPr/>
        </p:nvSpPr>
        <p:spPr>
          <a:xfrm>
            <a:off x="4867903" y="6138071"/>
            <a:ext cx="238191" cy="240442"/>
          </a:xfrm>
          <a:prstGeom prst="ellipse">
            <a:avLst/>
          </a:prstGeom>
          <a:solidFill>
            <a:srgbClr val="00B050"/>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
        <p:nvSpPr>
          <p:cNvPr id="433" name="Google Shape;433;p80"/>
          <p:cNvSpPr/>
          <p:nvPr/>
        </p:nvSpPr>
        <p:spPr>
          <a:xfrm>
            <a:off x="4940684" y="6212124"/>
            <a:ext cx="95264" cy="97412"/>
          </a:xfrm>
          <a:custGeom>
            <a:avLst/>
            <a:gdLst/>
            <a:ahLst/>
            <a:cxnLst/>
            <a:rect l="l" t="t"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l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rgbClr val="F2F2F2"/>
              </a:solidFill>
              <a:latin typeface="Open Sans"/>
              <a:ea typeface="Open Sans"/>
              <a:cs typeface="Open Sans"/>
              <a:sym typeface="Open Sans"/>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6">
                                            <p:txEl>
                                              <p:pRg st="0" end="0"/>
                                            </p:txEl>
                                          </p:spTgt>
                                        </p:tgtEl>
                                        <p:attrNameLst>
                                          <p:attrName>style.visibility</p:attrName>
                                        </p:attrNameLst>
                                      </p:cBhvr>
                                      <p:to>
                                        <p:strVal val="visible"/>
                                      </p:to>
                                    </p:set>
                                    <p:animEffect transition="in" filter="fade">
                                      <p:cBhvr>
                                        <p:cTn id="7" dur="500"/>
                                        <p:tgtEl>
                                          <p:spTgt spid="40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6">
                                            <p:txEl>
                                              <p:pRg st="1" end="1"/>
                                            </p:txEl>
                                          </p:spTgt>
                                        </p:tgtEl>
                                        <p:attrNameLst>
                                          <p:attrName>style.visibility</p:attrName>
                                        </p:attrNameLst>
                                      </p:cBhvr>
                                      <p:to>
                                        <p:strVal val="visible"/>
                                      </p:to>
                                    </p:set>
                                    <p:animEffect transition="in" filter="fade">
                                      <p:cBhvr>
                                        <p:cTn id="10" dur="500"/>
                                        <p:tgtEl>
                                          <p:spTgt spid="40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06">
                                            <p:txEl>
                                              <p:pRg st="2" end="2"/>
                                            </p:txEl>
                                          </p:spTgt>
                                        </p:tgtEl>
                                        <p:attrNameLst>
                                          <p:attrName>style.visibility</p:attrName>
                                        </p:attrNameLst>
                                      </p:cBhvr>
                                      <p:to>
                                        <p:strVal val="visible"/>
                                      </p:to>
                                    </p:set>
                                    <p:animEffect transition="in" filter="fade">
                                      <p:cBhvr>
                                        <p:cTn id="13" dur="500"/>
                                        <p:tgtEl>
                                          <p:spTgt spid="40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06">
                                            <p:txEl>
                                              <p:pRg st="3" end="3"/>
                                            </p:txEl>
                                          </p:spTgt>
                                        </p:tgtEl>
                                        <p:attrNameLst>
                                          <p:attrName>style.visibility</p:attrName>
                                        </p:attrNameLst>
                                      </p:cBhvr>
                                      <p:to>
                                        <p:strVal val="visible"/>
                                      </p:to>
                                    </p:set>
                                    <p:animEffect transition="in" filter="fade">
                                      <p:cBhvr>
                                        <p:cTn id="16" dur="500"/>
                                        <p:tgtEl>
                                          <p:spTgt spid="40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06">
                                            <p:txEl>
                                              <p:pRg st="4" end="4"/>
                                            </p:txEl>
                                          </p:spTgt>
                                        </p:tgtEl>
                                        <p:attrNameLst>
                                          <p:attrName>style.visibility</p:attrName>
                                        </p:attrNameLst>
                                      </p:cBhvr>
                                      <p:to>
                                        <p:strVal val="visible"/>
                                      </p:to>
                                    </p:set>
                                    <p:animEffect transition="in" filter="fade">
                                      <p:cBhvr>
                                        <p:cTn id="19" dur="500"/>
                                        <p:tgtEl>
                                          <p:spTgt spid="40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06">
                                            <p:txEl>
                                              <p:pRg st="5" end="5"/>
                                            </p:txEl>
                                          </p:spTgt>
                                        </p:tgtEl>
                                        <p:attrNameLst>
                                          <p:attrName>style.visibility</p:attrName>
                                        </p:attrNameLst>
                                      </p:cBhvr>
                                      <p:to>
                                        <p:strVal val="visible"/>
                                      </p:to>
                                    </p:set>
                                    <p:animEffect transition="in" filter="fade">
                                      <p:cBhvr>
                                        <p:cTn id="22" dur="500"/>
                                        <p:tgtEl>
                                          <p:spTgt spid="406">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06">
                                            <p:txEl>
                                              <p:pRg st="6" end="6"/>
                                            </p:txEl>
                                          </p:spTgt>
                                        </p:tgtEl>
                                        <p:attrNameLst>
                                          <p:attrName>style.visibility</p:attrName>
                                        </p:attrNameLst>
                                      </p:cBhvr>
                                      <p:to>
                                        <p:strVal val="visible"/>
                                      </p:to>
                                    </p:set>
                                    <p:animEffect transition="in" filter="fade">
                                      <p:cBhvr>
                                        <p:cTn id="25" dur="500"/>
                                        <p:tgtEl>
                                          <p:spTgt spid="406">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06">
                                            <p:txEl>
                                              <p:pRg st="7" end="7"/>
                                            </p:txEl>
                                          </p:spTgt>
                                        </p:tgtEl>
                                        <p:attrNameLst>
                                          <p:attrName>style.visibility</p:attrName>
                                        </p:attrNameLst>
                                      </p:cBhvr>
                                      <p:to>
                                        <p:strVal val="visible"/>
                                      </p:to>
                                    </p:set>
                                    <p:animEffect transition="in" filter="fade">
                                      <p:cBhvr>
                                        <p:cTn id="28" dur="500"/>
                                        <p:tgtEl>
                                          <p:spTgt spid="406">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06">
                                            <p:txEl>
                                              <p:pRg st="8" end="8"/>
                                            </p:txEl>
                                          </p:spTgt>
                                        </p:tgtEl>
                                        <p:attrNameLst>
                                          <p:attrName>style.visibility</p:attrName>
                                        </p:attrNameLst>
                                      </p:cBhvr>
                                      <p:to>
                                        <p:strVal val="visible"/>
                                      </p:to>
                                    </p:set>
                                    <p:animEffect transition="in" filter="fade">
                                      <p:cBhvr>
                                        <p:cTn id="31" dur="500"/>
                                        <p:tgtEl>
                                          <p:spTgt spid="406">
                                            <p:txEl>
                                              <p:pRg st="8" end="8"/>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07">
                                            <p:txEl>
                                              <p:pRg st="0" end="0"/>
                                            </p:txEl>
                                          </p:spTgt>
                                        </p:tgtEl>
                                        <p:attrNameLst>
                                          <p:attrName>style.visibility</p:attrName>
                                        </p:attrNameLst>
                                      </p:cBhvr>
                                      <p:to>
                                        <p:strVal val="visible"/>
                                      </p:to>
                                    </p:set>
                                    <p:animEffect transition="in" filter="fade">
                                      <p:cBhvr>
                                        <p:cTn id="35" dur="500"/>
                                        <p:tgtEl>
                                          <p:spTgt spid="407">
                                            <p:txEl>
                                              <p:pRg st="0" end="0"/>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407">
                                            <p:txEl>
                                              <p:pRg st="1" end="1"/>
                                            </p:txEl>
                                          </p:spTgt>
                                        </p:tgtEl>
                                        <p:attrNameLst>
                                          <p:attrName>style.visibility</p:attrName>
                                        </p:attrNameLst>
                                      </p:cBhvr>
                                      <p:to>
                                        <p:strVal val="visible"/>
                                      </p:to>
                                    </p:set>
                                    <p:animEffect transition="in" filter="fade">
                                      <p:cBhvr>
                                        <p:cTn id="39" dur="500"/>
                                        <p:tgtEl>
                                          <p:spTgt spid="407">
                                            <p:txEl>
                                              <p:pRg st="1" end="1"/>
                                            </p:txEl>
                                          </p:spTgt>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407">
                                            <p:txEl>
                                              <p:pRg st="2" end="2"/>
                                            </p:txEl>
                                          </p:spTgt>
                                        </p:tgtEl>
                                        <p:attrNameLst>
                                          <p:attrName>style.visibility</p:attrName>
                                        </p:attrNameLst>
                                      </p:cBhvr>
                                      <p:to>
                                        <p:strVal val="visible"/>
                                      </p:to>
                                    </p:set>
                                    <p:animEffect transition="in" filter="fade">
                                      <p:cBhvr>
                                        <p:cTn id="43" dur="500"/>
                                        <p:tgtEl>
                                          <p:spTgt spid="407">
                                            <p:txEl>
                                              <p:pRg st="2" end="2"/>
                                            </p:txEl>
                                          </p:spTgt>
                                        </p:tgtEl>
                                      </p:cBhvr>
                                    </p:animEffect>
                                  </p:childTnLst>
                                </p:cTn>
                              </p:par>
                            </p:childTnLst>
                          </p:cTn>
                        </p:par>
                        <p:par>
                          <p:cTn id="44" fill="hold">
                            <p:stCondLst>
                              <p:cond delay="2000"/>
                            </p:stCondLst>
                            <p:childTnLst>
                              <p:par>
                                <p:cTn id="45" presetID="10" presetClass="entr" presetSubtype="0" fill="hold" nodeType="afterEffect">
                                  <p:stCondLst>
                                    <p:cond delay="0"/>
                                  </p:stCondLst>
                                  <p:childTnLst>
                                    <p:set>
                                      <p:cBhvr>
                                        <p:cTn id="46" dur="1" fill="hold">
                                          <p:stCondLst>
                                            <p:cond delay="0"/>
                                          </p:stCondLst>
                                        </p:cTn>
                                        <p:tgtEl>
                                          <p:spTgt spid="407">
                                            <p:txEl>
                                              <p:pRg st="3" end="3"/>
                                            </p:txEl>
                                          </p:spTgt>
                                        </p:tgtEl>
                                        <p:attrNameLst>
                                          <p:attrName>style.visibility</p:attrName>
                                        </p:attrNameLst>
                                      </p:cBhvr>
                                      <p:to>
                                        <p:strVal val="visible"/>
                                      </p:to>
                                    </p:set>
                                    <p:animEffect transition="in" filter="fade">
                                      <p:cBhvr>
                                        <p:cTn id="47" dur="500"/>
                                        <p:tgtEl>
                                          <p:spTgt spid="407">
                                            <p:txEl>
                                              <p:pRg st="3" end="3"/>
                                            </p:txEl>
                                          </p:spTgt>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407">
                                            <p:txEl>
                                              <p:pRg st="4" end="4"/>
                                            </p:txEl>
                                          </p:spTgt>
                                        </p:tgtEl>
                                        <p:attrNameLst>
                                          <p:attrName>style.visibility</p:attrName>
                                        </p:attrNameLst>
                                      </p:cBhvr>
                                      <p:to>
                                        <p:strVal val="visible"/>
                                      </p:to>
                                    </p:set>
                                    <p:animEffect transition="in" filter="fade">
                                      <p:cBhvr>
                                        <p:cTn id="51" dur="500"/>
                                        <p:tgtEl>
                                          <p:spTgt spid="407">
                                            <p:txEl>
                                              <p:pRg st="4" end="4"/>
                                            </p:txEl>
                                          </p:spTgt>
                                        </p:tgtEl>
                                      </p:cBhvr>
                                    </p:animEffect>
                                  </p:childTnLst>
                                </p:cTn>
                              </p:par>
                            </p:childTnLst>
                          </p:cTn>
                        </p:par>
                        <p:par>
                          <p:cTn id="52" fill="hold">
                            <p:stCondLst>
                              <p:cond delay="3000"/>
                            </p:stCondLst>
                            <p:childTnLst>
                              <p:par>
                                <p:cTn id="53" presetID="10" presetClass="entr" presetSubtype="0" fill="hold" nodeType="afterEffect">
                                  <p:stCondLst>
                                    <p:cond delay="0"/>
                                  </p:stCondLst>
                                  <p:childTnLst>
                                    <p:set>
                                      <p:cBhvr>
                                        <p:cTn id="54" dur="1" fill="hold">
                                          <p:stCondLst>
                                            <p:cond delay="0"/>
                                          </p:stCondLst>
                                        </p:cTn>
                                        <p:tgtEl>
                                          <p:spTgt spid="407">
                                            <p:txEl>
                                              <p:pRg st="5" end="5"/>
                                            </p:txEl>
                                          </p:spTgt>
                                        </p:tgtEl>
                                        <p:attrNameLst>
                                          <p:attrName>style.visibility</p:attrName>
                                        </p:attrNameLst>
                                      </p:cBhvr>
                                      <p:to>
                                        <p:strVal val="visible"/>
                                      </p:to>
                                    </p:set>
                                    <p:animEffect transition="in" filter="fade">
                                      <p:cBhvr>
                                        <p:cTn id="55" dur="500"/>
                                        <p:tgtEl>
                                          <p:spTgt spid="407">
                                            <p:txEl>
                                              <p:pRg st="5" end="5"/>
                                            </p:txEl>
                                          </p:spTgt>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407">
                                            <p:txEl>
                                              <p:pRg st="6" end="6"/>
                                            </p:txEl>
                                          </p:spTgt>
                                        </p:tgtEl>
                                        <p:attrNameLst>
                                          <p:attrName>style.visibility</p:attrName>
                                        </p:attrNameLst>
                                      </p:cBhvr>
                                      <p:to>
                                        <p:strVal val="visible"/>
                                      </p:to>
                                    </p:set>
                                    <p:animEffect transition="in" filter="fade">
                                      <p:cBhvr>
                                        <p:cTn id="59" dur="500"/>
                                        <p:tgtEl>
                                          <p:spTgt spid="407">
                                            <p:txEl>
                                              <p:pRg st="6" end="6"/>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407">
                                            <p:txEl>
                                              <p:pRg st="7" end="7"/>
                                            </p:txEl>
                                          </p:spTgt>
                                        </p:tgtEl>
                                        <p:attrNameLst>
                                          <p:attrName>style.visibility</p:attrName>
                                        </p:attrNameLst>
                                      </p:cBhvr>
                                      <p:to>
                                        <p:strVal val="visible"/>
                                      </p:to>
                                    </p:set>
                                    <p:animEffect transition="in" filter="fade">
                                      <p:cBhvr>
                                        <p:cTn id="63" dur="500"/>
                                        <p:tgtEl>
                                          <p:spTgt spid="407">
                                            <p:txEl>
                                              <p:pRg st="7" end="7"/>
                                            </p:txEl>
                                          </p:spTgt>
                                        </p:tgtEl>
                                      </p:cBhvr>
                                    </p:animEffect>
                                  </p:childTnLst>
                                </p:cTn>
                              </p:par>
                            </p:childTnLst>
                          </p:cTn>
                        </p:par>
                        <p:par>
                          <p:cTn id="64" fill="hold">
                            <p:stCondLst>
                              <p:cond delay="4500"/>
                            </p:stCondLst>
                            <p:childTnLst>
                              <p:par>
                                <p:cTn id="65" presetID="10" presetClass="entr" presetSubtype="0" fill="hold" nodeType="afterEffect">
                                  <p:stCondLst>
                                    <p:cond delay="0"/>
                                  </p:stCondLst>
                                  <p:childTnLst>
                                    <p:set>
                                      <p:cBhvr>
                                        <p:cTn id="66" dur="1" fill="hold">
                                          <p:stCondLst>
                                            <p:cond delay="0"/>
                                          </p:stCondLst>
                                        </p:cTn>
                                        <p:tgtEl>
                                          <p:spTgt spid="407">
                                            <p:txEl>
                                              <p:pRg st="8" end="8"/>
                                            </p:txEl>
                                          </p:spTgt>
                                        </p:tgtEl>
                                        <p:attrNameLst>
                                          <p:attrName>style.visibility</p:attrName>
                                        </p:attrNameLst>
                                      </p:cBhvr>
                                      <p:to>
                                        <p:strVal val="visible"/>
                                      </p:to>
                                    </p:set>
                                    <p:animEffect transition="in" filter="fade">
                                      <p:cBhvr>
                                        <p:cTn id="67" dur="500"/>
                                        <p:tgtEl>
                                          <p:spTgt spid="407">
                                            <p:txEl>
                                              <p:pRg st="8" end="8"/>
                                            </p:txEl>
                                          </p:spTgt>
                                        </p:tgtEl>
                                      </p:cBhvr>
                                    </p:animEffect>
                                  </p:childTnLst>
                                </p:cTn>
                              </p:par>
                            </p:childTnLst>
                          </p:cTn>
                        </p:par>
                        <p:par>
                          <p:cTn id="68" fill="hold">
                            <p:stCondLst>
                              <p:cond delay="5000"/>
                            </p:stCondLst>
                            <p:childTnLst>
                              <p:par>
                                <p:cTn id="69" presetID="10" presetClass="entr" presetSubtype="0" fill="hold" nodeType="afterEffect">
                                  <p:stCondLst>
                                    <p:cond delay="0"/>
                                  </p:stCondLst>
                                  <p:childTnLst>
                                    <p:set>
                                      <p:cBhvr>
                                        <p:cTn id="70" dur="1" fill="hold">
                                          <p:stCondLst>
                                            <p:cond delay="0"/>
                                          </p:stCondLst>
                                        </p:cTn>
                                        <p:tgtEl>
                                          <p:spTgt spid="416">
                                            <p:txEl>
                                              <p:pRg st="0" end="0"/>
                                            </p:txEl>
                                          </p:spTgt>
                                        </p:tgtEl>
                                        <p:attrNameLst>
                                          <p:attrName>style.visibility</p:attrName>
                                        </p:attrNameLst>
                                      </p:cBhvr>
                                      <p:to>
                                        <p:strVal val="visible"/>
                                      </p:to>
                                    </p:set>
                                    <p:animEffect transition="in" filter="fade">
                                      <p:cBhvr>
                                        <p:cTn id="71" dur="500"/>
                                        <p:tgtEl>
                                          <p:spTgt spid="416">
                                            <p:txEl>
                                              <p:pRg st="0" end="0"/>
                                            </p:txEl>
                                          </p:spTgt>
                                        </p:tgtEl>
                                      </p:cBhvr>
                                    </p:animEffect>
                                  </p:childTnLst>
                                </p:cTn>
                              </p:par>
                            </p:childTnLst>
                          </p:cTn>
                        </p:par>
                        <p:par>
                          <p:cTn id="72" fill="hold">
                            <p:stCondLst>
                              <p:cond delay="5500"/>
                            </p:stCondLst>
                            <p:childTnLst>
                              <p:par>
                                <p:cTn id="73" presetID="10" presetClass="entr" presetSubtype="0" fill="hold" nodeType="afterEffect">
                                  <p:stCondLst>
                                    <p:cond delay="0"/>
                                  </p:stCondLst>
                                  <p:childTnLst>
                                    <p:set>
                                      <p:cBhvr>
                                        <p:cTn id="74" dur="1" fill="hold">
                                          <p:stCondLst>
                                            <p:cond delay="0"/>
                                          </p:stCondLst>
                                        </p:cTn>
                                        <p:tgtEl>
                                          <p:spTgt spid="416">
                                            <p:txEl>
                                              <p:pRg st="1" end="1"/>
                                            </p:txEl>
                                          </p:spTgt>
                                        </p:tgtEl>
                                        <p:attrNameLst>
                                          <p:attrName>style.visibility</p:attrName>
                                        </p:attrNameLst>
                                      </p:cBhvr>
                                      <p:to>
                                        <p:strVal val="visible"/>
                                      </p:to>
                                    </p:set>
                                    <p:animEffect transition="in" filter="fade">
                                      <p:cBhvr>
                                        <p:cTn id="75" dur="500"/>
                                        <p:tgtEl>
                                          <p:spTgt spid="416">
                                            <p:txEl>
                                              <p:p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416">
                                            <p:txEl>
                                              <p:pRg st="2" end="2"/>
                                            </p:txEl>
                                          </p:spTgt>
                                        </p:tgtEl>
                                        <p:attrNameLst>
                                          <p:attrName>style.visibility</p:attrName>
                                        </p:attrNameLst>
                                      </p:cBhvr>
                                      <p:to>
                                        <p:strVal val="visible"/>
                                      </p:to>
                                    </p:set>
                                    <p:animEffect transition="in" filter="fade">
                                      <p:cBhvr>
                                        <p:cTn id="79" dur="500"/>
                                        <p:tgtEl>
                                          <p:spTgt spid="416">
                                            <p:txEl>
                                              <p:pRg st="2" end="2"/>
                                            </p:txEl>
                                          </p:spTgt>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416">
                                            <p:txEl>
                                              <p:pRg st="3" end="3"/>
                                            </p:txEl>
                                          </p:spTgt>
                                        </p:tgtEl>
                                        <p:attrNameLst>
                                          <p:attrName>style.visibility</p:attrName>
                                        </p:attrNameLst>
                                      </p:cBhvr>
                                      <p:to>
                                        <p:strVal val="visible"/>
                                      </p:to>
                                    </p:set>
                                    <p:animEffect transition="in" filter="fade">
                                      <p:cBhvr>
                                        <p:cTn id="83" dur="500"/>
                                        <p:tgtEl>
                                          <p:spTgt spid="416">
                                            <p:txEl>
                                              <p:pRg st="3" end="3"/>
                                            </p:txEl>
                                          </p:spTgt>
                                        </p:tgtEl>
                                      </p:cBhvr>
                                    </p:animEffect>
                                  </p:childTnLst>
                                </p:cTn>
                              </p:par>
                            </p:childTnLst>
                          </p:cTn>
                        </p:par>
                        <p:par>
                          <p:cTn id="84" fill="hold">
                            <p:stCondLst>
                              <p:cond delay="7000"/>
                            </p:stCondLst>
                            <p:childTnLst>
                              <p:par>
                                <p:cTn id="85" presetID="10" presetClass="entr" presetSubtype="0" fill="hold" nodeType="afterEffect">
                                  <p:stCondLst>
                                    <p:cond delay="0"/>
                                  </p:stCondLst>
                                  <p:childTnLst>
                                    <p:set>
                                      <p:cBhvr>
                                        <p:cTn id="86" dur="1" fill="hold">
                                          <p:stCondLst>
                                            <p:cond delay="0"/>
                                          </p:stCondLst>
                                        </p:cTn>
                                        <p:tgtEl>
                                          <p:spTgt spid="416">
                                            <p:txEl>
                                              <p:pRg st="4" end="4"/>
                                            </p:txEl>
                                          </p:spTgt>
                                        </p:tgtEl>
                                        <p:attrNameLst>
                                          <p:attrName>style.visibility</p:attrName>
                                        </p:attrNameLst>
                                      </p:cBhvr>
                                      <p:to>
                                        <p:strVal val="visible"/>
                                      </p:to>
                                    </p:set>
                                    <p:animEffect transition="in" filter="fade">
                                      <p:cBhvr>
                                        <p:cTn id="87" dur="500"/>
                                        <p:tgtEl>
                                          <p:spTgt spid="416">
                                            <p:txEl>
                                              <p:pRg st="4" end="4"/>
                                            </p:txEl>
                                          </p:spTgt>
                                        </p:tgtEl>
                                      </p:cBhvr>
                                    </p:animEffect>
                                  </p:childTnLst>
                                </p:cTn>
                              </p:par>
                            </p:childTnLst>
                          </p:cTn>
                        </p:par>
                        <p:par>
                          <p:cTn id="88" fill="hold">
                            <p:stCondLst>
                              <p:cond delay="7500"/>
                            </p:stCondLst>
                            <p:childTnLst>
                              <p:par>
                                <p:cTn id="89" presetID="10" presetClass="entr" presetSubtype="0" fill="hold" nodeType="afterEffect">
                                  <p:stCondLst>
                                    <p:cond delay="0"/>
                                  </p:stCondLst>
                                  <p:childTnLst>
                                    <p:set>
                                      <p:cBhvr>
                                        <p:cTn id="90" dur="1" fill="hold">
                                          <p:stCondLst>
                                            <p:cond delay="0"/>
                                          </p:stCondLst>
                                        </p:cTn>
                                        <p:tgtEl>
                                          <p:spTgt spid="416">
                                            <p:txEl>
                                              <p:pRg st="5" end="5"/>
                                            </p:txEl>
                                          </p:spTgt>
                                        </p:tgtEl>
                                        <p:attrNameLst>
                                          <p:attrName>style.visibility</p:attrName>
                                        </p:attrNameLst>
                                      </p:cBhvr>
                                      <p:to>
                                        <p:strVal val="visible"/>
                                      </p:to>
                                    </p:set>
                                    <p:animEffect transition="in" filter="fade">
                                      <p:cBhvr>
                                        <p:cTn id="91" dur="500"/>
                                        <p:tgtEl>
                                          <p:spTgt spid="416">
                                            <p:txEl>
                                              <p:pRg st="5" end="5"/>
                                            </p:txEl>
                                          </p:spTgt>
                                        </p:tgtEl>
                                      </p:cBhvr>
                                    </p:animEffect>
                                  </p:childTnLst>
                                </p:cTn>
                              </p:par>
                            </p:childTnLst>
                          </p:cTn>
                        </p:par>
                        <p:par>
                          <p:cTn id="92" fill="hold">
                            <p:stCondLst>
                              <p:cond delay="8000"/>
                            </p:stCondLst>
                            <p:childTnLst>
                              <p:par>
                                <p:cTn id="93" presetID="10" presetClass="entr" presetSubtype="0" fill="hold" nodeType="afterEffect">
                                  <p:stCondLst>
                                    <p:cond delay="0"/>
                                  </p:stCondLst>
                                  <p:childTnLst>
                                    <p:set>
                                      <p:cBhvr>
                                        <p:cTn id="94" dur="1" fill="hold">
                                          <p:stCondLst>
                                            <p:cond delay="0"/>
                                          </p:stCondLst>
                                        </p:cTn>
                                        <p:tgtEl>
                                          <p:spTgt spid="416">
                                            <p:txEl>
                                              <p:pRg st="6" end="6"/>
                                            </p:txEl>
                                          </p:spTgt>
                                        </p:tgtEl>
                                        <p:attrNameLst>
                                          <p:attrName>style.visibility</p:attrName>
                                        </p:attrNameLst>
                                      </p:cBhvr>
                                      <p:to>
                                        <p:strVal val="visible"/>
                                      </p:to>
                                    </p:set>
                                    <p:animEffect transition="in" filter="fade">
                                      <p:cBhvr>
                                        <p:cTn id="95" dur="500"/>
                                        <p:tgtEl>
                                          <p:spTgt spid="416">
                                            <p:txEl>
                                              <p:pRg st="6" end="6"/>
                                            </p:txEl>
                                          </p:spTgt>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416">
                                            <p:txEl>
                                              <p:pRg st="7" end="7"/>
                                            </p:txEl>
                                          </p:spTgt>
                                        </p:tgtEl>
                                        <p:attrNameLst>
                                          <p:attrName>style.visibility</p:attrName>
                                        </p:attrNameLst>
                                      </p:cBhvr>
                                      <p:to>
                                        <p:strVal val="visible"/>
                                      </p:to>
                                    </p:set>
                                    <p:animEffect transition="in" filter="fade">
                                      <p:cBhvr>
                                        <p:cTn id="99" dur="500"/>
                                        <p:tgtEl>
                                          <p:spTgt spid="416">
                                            <p:txEl>
                                              <p:pRg st="7" end="7"/>
                                            </p:txEl>
                                          </p:spTgt>
                                        </p:tgtEl>
                                      </p:cBhvr>
                                    </p:animEffect>
                                  </p:childTnLst>
                                </p:cTn>
                              </p:par>
                            </p:childTnLst>
                          </p:cTn>
                        </p:par>
                        <p:par>
                          <p:cTn id="100" fill="hold">
                            <p:stCondLst>
                              <p:cond delay="9000"/>
                            </p:stCondLst>
                            <p:childTnLst>
                              <p:par>
                                <p:cTn id="101" presetID="10" presetClass="entr" presetSubtype="0" fill="hold" nodeType="afterEffect">
                                  <p:stCondLst>
                                    <p:cond delay="0"/>
                                  </p:stCondLst>
                                  <p:childTnLst>
                                    <p:set>
                                      <p:cBhvr>
                                        <p:cTn id="102" dur="1" fill="hold">
                                          <p:stCondLst>
                                            <p:cond delay="0"/>
                                          </p:stCondLst>
                                        </p:cTn>
                                        <p:tgtEl>
                                          <p:spTgt spid="416">
                                            <p:txEl>
                                              <p:pRg st="8" end="8"/>
                                            </p:txEl>
                                          </p:spTgt>
                                        </p:tgtEl>
                                        <p:attrNameLst>
                                          <p:attrName>style.visibility</p:attrName>
                                        </p:attrNameLst>
                                      </p:cBhvr>
                                      <p:to>
                                        <p:strVal val="visible"/>
                                      </p:to>
                                    </p:set>
                                    <p:animEffect transition="in" filter="fade">
                                      <p:cBhvr>
                                        <p:cTn id="103" dur="500"/>
                                        <p:tgtEl>
                                          <p:spTgt spid="416">
                                            <p:txEl>
                                              <p:pRg st="8" end="8"/>
                                            </p:txEl>
                                          </p:spTgt>
                                        </p:tgtEl>
                                      </p:cBhvr>
                                    </p:animEffect>
                                  </p:childTnLst>
                                </p:cTn>
                              </p:par>
                            </p:childTnLst>
                          </p:cTn>
                        </p:par>
                        <p:par>
                          <p:cTn id="104" fill="hold">
                            <p:stCondLst>
                              <p:cond delay="9500"/>
                            </p:stCondLst>
                            <p:childTnLst>
                              <p:par>
                                <p:cTn id="105" presetID="10" presetClass="entr" presetSubtype="0" fill="hold" nodeType="afterEffect">
                                  <p:stCondLst>
                                    <p:cond delay="0"/>
                                  </p:stCondLst>
                                  <p:childTnLst>
                                    <p:set>
                                      <p:cBhvr>
                                        <p:cTn id="106" dur="1" fill="hold">
                                          <p:stCondLst>
                                            <p:cond delay="0"/>
                                          </p:stCondLst>
                                        </p:cTn>
                                        <p:tgtEl>
                                          <p:spTgt spid="417">
                                            <p:txEl>
                                              <p:pRg st="0" end="0"/>
                                            </p:txEl>
                                          </p:spTgt>
                                        </p:tgtEl>
                                        <p:attrNameLst>
                                          <p:attrName>style.visibility</p:attrName>
                                        </p:attrNameLst>
                                      </p:cBhvr>
                                      <p:to>
                                        <p:strVal val="visible"/>
                                      </p:to>
                                    </p:set>
                                    <p:animEffect transition="in" filter="fade">
                                      <p:cBhvr>
                                        <p:cTn id="107" dur="500"/>
                                        <p:tgtEl>
                                          <p:spTgt spid="417">
                                            <p:txEl>
                                              <p:pRg st="0" end="0"/>
                                            </p:txEl>
                                          </p:spTgt>
                                        </p:tgtEl>
                                      </p:cBhvr>
                                    </p:animEffect>
                                  </p:childTnLst>
                                </p:cTn>
                              </p:par>
                            </p:childTnLst>
                          </p:cTn>
                        </p:par>
                        <p:par>
                          <p:cTn id="108" fill="hold">
                            <p:stCondLst>
                              <p:cond delay="10000"/>
                            </p:stCondLst>
                            <p:childTnLst>
                              <p:par>
                                <p:cTn id="109" presetID="10" presetClass="entr" presetSubtype="0" fill="hold" nodeType="afterEffect">
                                  <p:stCondLst>
                                    <p:cond delay="0"/>
                                  </p:stCondLst>
                                  <p:childTnLst>
                                    <p:set>
                                      <p:cBhvr>
                                        <p:cTn id="110" dur="1" fill="hold">
                                          <p:stCondLst>
                                            <p:cond delay="0"/>
                                          </p:stCondLst>
                                        </p:cTn>
                                        <p:tgtEl>
                                          <p:spTgt spid="417">
                                            <p:txEl>
                                              <p:pRg st="1" end="1"/>
                                            </p:txEl>
                                          </p:spTgt>
                                        </p:tgtEl>
                                        <p:attrNameLst>
                                          <p:attrName>style.visibility</p:attrName>
                                        </p:attrNameLst>
                                      </p:cBhvr>
                                      <p:to>
                                        <p:strVal val="visible"/>
                                      </p:to>
                                    </p:set>
                                    <p:animEffect transition="in" filter="fade">
                                      <p:cBhvr>
                                        <p:cTn id="111" dur="500"/>
                                        <p:tgtEl>
                                          <p:spTgt spid="417">
                                            <p:txEl>
                                              <p:pRg st="1" end="1"/>
                                            </p:txEl>
                                          </p:spTgt>
                                        </p:tgtEl>
                                      </p:cBhvr>
                                    </p:animEffect>
                                  </p:childTnLst>
                                </p:cTn>
                              </p:par>
                            </p:childTnLst>
                          </p:cTn>
                        </p:par>
                        <p:par>
                          <p:cTn id="112" fill="hold">
                            <p:stCondLst>
                              <p:cond delay="10500"/>
                            </p:stCondLst>
                            <p:childTnLst>
                              <p:par>
                                <p:cTn id="113" presetID="10" presetClass="entr" presetSubtype="0" fill="hold" nodeType="afterEffect">
                                  <p:stCondLst>
                                    <p:cond delay="0"/>
                                  </p:stCondLst>
                                  <p:childTnLst>
                                    <p:set>
                                      <p:cBhvr>
                                        <p:cTn id="114" dur="1" fill="hold">
                                          <p:stCondLst>
                                            <p:cond delay="0"/>
                                          </p:stCondLst>
                                        </p:cTn>
                                        <p:tgtEl>
                                          <p:spTgt spid="417">
                                            <p:txEl>
                                              <p:pRg st="2" end="2"/>
                                            </p:txEl>
                                          </p:spTgt>
                                        </p:tgtEl>
                                        <p:attrNameLst>
                                          <p:attrName>style.visibility</p:attrName>
                                        </p:attrNameLst>
                                      </p:cBhvr>
                                      <p:to>
                                        <p:strVal val="visible"/>
                                      </p:to>
                                    </p:set>
                                    <p:animEffect transition="in" filter="fade">
                                      <p:cBhvr>
                                        <p:cTn id="115" dur="500"/>
                                        <p:tgtEl>
                                          <p:spTgt spid="417">
                                            <p:txEl>
                                              <p:pRg st="2" end="2"/>
                                            </p:txEl>
                                          </p:spTgt>
                                        </p:tgtEl>
                                      </p:cBhvr>
                                    </p:animEffect>
                                  </p:childTnLst>
                                </p:cTn>
                              </p:par>
                            </p:childTnLst>
                          </p:cTn>
                        </p:par>
                        <p:par>
                          <p:cTn id="116" fill="hold">
                            <p:stCondLst>
                              <p:cond delay="11000"/>
                            </p:stCondLst>
                            <p:childTnLst>
                              <p:par>
                                <p:cTn id="117" presetID="10" presetClass="entr" presetSubtype="0" fill="hold" nodeType="afterEffect">
                                  <p:stCondLst>
                                    <p:cond delay="0"/>
                                  </p:stCondLst>
                                  <p:childTnLst>
                                    <p:set>
                                      <p:cBhvr>
                                        <p:cTn id="118" dur="1" fill="hold">
                                          <p:stCondLst>
                                            <p:cond delay="0"/>
                                          </p:stCondLst>
                                        </p:cTn>
                                        <p:tgtEl>
                                          <p:spTgt spid="417">
                                            <p:txEl>
                                              <p:pRg st="3" end="3"/>
                                            </p:txEl>
                                          </p:spTgt>
                                        </p:tgtEl>
                                        <p:attrNameLst>
                                          <p:attrName>style.visibility</p:attrName>
                                        </p:attrNameLst>
                                      </p:cBhvr>
                                      <p:to>
                                        <p:strVal val="visible"/>
                                      </p:to>
                                    </p:set>
                                    <p:animEffect transition="in" filter="fade">
                                      <p:cBhvr>
                                        <p:cTn id="119" dur="500"/>
                                        <p:tgtEl>
                                          <p:spTgt spid="417">
                                            <p:txEl>
                                              <p:pRg st="3" end="3"/>
                                            </p:txEl>
                                          </p:spTgt>
                                        </p:tgtEl>
                                      </p:cBhvr>
                                    </p:animEffect>
                                  </p:childTnLst>
                                </p:cTn>
                              </p:par>
                            </p:childTnLst>
                          </p:cTn>
                        </p:par>
                        <p:par>
                          <p:cTn id="120" fill="hold">
                            <p:stCondLst>
                              <p:cond delay="11500"/>
                            </p:stCondLst>
                            <p:childTnLst>
                              <p:par>
                                <p:cTn id="121" presetID="10" presetClass="entr" presetSubtype="0" fill="hold" nodeType="afterEffect">
                                  <p:stCondLst>
                                    <p:cond delay="0"/>
                                  </p:stCondLst>
                                  <p:childTnLst>
                                    <p:set>
                                      <p:cBhvr>
                                        <p:cTn id="122" dur="1" fill="hold">
                                          <p:stCondLst>
                                            <p:cond delay="0"/>
                                          </p:stCondLst>
                                        </p:cTn>
                                        <p:tgtEl>
                                          <p:spTgt spid="417">
                                            <p:txEl>
                                              <p:pRg st="4" end="4"/>
                                            </p:txEl>
                                          </p:spTgt>
                                        </p:tgtEl>
                                        <p:attrNameLst>
                                          <p:attrName>style.visibility</p:attrName>
                                        </p:attrNameLst>
                                      </p:cBhvr>
                                      <p:to>
                                        <p:strVal val="visible"/>
                                      </p:to>
                                    </p:set>
                                    <p:animEffect transition="in" filter="fade">
                                      <p:cBhvr>
                                        <p:cTn id="123" dur="500"/>
                                        <p:tgtEl>
                                          <p:spTgt spid="417">
                                            <p:txEl>
                                              <p:pRg st="4" end="4"/>
                                            </p:txEl>
                                          </p:spTgt>
                                        </p:tgtEl>
                                      </p:cBhvr>
                                    </p:animEffect>
                                  </p:childTnLst>
                                </p:cTn>
                              </p:par>
                            </p:childTnLst>
                          </p:cTn>
                        </p:par>
                        <p:par>
                          <p:cTn id="124" fill="hold">
                            <p:stCondLst>
                              <p:cond delay="12000"/>
                            </p:stCondLst>
                            <p:childTnLst>
                              <p:par>
                                <p:cTn id="125" presetID="10" presetClass="entr" presetSubtype="0" fill="hold" nodeType="afterEffect">
                                  <p:stCondLst>
                                    <p:cond delay="0"/>
                                  </p:stCondLst>
                                  <p:childTnLst>
                                    <p:set>
                                      <p:cBhvr>
                                        <p:cTn id="126" dur="1" fill="hold">
                                          <p:stCondLst>
                                            <p:cond delay="0"/>
                                          </p:stCondLst>
                                        </p:cTn>
                                        <p:tgtEl>
                                          <p:spTgt spid="417">
                                            <p:txEl>
                                              <p:pRg st="5" end="5"/>
                                            </p:txEl>
                                          </p:spTgt>
                                        </p:tgtEl>
                                        <p:attrNameLst>
                                          <p:attrName>style.visibility</p:attrName>
                                        </p:attrNameLst>
                                      </p:cBhvr>
                                      <p:to>
                                        <p:strVal val="visible"/>
                                      </p:to>
                                    </p:set>
                                    <p:animEffect transition="in" filter="fade">
                                      <p:cBhvr>
                                        <p:cTn id="127" dur="500"/>
                                        <p:tgtEl>
                                          <p:spTgt spid="417">
                                            <p:txEl>
                                              <p:pRg st="5" end="5"/>
                                            </p:txEl>
                                          </p:spTgt>
                                        </p:tgtEl>
                                      </p:cBhvr>
                                    </p:animEffect>
                                  </p:childTnLst>
                                </p:cTn>
                              </p:par>
                            </p:childTnLst>
                          </p:cTn>
                        </p:par>
                        <p:par>
                          <p:cTn id="128" fill="hold">
                            <p:stCondLst>
                              <p:cond delay="12500"/>
                            </p:stCondLst>
                            <p:childTnLst>
                              <p:par>
                                <p:cTn id="129" presetID="10" presetClass="entr" presetSubtype="0" fill="hold" nodeType="afterEffect">
                                  <p:stCondLst>
                                    <p:cond delay="0"/>
                                  </p:stCondLst>
                                  <p:childTnLst>
                                    <p:set>
                                      <p:cBhvr>
                                        <p:cTn id="130" dur="1" fill="hold">
                                          <p:stCondLst>
                                            <p:cond delay="0"/>
                                          </p:stCondLst>
                                        </p:cTn>
                                        <p:tgtEl>
                                          <p:spTgt spid="417">
                                            <p:txEl>
                                              <p:pRg st="6" end="6"/>
                                            </p:txEl>
                                          </p:spTgt>
                                        </p:tgtEl>
                                        <p:attrNameLst>
                                          <p:attrName>style.visibility</p:attrName>
                                        </p:attrNameLst>
                                      </p:cBhvr>
                                      <p:to>
                                        <p:strVal val="visible"/>
                                      </p:to>
                                    </p:set>
                                    <p:animEffect transition="in" filter="fade">
                                      <p:cBhvr>
                                        <p:cTn id="131" dur="500"/>
                                        <p:tgtEl>
                                          <p:spTgt spid="417">
                                            <p:txEl>
                                              <p:pRg st="6" end="6"/>
                                            </p:txEl>
                                          </p:spTgt>
                                        </p:tgtEl>
                                      </p:cBhvr>
                                    </p:animEffect>
                                  </p:childTnLst>
                                </p:cTn>
                              </p:par>
                            </p:childTnLst>
                          </p:cTn>
                        </p:par>
                        <p:par>
                          <p:cTn id="132" fill="hold">
                            <p:stCondLst>
                              <p:cond delay="13000"/>
                            </p:stCondLst>
                            <p:childTnLst>
                              <p:par>
                                <p:cTn id="133" presetID="10" presetClass="entr" presetSubtype="0" fill="hold" nodeType="afterEffect">
                                  <p:stCondLst>
                                    <p:cond delay="0"/>
                                  </p:stCondLst>
                                  <p:childTnLst>
                                    <p:set>
                                      <p:cBhvr>
                                        <p:cTn id="134" dur="1" fill="hold">
                                          <p:stCondLst>
                                            <p:cond delay="0"/>
                                          </p:stCondLst>
                                        </p:cTn>
                                        <p:tgtEl>
                                          <p:spTgt spid="417">
                                            <p:txEl>
                                              <p:pRg st="7" end="7"/>
                                            </p:txEl>
                                          </p:spTgt>
                                        </p:tgtEl>
                                        <p:attrNameLst>
                                          <p:attrName>style.visibility</p:attrName>
                                        </p:attrNameLst>
                                      </p:cBhvr>
                                      <p:to>
                                        <p:strVal val="visible"/>
                                      </p:to>
                                    </p:set>
                                    <p:animEffect transition="in" filter="fade">
                                      <p:cBhvr>
                                        <p:cTn id="135" dur="500"/>
                                        <p:tgtEl>
                                          <p:spTgt spid="417">
                                            <p:txEl>
                                              <p:pRg st="7" end="7"/>
                                            </p:txEl>
                                          </p:spTgt>
                                        </p:tgtEl>
                                      </p:cBhvr>
                                    </p:animEffect>
                                  </p:childTnLst>
                                </p:cTn>
                              </p:par>
                            </p:childTnLst>
                          </p:cTn>
                        </p:par>
                        <p:par>
                          <p:cTn id="136" fill="hold">
                            <p:stCondLst>
                              <p:cond delay="13500"/>
                            </p:stCondLst>
                            <p:childTnLst>
                              <p:par>
                                <p:cTn id="137" presetID="10" presetClass="entr" presetSubtype="0" fill="hold" nodeType="afterEffect">
                                  <p:stCondLst>
                                    <p:cond delay="0"/>
                                  </p:stCondLst>
                                  <p:childTnLst>
                                    <p:set>
                                      <p:cBhvr>
                                        <p:cTn id="138" dur="1" fill="hold">
                                          <p:stCondLst>
                                            <p:cond delay="0"/>
                                          </p:stCondLst>
                                        </p:cTn>
                                        <p:tgtEl>
                                          <p:spTgt spid="417">
                                            <p:txEl>
                                              <p:pRg st="8" end="8"/>
                                            </p:txEl>
                                          </p:spTgt>
                                        </p:tgtEl>
                                        <p:attrNameLst>
                                          <p:attrName>style.visibility</p:attrName>
                                        </p:attrNameLst>
                                      </p:cBhvr>
                                      <p:to>
                                        <p:strVal val="visible"/>
                                      </p:to>
                                    </p:set>
                                    <p:animEffect transition="in" filter="fade">
                                      <p:cBhvr>
                                        <p:cTn id="139" dur="500"/>
                                        <p:tgtEl>
                                          <p:spTgt spid="417">
                                            <p:txEl>
                                              <p:pRg st="8" end="8"/>
                                            </p:txEl>
                                          </p:spTgt>
                                        </p:tgtEl>
                                      </p:cBhvr>
                                    </p:animEffect>
                                  </p:childTnLst>
                                </p:cTn>
                              </p:par>
                            </p:childTnLst>
                          </p:cTn>
                        </p:par>
                        <p:par>
                          <p:cTn id="140" fill="hold">
                            <p:stCondLst>
                              <p:cond delay="14000"/>
                            </p:stCondLst>
                            <p:childTnLst>
                              <p:par>
                                <p:cTn id="141" presetID="2" presetClass="entr" presetSubtype="2" fill="hold" nodeType="afterEffect">
                                  <p:stCondLst>
                                    <p:cond delay="0"/>
                                  </p:stCondLst>
                                  <p:childTnLst>
                                    <p:set>
                                      <p:cBhvr>
                                        <p:cTn id="142" dur="1" fill="hold">
                                          <p:stCondLst>
                                            <p:cond delay="0"/>
                                          </p:stCondLst>
                                        </p:cTn>
                                        <p:tgtEl>
                                          <p:spTgt spid="413"/>
                                        </p:tgtEl>
                                        <p:attrNameLst>
                                          <p:attrName>style.visibility</p:attrName>
                                        </p:attrNameLst>
                                      </p:cBhvr>
                                      <p:to>
                                        <p:strVal val="visible"/>
                                      </p:to>
                                    </p:set>
                                    <p:anim calcmode="lin" valueType="num">
                                      <p:cBhvr additive="base">
                                        <p:cTn id="143" dur="500"/>
                                        <p:tgtEl>
                                          <p:spTgt spid="413"/>
                                        </p:tgtEl>
                                        <p:attrNameLst>
                                          <p:attrName>ppt_x</p:attrName>
                                        </p:attrNameLst>
                                      </p:cBhvr>
                                      <p:tavLst>
                                        <p:tav tm="0">
                                          <p:val>
                                            <p:strVal val="#ppt_x+1"/>
                                          </p:val>
                                        </p:tav>
                                        <p:tav tm="100000">
                                          <p:val>
                                            <p:strVal val="#ppt_x"/>
                                          </p:val>
                                        </p:tav>
                                      </p:tavLst>
                                    </p:anim>
                                  </p:childTnLst>
                                </p:cTn>
                              </p:par>
                            </p:childTnLst>
                          </p:cTn>
                        </p:par>
                        <p:par>
                          <p:cTn id="144" fill="hold">
                            <p:stCondLst>
                              <p:cond delay="14500"/>
                            </p:stCondLst>
                            <p:childTnLst>
                              <p:par>
                                <p:cTn id="145" presetID="10" presetClass="entr" presetSubtype="0" fill="hold" nodeType="afterEffect">
                                  <p:stCondLst>
                                    <p:cond delay="0"/>
                                  </p:stCondLst>
                                  <p:childTnLst>
                                    <p:set>
                                      <p:cBhvr>
                                        <p:cTn id="146" dur="1" fill="hold">
                                          <p:stCondLst>
                                            <p:cond delay="0"/>
                                          </p:stCondLst>
                                        </p:cTn>
                                        <p:tgtEl>
                                          <p:spTgt spid="408">
                                            <p:txEl>
                                              <p:pRg st="0" end="0"/>
                                            </p:txEl>
                                          </p:spTgt>
                                        </p:tgtEl>
                                        <p:attrNameLst>
                                          <p:attrName>style.visibility</p:attrName>
                                        </p:attrNameLst>
                                      </p:cBhvr>
                                      <p:to>
                                        <p:strVal val="visible"/>
                                      </p:to>
                                    </p:set>
                                    <p:animEffect transition="in" filter="fade">
                                      <p:cBhvr>
                                        <p:cTn id="147" dur="500"/>
                                        <p:tgtEl>
                                          <p:spTgt spid="408">
                                            <p:txEl>
                                              <p:pRg st="0" end="0"/>
                                            </p:txEl>
                                          </p:spTgt>
                                        </p:tgtEl>
                                      </p:cBhvr>
                                    </p:animEffect>
                                  </p:childTnLst>
                                </p:cTn>
                              </p:par>
                            </p:childTnLst>
                          </p:cTn>
                        </p:par>
                        <p:par>
                          <p:cTn id="148" fill="hold">
                            <p:stCondLst>
                              <p:cond delay="15000"/>
                            </p:stCondLst>
                            <p:childTnLst>
                              <p:par>
                                <p:cTn id="149" presetID="10" presetClass="entr" presetSubtype="0" fill="hold" nodeType="afterEffect">
                                  <p:stCondLst>
                                    <p:cond delay="0"/>
                                  </p:stCondLst>
                                  <p:childTnLst>
                                    <p:set>
                                      <p:cBhvr>
                                        <p:cTn id="150" dur="1" fill="hold">
                                          <p:stCondLst>
                                            <p:cond delay="0"/>
                                          </p:stCondLst>
                                        </p:cTn>
                                        <p:tgtEl>
                                          <p:spTgt spid="408">
                                            <p:txEl>
                                              <p:pRg st="1" end="1"/>
                                            </p:txEl>
                                          </p:spTgt>
                                        </p:tgtEl>
                                        <p:attrNameLst>
                                          <p:attrName>style.visibility</p:attrName>
                                        </p:attrNameLst>
                                      </p:cBhvr>
                                      <p:to>
                                        <p:strVal val="visible"/>
                                      </p:to>
                                    </p:set>
                                    <p:animEffect transition="in" filter="fade">
                                      <p:cBhvr>
                                        <p:cTn id="151" dur="500"/>
                                        <p:tgtEl>
                                          <p:spTgt spid="408">
                                            <p:txEl>
                                              <p:pRg st="1" end="1"/>
                                            </p:txEl>
                                          </p:spTgt>
                                        </p:tgtEl>
                                      </p:cBhvr>
                                    </p:animEffect>
                                  </p:childTnLst>
                                </p:cTn>
                              </p:par>
                            </p:childTnLst>
                          </p:cTn>
                        </p:par>
                        <p:par>
                          <p:cTn id="152" fill="hold">
                            <p:stCondLst>
                              <p:cond delay="15500"/>
                            </p:stCondLst>
                            <p:childTnLst>
                              <p:par>
                                <p:cTn id="153" presetID="10" presetClass="entr" presetSubtype="0" fill="hold" nodeType="afterEffect">
                                  <p:stCondLst>
                                    <p:cond delay="0"/>
                                  </p:stCondLst>
                                  <p:childTnLst>
                                    <p:set>
                                      <p:cBhvr>
                                        <p:cTn id="154" dur="1" fill="hold">
                                          <p:stCondLst>
                                            <p:cond delay="0"/>
                                          </p:stCondLst>
                                        </p:cTn>
                                        <p:tgtEl>
                                          <p:spTgt spid="408">
                                            <p:txEl>
                                              <p:pRg st="2" end="2"/>
                                            </p:txEl>
                                          </p:spTgt>
                                        </p:tgtEl>
                                        <p:attrNameLst>
                                          <p:attrName>style.visibility</p:attrName>
                                        </p:attrNameLst>
                                      </p:cBhvr>
                                      <p:to>
                                        <p:strVal val="visible"/>
                                      </p:to>
                                    </p:set>
                                    <p:animEffect transition="in" filter="fade">
                                      <p:cBhvr>
                                        <p:cTn id="155" dur="500"/>
                                        <p:tgtEl>
                                          <p:spTgt spid="408">
                                            <p:txEl>
                                              <p:pRg st="2" end="2"/>
                                            </p:txEl>
                                          </p:spTgt>
                                        </p:tgtEl>
                                      </p:cBhvr>
                                    </p:animEffect>
                                  </p:childTnLst>
                                </p:cTn>
                              </p:par>
                            </p:childTnLst>
                          </p:cTn>
                        </p:par>
                        <p:par>
                          <p:cTn id="156" fill="hold">
                            <p:stCondLst>
                              <p:cond delay="16000"/>
                            </p:stCondLst>
                            <p:childTnLst>
                              <p:par>
                                <p:cTn id="157" presetID="10" presetClass="entr" presetSubtype="0" fill="hold" nodeType="afterEffect">
                                  <p:stCondLst>
                                    <p:cond delay="0"/>
                                  </p:stCondLst>
                                  <p:childTnLst>
                                    <p:set>
                                      <p:cBhvr>
                                        <p:cTn id="158" dur="1" fill="hold">
                                          <p:stCondLst>
                                            <p:cond delay="0"/>
                                          </p:stCondLst>
                                        </p:cTn>
                                        <p:tgtEl>
                                          <p:spTgt spid="408">
                                            <p:txEl>
                                              <p:pRg st="3" end="3"/>
                                            </p:txEl>
                                          </p:spTgt>
                                        </p:tgtEl>
                                        <p:attrNameLst>
                                          <p:attrName>style.visibility</p:attrName>
                                        </p:attrNameLst>
                                      </p:cBhvr>
                                      <p:to>
                                        <p:strVal val="visible"/>
                                      </p:to>
                                    </p:set>
                                    <p:animEffect transition="in" filter="fade">
                                      <p:cBhvr>
                                        <p:cTn id="159" dur="500"/>
                                        <p:tgtEl>
                                          <p:spTgt spid="408">
                                            <p:txEl>
                                              <p:pRg st="3" end="3"/>
                                            </p:txEl>
                                          </p:spTgt>
                                        </p:tgtEl>
                                      </p:cBhvr>
                                    </p:animEffect>
                                  </p:childTnLst>
                                </p:cTn>
                              </p:par>
                            </p:childTnLst>
                          </p:cTn>
                        </p:par>
                        <p:par>
                          <p:cTn id="160" fill="hold">
                            <p:stCondLst>
                              <p:cond delay="16500"/>
                            </p:stCondLst>
                            <p:childTnLst>
                              <p:par>
                                <p:cTn id="161" presetID="10" presetClass="entr" presetSubtype="0" fill="hold" nodeType="afterEffect">
                                  <p:stCondLst>
                                    <p:cond delay="0"/>
                                  </p:stCondLst>
                                  <p:childTnLst>
                                    <p:set>
                                      <p:cBhvr>
                                        <p:cTn id="162" dur="1" fill="hold">
                                          <p:stCondLst>
                                            <p:cond delay="0"/>
                                          </p:stCondLst>
                                        </p:cTn>
                                        <p:tgtEl>
                                          <p:spTgt spid="408">
                                            <p:txEl>
                                              <p:pRg st="4" end="4"/>
                                            </p:txEl>
                                          </p:spTgt>
                                        </p:tgtEl>
                                        <p:attrNameLst>
                                          <p:attrName>style.visibility</p:attrName>
                                        </p:attrNameLst>
                                      </p:cBhvr>
                                      <p:to>
                                        <p:strVal val="visible"/>
                                      </p:to>
                                    </p:set>
                                    <p:animEffect transition="in" filter="fade">
                                      <p:cBhvr>
                                        <p:cTn id="163" dur="500"/>
                                        <p:tgtEl>
                                          <p:spTgt spid="408">
                                            <p:txEl>
                                              <p:pRg st="4" end="4"/>
                                            </p:txEl>
                                          </p:spTgt>
                                        </p:tgtEl>
                                      </p:cBhvr>
                                    </p:animEffect>
                                  </p:childTnLst>
                                </p:cTn>
                              </p:par>
                            </p:childTnLst>
                          </p:cTn>
                        </p:par>
                        <p:par>
                          <p:cTn id="164" fill="hold">
                            <p:stCondLst>
                              <p:cond delay="17000"/>
                            </p:stCondLst>
                            <p:childTnLst>
                              <p:par>
                                <p:cTn id="165" presetID="10" presetClass="entr" presetSubtype="0" fill="hold" nodeType="afterEffect">
                                  <p:stCondLst>
                                    <p:cond delay="0"/>
                                  </p:stCondLst>
                                  <p:childTnLst>
                                    <p:set>
                                      <p:cBhvr>
                                        <p:cTn id="166" dur="1" fill="hold">
                                          <p:stCondLst>
                                            <p:cond delay="0"/>
                                          </p:stCondLst>
                                        </p:cTn>
                                        <p:tgtEl>
                                          <p:spTgt spid="408">
                                            <p:txEl>
                                              <p:pRg st="5" end="5"/>
                                            </p:txEl>
                                          </p:spTgt>
                                        </p:tgtEl>
                                        <p:attrNameLst>
                                          <p:attrName>style.visibility</p:attrName>
                                        </p:attrNameLst>
                                      </p:cBhvr>
                                      <p:to>
                                        <p:strVal val="visible"/>
                                      </p:to>
                                    </p:set>
                                    <p:animEffect transition="in" filter="fade">
                                      <p:cBhvr>
                                        <p:cTn id="167" dur="500"/>
                                        <p:tgtEl>
                                          <p:spTgt spid="408">
                                            <p:txEl>
                                              <p:pRg st="5" end="5"/>
                                            </p:txEl>
                                          </p:spTgt>
                                        </p:tgtEl>
                                      </p:cBhvr>
                                    </p:animEffect>
                                  </p:childTnLst>
                                </p:cTn>
                              </p:par>
                            </p:childTnLst>
                          </p:cTn>
                        </p:par>
                        <p:par>
                          <p:cTn id="168" fill="hold">
                            <p:stCondLst>
                              <p:cond delay="17500"/>
                            </p:stCondLst>
                            <p:childTnLst>
                              <p:par>
                                <p:cTn id="169" presetID="10" presetClass="entr" presetSubtype="0" fill="hold" nodeType="afterEffect">
                                  <p:stCondLst>
                                    <p:cond delay="0"/>
                                  </p:stCondLst>
                                  <p:childTnLst>
                                    <p:set>
                                      <p:cBhvr>
                                        <p:cTn id="170" dur="1" fill="hold">
                                          <p:stCondLst>
                                            <p:cond delay="0"/>
                                          </p:stCondLst>
                                        </p:cTn>
                                        <p:tgtEl>
                                          <p:spTgt spid="408">
                                            <p:txEl>
                                              <p:pRg st="6" end="6"/>
                                            </p:txEl>
                                          </p:spTgt>
                                        </p:tgtEl>
                                        <p:attrNameLst>
                                          <p:attrName>style.visibility</p:attrName>
                                        </p:attrNameLst>
                                      </p:cBhvr>
                                      <p:to>
                                        <p:strVal val="visible"/>
                                      </p:to>
                                    </p:set>
                                    <p:animEffect transition="in" filter="fade">
                                      <p:cBhvr>
                                        <p:cTn id="171" dur="500"/>
                                        <p:tgtEl>
                                          <p:spTgt spid="408">
                                            <p:txEl>
                                              <p:pRg st="6" end="6"/>
                                            </p:txEl>
                                          </p:spTgt>
                                        </p:tgtEl>
                                      </p:cBhvr>
                                    </p:animEffect>
                                  </p:childTnLst>
                                </p:cTn>
                              </p:par>
                            </p:childTnLst>
                          </p:cTn>
                        </p:par>
                        <p:par>
                          <p:cTn id="172" fill="hold">
                            <p:stCondLst>
                              <p:cond delay="18000"/>
                            </p:stCondLst>
                            <p:childTnLst>
                              <p:par>
                                <p:cTn id="173" presetID="10" presetClass="entr" presetSubtype="0" fill="hold" nodeType="afterEffect">
                                  <p:stCondLst>
                                    <p:cond delay="0"/>
                                  </p:stCondLst>
                                  <p:childTnLst>
                                    <p:set>
                                      <p:cBhvr>
                                        <p:cTn id="174" dur="1" fill="hold">
                                          <p:stCondLst>
                                            <p:cond delay="0"/>
                                          </p:stCondLst>
                                        </p:cTn>
                                        <p:tgtEl>
                                          <p:spTgt spid="408">
                                            <p:txEl>
                                              <p:pRg st="7" end="7"/>
                                            </p:txEl>
                                          </p:spTgt>
                                        </p:tgtEl>
                                        <p:attrNameLst>
                                          <p:attrName>style.visibility</p:attrName>
                                        </p:attrNameLst>
                                      </p:cBhvr>
                                      <p:to>
                                        <p:strVal val="visible"/>
                                      </p:to>
                                    </p:set>
                                    <p:animEffect transition="in" filter="fade">
                                      <p:cBhvr>
                                        <p:cTn id="175" dur="500"/>
                                        <p:tgtEl>
                                          <p:spTgt spid="408">
                                            <p:txEl>
                                              <p:pRg st="7" end="7"/>
                                            </p:txEl>
                                          </p:spTgt>
                                        </p:tgtEl>
                                      </p:cBhvr>
                                    </p:animEffect>
                                  </p:childTnLst>
                                </p:cTn>
                              </p:par>
                            </p:childTnLst>
                          </p:cTn>
                        </p:par>
                        <p:par>
                          <p:cTn id="176" fill="hold">
                            <p:stCondLst>
                              <p:cond delay="18500"/>
                            </p:stCondLst>
                            <p:childTnLst>
                              <p:par>
                                <p:cTn id="177" presetID="10" presetClass="entr" presetSubtype="0" fill="hold" nodeType="afterEffect">
                                  <p:stCondLst>
                                    <p:cond delay="0"/>
                                  </p:stCondLst>
                                  <p:childTnLst>
                                    <p:set>
                                      <p:cBhvr>
                                        <p:cTn id="178" dur="1" fill="hold">
                                          <p:stCondLst>
                                            <p:cond delay="0"/>
                                          </p:stCondLst>
                                        </p:cTn>
                                        <p:tgtEl>
                                          <p:spTgt spid="408">
                                            <p:txEl>
                                              <p:pRg st="8" end="8"/>
                                            </p:txEl>
                                          </p:spTgt>
                                        </p:tgtEl>
                                        <p:attrNameLst>
                                          <p:attrName>style.visibility</p:attrName>
                                        </p:attrNameLst>
                                      </p:cBhvr>
                                      <p:to>
                                        <p:strVal val="visible"/>
                                      </p:to>
                                    </p:set>
                                    <p:animEffect transition="in" filter="fade">
                                      <p:cBhvr>
                                        <p:cTn id="179" dur="500"/>
                                        <p:tgtEl>
                                          <p:spTgt spid="408">
                                            <p:txEl>
                                              <p:pRg st="8" end="8"/>
                                            </p:txEl>
                                          </p:spTgt>
                                        </p:tgtEl>
                                      </p:cBhvr>
                                    </p:animEffect>
                                  </p:childTnLst>
                                </p:cTn>
                              </p:par>
                            </p:childTnLst>
                          </p:cTn>
                        </p:par>
                        <p:par>
                          <p:cTn id="180" fill="hold">
                            <p:stCondLst>
                              <p:cond delay="19000"/>
                            </p:stCondLst>
                            <p:childTnLst>
                              <p:par>
                                <p:cTn id="181" presetID="10" presetClass="entr" presetSubtype="0" fill="hold" nodeType="afterEffect">
                                  <p:stCondLst>
                                    <p:cond delay="0"/>
                                  </p:stCondLst>
                                  <p:childTnLst>
                                    <p:set>
                                      <p:cBhvr>
                                        <p:cTn id="182" dur="1" fill="hold">
                                          <p:stCondLst>
                                            <p:cond delay="0"/>
                                          </p:stCondLst>
                                        </p:cTn>
                                        <p:tgtEl>
                                          <p:spTgt spid="414">
                                            <p:txEl>
                                              <p:pRg st="0" end="0"/>
                                            </p:txEl>
                                          </p:spTgt>
                                        </p:tgtEl>
                                        <p:attrNameLst>
                                          <p:attrName>style.visibility</p:attrName>
                                        </p:attrNameLst>
                                      </p:cBhvr>
                                      <p:to>
                                        <p:strVal val="visible"/>
                                      </p:to>
                                    </p:set>
                                    <p:animEffect transition="in" filter="fade">
                                      <p:cBhvr>
                                        <p:cTn id="183" dur="500"/>
                                        <p:tgtEl>
                                          <p:spTgt spid="414">
                                            <p:txEl>
                                              <p:pRg st="0" end="0"/>
                                            </p:txEl>
                                          </p:spTgt>
                                        </p:tgtEl>
                                      </p:cBhvr>
                                    </p:animEffect>
                                  </p:childTnLst>
                                </p:cTn>
                              </p:par>
                            </p:childTnLst>
                          </p:cTn>
                        </p:par>
                        <p:par>
                          <p:cTn id="184" fill="hold">
                            <p:stCondLst>
                              <p:cond delay="19500"/>
                            </p:stCondLst>
                            <p:childTnLst>
                              <p:par>
                                <p:cTn id="185" presetID="10" presetClass="entr" presetSubtype="0" fill="hold" nodeType="afterEffect">
                                  <p:stCondLst>
                                    <p:cond delay="0"/>
                                  </p:stCondLst>
                                  <p:childTnLst>
                                    <p:set>
                                      <p:cBhvr>
                                        <p:cTn id="186" dur="1" fill="hold">
                                          <p:stCondLst>
                                            <p:cond delay="0"/>
                                          </p:stCondLst>
                                        </p:cTn>
                                        <p:tgtEl>
                                          <p:spTgt spid="414">
                                            <p:txEl>
                                              <p:pRg st="1" end="1"/>
                                            </p:txEl>
                                          </p:spTgt>
                                        </p:tgtEl>
                                        <p:attrNameLst>
                                          <p:attrName>style.visibility</p:attrName>
                                        </p:attrNameLst>
                                      </p:cBhvr>
                                      <p:to>
                                        <p:strVal val="visible"/>
                                      </p:to>
                                    </p:set>
                                    <p:animEffect transition="in" filter="fade">
                                      <p:cBhvr>
                                        <p:cTn id="187" dur="500"/>
                                        <p:tgtEl>
                                          <p:spTgt spid="414">
                                            <p:txEl>
                                              <p:pRg st="1" end="1"/>
                                            </p:txEl>
                                          </p:spTgt>
                                        </p:tgtEl>
                                      </p:cBhvr>
                                    </p:animEffect>
                                  </p:childTnLst>
                                </p:cTn>
                              </p:par>
                            </p:childTnLst>
                          </p:cTn>
                        </p:par>
                        <p:par>
                          <p:cTn id="188" fill="hold">
                            <p:stCondLst>
                              <p:cond delay="20000"/>
                            </p:stCondLst>
                            <p:childTnLst>
                              <p:par>
                                <p:cTn id="189" presetID="10" presetClass="entr" presetSubtype="0" fill="hold" nodeType="afterEffect">
                                  <p:stCondLst>
                                    <p:cond delay="0"/>
                                  </p:stCondLst>
                                  <p:childTnLst>
                                    <p:set>
                                      <p:cBhvr>
                                        <p:cTn id="190" dur="1" fill="hold">
                                          <p:stCondLst>
                                            <p:cond delay="0"/>
                                          </p:stCondLst>
                                        </p:cTn>
                                        <p:tgtEl>
                                          <p:spTgt spid="414">
                                            <p:txEl>
                                              <p:pRg st="2" end="2"/>
                                            </p:txEl>
                                          </p:spTgt>
                                        </p:tgtEl>
                                        <p:attrNameLst>
                                          <p:attrName>style.visibility</p:attrName>
                                        </p:attrNameLst>
                                      </p:cBhvr>
                                      <p:to>
                                        <p:strVal val="visible"/>
                                      </p:to>
                                    </p:set>
                                    <p:animEffect transition="in" filter="fade">
                                      <p:cBhvr>
                                        <p:cTn id="191" dur="500"/>
                                        <p:tgtEl>
                                          <p:spTgt spid="414">
                                            <p:txEl>
                                              <p:pRg st="2" end="2"/>
                                            </p:txEl>
                                          </p:spTgt>
                                        </p:tgtEl>
                                      </p:cBhvr>
                                    </p:animEffect>
                                  </p:childTnLst>
                                </p:cTn>
                              </p:par>
                            </p:childTnLst>
                          </p:cTn>
                        </p:par>
                        <p:par>
                          <p:cTn id="192" fill="hold">
                            <p:stCondLst>
                              <p:cond delay="20500"/>
                            </p:stCondLst>
                            <p:childTnLst>
                              <p:par>
                                <p:cTn id="193" presetID="10" presetClass="entr" presetSubtype="0" fill="hold" nodeType="afterEffect">
                                  <p:stCondLst>
                                    <p:cond delay="0"/>
                                  </p:stCondLst>
                                  <p:childTnLst>
                                    <p:set>
                                      <p:cBhvr>
                                        <p:cTn id="194" dur="1" fill="hold">
                                          <p:stCondLst>
                                            <p:cond delay="0"/>
                                          </p:stCondLst>
                                        </p:cTn>
                                        <p:tgtEl>
                                          <p:spTgt spid="414">
                                            <p:txEl>
                                              <p:pRg st="3" end="3"/>
                                            </p:txEl>
                                          </p:spTgt>
                                        </p:tgtEl>
                                        <p:attrNameLst>
                                          <p:attrName>style.visibility</p:attrName>
                                        </p:attrNameLst>
                                      </p:cBhvr>
                                      <p:to>
                                        <p:strVal val="visible"/>
                                      </p:to>
                                    </p:set>
                                    <p:animEffect transition="in" filter="fade">
                                      <p:cBhvr>
                                        <p:cTn id="195" dur="500"/>
                                        <p:tgtEl>
                                          <p:spTgt spid="414">
                                            <p:txEl>
                                              <p:pRg st="3" end="3"/>
                                            </p:txEl>
                                          </p:spTgt>
                                        </p:tgtEl>
                                      </p:cBhvr>
                                    </p:animEffect>
                                  </p:childTnLst>
                                </p:cTn>
                              </p:par>
                            </p:childTnLst>
                          </p:cTn>
                        </p:par>
                        <p:par>
                          <p:cTn id="196" fill="hold">
                            <p:stCondLst>
                              <p:cond delay="21000"/>
                            </p:stCondLst>
                            <p:childTnLst>
                              <p:par>
                                <p:cTn id="197" presetID="10" presetClass="entr" presetSubtype="0" fill="hold" nodeType="afterEffect">
                                  <p:stCondLst>
                                    <p:cond delay="0"/>
                                  </p:stCondLst>
                                  <p:childTnLst>
                                    <p:set>
                                      <p:cBhvr>
                                        <p:cTn id="198" dur="1" fill="hold">
                                          <p:stCondLst>
                                            <p:cond delay="0"/>
                                          </p:stCondLst>
                                        </p:cTn>
                                        <p:tgtEl>
                                          <p:spTgt spid="414">
                                            <p:txEl>
                                              <p:pRg st="4" end="4"/>
                                            </p:txEl>
                                          </p:spTgt>
                                        </p:tgtEl>
                                        <p:attrNameLst>
                                          <p:attrName>style.visibility</p:attrName>
                                        </p:attrNameLst>
                                      </p:cBhvr>
                                      <p:to>
                                        <p:strVal val="visible"/>
                                      </p:to>
                                    </p:set>
                                    <p:animEffect transition="in" filter="fade">
                                      <p:cBhvr>
                                        <p:cTn id="199" dur="500"/>
                                        <p:tgtEl>
                                          <p:spTgt spid="414">
                                            <p:txEl>
                                              <p:pRg st="4" end="4"/>
                                            </p:txEl>
                                          </p:spTgt>
                                        </p:tgtEl>
                                      </p:cBhvr>
                                    </p:animEffect>
                                  </p:childTnLst>
                                </p:cTn>
                              </p:par>
                            </p:childTnLst>
                          </p:cTn>
                        </p:par>
                        <p:par>
                          <p:cTn id="200" fill="hold">
                            <p:stCondLst>
                              <p:cond delay="21500"/>
                            </p:stCondLst>
                            <p:childTnLst>
                              <p:par>
                                <p:cTn id="201" presetID="10" presetClass="entr" presetSubtype="0" fill="hold" nodeType="afterEffect">
                                  <p:stCondLst>
                                    <p:cond delay="0"/>
                                  </p:stCondLst>
                                  <p:childTnLst>
                                    <p:set>
                                      <p:cBhvr>
                                        <p:cTn id="202" dur="1" fill="hold">
                                          <p:stCondLst>
                                            <p:cond delay="0"/>
                                          </p:stCondLst>
                                        </p:cTn>
                                        <p:tgtEl>
                                          <p:spTgt spid="414">
                                            <p:txEl>
                                              <p:pRg st="5" end="5"/>
                                            </p:txEl>
                                          </p:spTgt>
                                        </p:tgtEl>
                                        <p:attrNameLst>
                                          <p:attrName>style.visibility</p:attrName>
                                        </p:attrNameLst>
                                      </p:cBhvr>
                                      <p:to>
                                        <p:strVal val="visible"/>
                                      </p:to>
                                    </p:set>
                                    <p:animEffect transition="in" filter="fade">
                                      <p:cBhvr>
                                        <p:cTn id="203" dur="500"/>
                                        <p:tgtEl>
                                          <p:spTgt spid="414">
                                            <p:txEl>
                                              <p:pRg st="5" end="5"/>
                                            </p:txEl>
                                          </p:spTgt>
                                        </p:tgtEl>
                                      </p:cBhvr>
                                    </p:animEffect>
                                  </p:childTnLst>
                                </p:cTn>
                              </p:par>
                            </p:childTnLst>
                          </p:cTn>
                        </p:par>
                        <p:par>
                          <p:cTn id="204" fill="hold">
                            <p:stCondLst>
                              <p:cond delay="22000"/>
                            </p:stCondLst>
                            <p:childTnLst>
                              <p:par>
                                <p:cTn id="205" presetID="10" presetClass="entr" presetSubtype="0" fill="hold" nodeType="afterEffect">
                                  <p:stCondLst>
                                    <p:cond delay="0"/>
                                  </p:stCondLst>
                                  <p:childTnLst>
                                    <p:set>
                                      <p:cBhvr>
                                        <p:cTn id="206" dur="1" fill="hold">
                                          <p:stCondLst>
                                            <p:cond delay="0"/>
                                          </p:stCondLst>
                                        </p:cTn>
                                        <p:tgtEl>
                                          <p:spTgt spid="414">
                                            <p:txEl>
                                              <p:pRg st="6" end="6"/>
                                            </p:txEl>
                                          </p:spTgt>
                                        </p:tgtEl>
                                        <p:attrNameLst>
                                          <p:attrName>style.visibility</p:attrName>
                                        </p:attrNameLst>
                                      </p:cBhvr>
                                      <p:to>
                                        <p:strVal val="visible"/>
                                      </p:to>
                                    </p:set>
                                    <p:animEffect transition="in" filter="fade">
                                      <p:cBhvr>
                                        <p:cTn id="207" dur="500"/>
                                        <p:tgtEl>
                                          <p:spTgt spid="414">
                                            <p:txEl>
                                              <p:pRg st="6" end="6"/>
                                            </p:txEl>
                                          </p:spTgt>
                                        </p:tgtEl>
                                      </p:cBhvr>
                                    </p:animEffect>
                                  </p:childTnLst>
                                </p:cTn>
                              </p:par>
                            </p:childTnLst>
                          </p:cTn>
                        </p:par>
                        <p:par>
                          <p:cTn id="208" fill="hold">
                            <p:stCondLst>
                              <p:cond delay="22500"/>
                            </p:stCondLst>
                            <p:childTnLst>
                              <p:par>
                                <p:cTn id="209" presetID="10" presetClass="entr" presetSubtype="0" fill="hold" nodeType="afterEffect">
                                  <p:stCondLst>
                                    <p:cond delay="0"/>
                                  </p:stCondLst>
                                  <p:childTnLst>
                                    <p:set>
                                      <p:cBhvr>
                                        <p:cTn id="210" dur="1" fill="hold">
                                          <p:stCondLst>
                                            <p:cond delay="0"/>
                                          </p:stCondLst>
                                        </p:cTn>
                                        <p:tgtEl>
                                          <p:spTgt spid="414">
                                            <p:txEl>
                                              <p:pRg st="7" end="7"/>
                                            </p:txEl>
                                          </p:spTgt>
                                        </p:tgtEl>
                                        <p:attrNameLst>
                                          <p:attrName>style.visibility</p:attrName>
                                        </p:attrNameLst>
                                      </p:cBhvr>
                                      <p:to>
                                        <p:strVal val="visible"/>
                                      </p:to>
                                    </p:set>
                                    <p:animEffect transition="in" filter="fade">
                                      <p:cBhvr>
                                        <p:cTn id="211" dur="500"/>
                                        <p:tgtEl>
                                          <p:spTgt spid="414">
                                            <p:txEl>
                                              <p:pRg st="7" end="7"/>
                                            </p:txEl>
                                          </p:spTgt>
                                        </p:tgtEl>
                                      </p:cBhvr>
                                    </p:animEffect>
                                  </p:childTnLst>
                                </p:cTn>
                              </p:par>
                            </p:childTnLst>
                          </p:cTn>
                        </p:par>
                        <p:par>
                          <p:cTn id="212" fill="hold">
                            <p:stCondLst>
                              <p:cond delay="23000"/>
                            </p:stCondLst>
                            <p:childTnLst>
                              <p:par>
                                <p:cTn id="213" presetID="10" presetClass="entr" presetSubtype="0" fill="hold" nodeType="afterEffect">
                                  <p:stCondLst>
                                    <p:cond delay="0"/>
                                  </p:stCondLst>
                                  <p:childTnLst>
                                    <p:set>
                                      <p:cBhvr>
                                        <p:cTn id="214" dur="1" fill="hold">
                                          <p:stCondLst>
                                            <p:cond delay="0"/>
                                          </p:stCondLst>
                                        </p:cTn>
                                        <p:tgtEl>
                                          <p:spTgt spid="414">
                                            <p:txEl>
                                              <p:pRg st="8" end="8"/>
                                            </p:txEl>
                                          </p:spTgt>
                                        </p:tgtEl>
                                        <p:attrNameLst>
                                          <p:attrName>style.visibility</p:attrName>
                                        </p:attrNameLst>
                                      </p:cBhvr>
                                      <p:to>
                                        <p:strVal val="visible"/>
                                      </p:to>
                                    </p:set>
                                    <p:animEffect transition="in" filter="fade">
                                      <p:cBhvr>
                                        <p:cTn id="215" dur="500"/>
                                        <p:tgtEl>
                                          <p:spTgt spid="414">
                                            <p:txEl>
                                              <p:pRg st="8" end="8"/>
                                            </p:txEl>
                                          </p:spTgt>
                                        </p:tgtEl>
                                      </p:cBhvr>
                                    </p:animEffect>
                                  </p:childTnLst>
                                </p:cTn>
                              </p:par>
                            </p:childTnLst>
                          </p:cTn>
                        </p:par>
                        <p:par>
                          <p:cTn id="216" fill="hold">
                            <p:stCondLst>
                              <p:cond delay="23500"/>
                            </p:stCondLst>
                            <p:childTnLst>
                              <p:par>
                                <p:cTn id="217" presetID="10" presetClass="entr" presetSubtype="0" fill="hold" nodeType="afterEffect">
                                  <p:stCondLst>
                                    <p:cond delay="0"/>
                                  </p:stCondLst>
                                  <p:childTnLst>
                                    <p:set>
                                      <p:cBhvr>
                                        <p:cTn id="218" dur="1" fill="hold">
                                          <p:stCondLst>
                                            <p:cond delay="0"/>
                                          </p:stCondLst>
                                        </p:cTn>
                                        <p:tgtEl>
                                          <p:spTgt spid="418"/>
                                        </p:tgtEl>
                                        <p:attrNameLst>
                                          <p:attrName>style.visibility</p:attrName>
                                        </p:attrNameLst>
                                      </p:cBhvr>
                                      <p:to>
                                        <p:strVal val="visible"/>
                                      </p:to>
                                    </p:set>
                                    <p:animEffect transition="in" filter="fade">
                                      <p:cBhvr>
                                        <p:cTn id="219" dur="500"/>
                                        <p:tgtEl>
                                          <p:spTgt spid="418"/>
                                        </p:tgtEl>
                                      </p:cBhvr>
                                    </p:animEffect>
                                  </p:childTnLst>
                                </p:cTn>
                              </p:par>
                            </p:childTnLst>
                          </p:cTn>
                        </p:par>
                        <p:par>
                          <p:cTn id="220" fill="hold">
                            <p:stCondLst>
                              <p:cond delay="24000"/>
                            </p:stCondLst>
                            <p:childTnLst>
                              <p:par>
                                <p:cTn id="221" presetID="10" presetClass="entr" presetSubtype="0" fill="hold" nodeType="afterEffect">
                                  <p:stCondLst>
                                    <p:cond delay="0"/>
                                  </p:stCondLst>
                                  <p:childTnLst>
                                    <p:set>
                                      <p:cBhvr>
                                        <p:cTn id="222" dur="1" fill="hold">
                                          <p:stCondLst>
                                            <p:cond delay="0"/>
                                          </p:stCondLst>
                                        </p:cTn>
                                        <p:tgtEl>
                                          <p:spTgt spid="419"/>
                                        </p:tgtEl>
                                        <p:attrNameLst>
                                          <p:attrName>style.visibility</p:attrName>
                                        </p:attrNameLst>
                                      </p:cBhvr>
                                      <p:to>
                                        <p:strVal val="visible"/>
                                      </p:to>
                                    </p:set>
                                    <p:animEffect transition="in" filter="fade">
                                      <p:cBhvr>
                                        <p:cTn id="223" dur="500"/>
                                        <p:tgtEl>
                                          <p:spTgt spid="419"/>
                                        </p:tgtEl>
                                      </p:cBhvr>
                                    </p:animEffect>
                                  </p:childTnLst>
                                </p:cTn>
                              </p:par>
                            </p:childTnLst>
                          </p:cTn>
                        </p:par>
                        <p:par>
                          <p:cTn id="224" fill="hold">
                            <p:stCondLst>
                              <p:cond delay="24500"/>
                            </p:stCondLst>
                            <p:childTnLst>
                              <p:par>
                                <p:cTn id="225" presetID="10" presetClass="entr" presetSubtype="0" fill="hold" nodeType="afterEffect">
                                  <p:stCondLst>
                                    <p:cond delay="0"/>
                                  </p:stCondLst>
                                  <p:childTnLst>
                                    <p:set>
                                      <p:cBhvr>
                                        <p:cTn id="226" dur="1" fill="hold">
                                          <p:stCondLst>
                                            <p:cond delay="0"/>
                                          </p:stCondLst>
                                        </p:cTn>
                                        <p:tgtEl>
                                          <p:spTgt spid="415">
                                            <p:txEl>
                                              <p:pRg st="0" end="0"/>
                                            </p:txEl>
                                          </p:spTgt>
                                        </p:tgtEl>
                                        <p:attrNameLst>
                                          <p:attrName>style.visibility</p:attrName>
                                        </p:attrNameLst>
                                      </p:cBhvr>
                                      <p:to>
                                        <p:strVal val="visible"/>
                                      </p:to>
                                    </p:set>
                                    <p:animEffect transition="in" filter="fade">
                                      <p:cBhvr>
                                        <p:cTn id="227" dur="500"/>
                                        <p:tgtEl>
                                          <p:spTgt spid="415">
                                            <p:txEl>
                                              <p:pRg st="0" end="0"/>
                                            </p:txEl>
                                          </p:spTgt>
                                        </p:tgtEl>
                                      </p:cBhvr>
                                    </p:animEffect>
                                  </p:childTnLst>
                                </p:cTn>
                              </p:par>
                            </p:childTnLst>
                          </p:cTn>
                        </p:par>
                        <p:par>
                          <p:cTn id="228" fill="hold">
                            <p:stCondLst>
                              <p:cond delay="25000"/>
                            </p:stCondLst>
                            <p:childTnLst>
                              <p:par>
                                <p:cTn id="229" presetID="10" presetClass="entr" presetSubtype="0" fill="hold" nodeType="afterEffect">
                                  <p:stCondLst>
                                    <p:cond delay="0"/>
                                  </p:stCondLst>
                                  <p:childTnLst>
                                    <p:set>
                                      <p:cBhvr>
                                        <p:cTn id="230" dur="1" fill="hold">
                                          <p:stCondLst>
                                            <p:cond delay="0"/>
                                          </p:stCondLst>
                                        </p:cTn>
                                        <p:tgtEl>
                                          <p:spTgt spid="415">
                                            <p:txEl>
                                              <p:pRg st="1" end="1"/>
                                            </p:txEl>
                                          </p:spTgt>
                                        </p:tgtEl>
                                        <p:attrNameLst>
                                          <p:attrName>style.visibility</p:attrName>
                                        </p:attrNameLst>
                                      </p:cBhvr>
                                      <p:to>
                                        <p:strVal val="visible"/>
                                      </p:to>
                                    </p:set>
                                    <p:animEffect transition="in" filter="fade">
                                      <p:cBhvr>
                                        <p:cTn id="231" dur="500"/>
                                        <p:tgtEl>
                                          <p:spTgt spid="415">
                                            <p:txEl>
                                              <p:pRg st="1" end="1"/>
                                            </p:txEl>
                                          </p:spTgt>
                                        </p:tgtEl>
                                      </p:cBhvr>
                                    </p:animEffect>
                                  </p:childTnLst>
                                </p:cTn>
                              </p:par>
                            </p:childTnLst>
                          </p:cTn>
                        </p:par>
                        <p:par>
                          <p:cTn id="232" fill="hold">
                            <p:stCondLst>
                              <p:cond delay="25500"/>
                            </p:stCondLst>
                            <p:childTnLst>
                              <p:par>
                                <p:cTn id="233" presetID="10" presetClass="entr" presetSubtype="0" fill="hold" nodeType="afterEffect">
                                  <p:stCondLst>
                                    <p:cond delay="0"/>
                                  </p:stCondLst>
                                  <p:childTnLst>
                                    <p:set>
                                      <p:cBhvr>
                                        <p:cTn id="234" dur="1" fill="hold">
                                          <p:stCondLst>
                                            <p:cond delay="0"/>
                                          </p:stCondLst>
                                        </p:cTn>
                                        <p:tgtEl>
                                          <p:spTgt spid="415">
                                            <p:txEl>
                                              <p:pRg st="2" end="2"/>
                                            </p:txEl>
                                          </p:spTgt>
                                        </p:tgtEl>
                                        <p:attrNameLst>
                                          <p:attrName>style.visibility</p:attrName>
                                        </p:attrNameLst>
                                      </p:cBhvr>
                                      <p:to>
                                        <p:strVal val="visible"/>
                                      </p:to>
                                    </p:set>
                                    <p:animEffect transition="in" filter="fade">
                                      <p:cBhvr>
                                        <p:cTn id="235" dur="500"/>
                                        <p:tgtEl>
                                          <p:spTgt spid="415">
                                            <p:txEl>
                                              <p:pRg st="2" end="2"/>
                                            </p:txEl>
                                          </p:spTgt>
                                        </p:tgtEl>
                                      </p:cBhvr>
                                    </p:animEffect>
                                  </p:childTnLst>
                                </p:cTn>
                              </p:par>
                            </p:childTnLst>
                          </p:cTn>
                        </p:par>
                        <p:par>
                          <p:cTn id="236" fill="hold">
                            <p:stCondLst>
                              <p:cond delay="26000"/>
                            </p:stCondLst>
                            <p:childTnLst>
                              <p:par>
                                <p:cTn id="237" presetID="10" presetClass="entr" presetSubtype="0" fill="hold" nodeType="afterEffect">
                                  <p:stCondLst>
                                    <p:cond delay="0"/>
                                  </p:stCondLst>
                                  <p:childTnLst>
                                    <p:set>
                                      <p:cBhvr>
                                        <p:cTn id="238" dur="1" fill="hold">
                                          <p:stCondLst>
                                            <p:cond delay="0"/>
                                          </p:stCondLst>
                                        </p:cTn>
                                        <p:tgtEl>
                                          <p:spTgt spid="415">
                                            <p:txEl>
                                              <p:pRg st="3" end="3"/>
                                            </p:txEl>
                                          </p:spTgt>
                                        </p:tgtEl>
                                        <p:attrNameLst>
                                          <p:attrName>style.visibility</p:attrName>
                                        </p:attrNameLst>
                                      </p:cBhvr>
                                      <p:to>
                                        <p:strVal val="visible"/>
                                      </p:to>
                                    </p:set>
                                    <p:animEffect transition="in" filter="fade">
                                      <p:cBhvr>
                                        <p:cTn id="239" dur="500"/>
                                        <p:tgtEl>
                                          <p:spTgt spid="415">
                                            <p:txEl>
                                              <p:pRg st="3" end="3"/>
                                            </p:txEl>
                                          </p:spTgt>
                                        </p:tgtEl>
                                      </p:cBhvr>
                                    </p:animEffect>
                                  </p:childTnLst>
                                </p:cTn>
                              </p:par>
                            </p:childTnLst>
                          </p:cTn>
                        </p:par>
                        <p:par>
                          <p:cTn id="240" fill="hold">
                            <p:stCondLst>
                              <p:cond delay="26500"/>
                            </p:stCondLst>
                            <p:childTnLst>
                              <p:par>
                                <p:cTn id="241" presetID="10" presetClass="entr" presetSubtype="0" fill="hold" nodeType="afterEffect">
                                  <p:stCondLst>
                                    <p:cond delay="0"/>
                                  </p:stCondLst>
                                  <p:childTnLst>
                                    <p:set>
                                      <p:cBhvr>
                                        <p:cTn id="242" dur="1" fill="hold">
                                          <p:stCondLst>
                                            <p:cond delay="0"/>
                                          </p:stCondLst>
                                        </p:cTn>
                                        <p:tgtEl>
                                          <p:spTgt spid="415">
                                            <p:txEl>
                                              <p:pRg st="4" end="4"/>
                                            </p:txEl>
                                          </p:spTgt>
                                        </p:tgtEl>
                                        <p:attrNameLst>
                                          <p:attrName>style.visibility</p:attrName>
                                        </p:attrNameLst>
                                      </p:cBhvr>
                                      <p:to>
                                        <p:strVal val="visible"/>
                                      </p:to>
                                    </p:set>
                                    <p:animEffect transition="in" filter="fade">
                                      <p:cBhvr>
                                        <p:cTn id="243" dur="500"/>
                                        <p:tgtEl>
                                          <p:spTgt spid="415">
                                            <p:txEl>
                                              <p:pRg st="4" end="4"/>
                                            </p:txEl>
                                          </p:spTgt>
                                        </p:tgtEl>
                                      </p:cBhvr>
                                    </p:animEffect>
                                  </p:childTnLst>
                                </p:cTn>
                              </p:par>
                            </p:childTnLst>
                          </p:cTn>
                        </p:par>
                        <p:par>
                          <p:cTn id="244" fill="hold">
                            <p:stCondLst>
                              <p:cond delay="27000"/>
                            </p:stCondLst>
                            <p:childTnLst>
                              <p:par>
                                <p:cTn id="245" presetID="10" presetClass="entr" presetSubtype="0" fill="hold" nodeType="afterEffect">
                                  <p:stCondLst>
                                    <p:cond delay="0"/>
                                  </p:stCondLst>
                                  <p:childTnLst>
                                    <p:set>
                                      <p:cBhvr>
                                        <p:cTn id="246" dur="1" fill="hold">
                                          <p:stCondLst>
                                            <p:cond delay="0"/>
                                          </p:stCondLst>
                                        </p:cTn>
                                        <p:tgtEl>
                                          <p:spTgt spid="415">
                                            <p:txEl>
                                              <p:pRg st="5" end="5"/>
                                            </p:txEl>
                                          </p:spTgt>
                                        </p:tgtEl>
                                        <p:attrNameLst>
                                          <p:attrName>style.visibility</p:attrName>
                                        </p:attrNameLst>
                                      </p:cBhvr>
                                      <p:to>
                                        <p:strVal val="visible"/>
                                      </p:to>
                                    </p:set>
                                    <p:animEffect transition="in" filter="fade">
                                      <p:cBhvr>
                                        <p:cTn id="247" dur="500"/>
                                        <p:tgtEl>
                                          <p:spTgt spid="415">
                                            <p:txEl>
                                              <p:pRg st="5" end="5"/>
                                            </p:txEl>
                                          </p:spTgt>
                                        </p:tgtEl>
                                      </p:cBhvr>
                                    </p:animEffect>
                                  </p:childTnLst>
                                </p:cTn>
                              </p:par>
                            </p:childTnLst>
                          </p:cTn>
                        </p:par>
                        <p:par>
                          <p:cTn id="248" fill="hold">
                            <p:stCondLst>
                              <p:cond delay="27500"/>
                            </p:stCondLst>
                            <p:childTnLst>
                              <p:par>
                                <p:cTn id="249" presetID="10" presetClass="entr" presetSubtype="0" fill="hold" nodeType="afterEffect">
                                  <p:stCondLst>
                                    <p:cond delay="0"/>
                                  </p:stCondLst>
                                  <p:childTnLst>
                                    <p:set>
                                      <p:cBhvr>
                                        <p:cTn id="250" dur="1" fill="hold">
                                          <p:stCondLst>
                                            <p:cond delay="0"/>
                                          </p:stCondLst>
                                        </p:cTn>
                                        <p:tgtEl>
                                          <p:spTgt spid="415">
                                            <p:txEl>
                                              <p:pRg st="6" end="6"/>
                                            </p:txEl>
                                          </p:spTgt>
                                        </p:tgtEl>
                                        <p:attrNameLst>
                                          <p:attrName>style.visibility</p:attrName>
                                        </p:attrNameLst>
                                      </p:cBhvr>
                                      <p:to>
                                        <p:strVal val="visible"/>
                                      </p:to>
                                    </p:set>
                                    <p:animEffect transition="in" filter="fade">
                                      <p:cBhvr>
                                        <p:cTn id="251" dur="500"/>
                                        <p:tgtEl>
                                          <p:spTgt spid="415">
                                            <p:txEl>
                                              <p:pRg st="6" end="6"/>
                                            </p:txEl>
                                          </p:spTgt>
                                        </p:tgtEl>
                                      </p:cBhvr>
                                    </p:animEffect>
                                  </p:childTnLst>
                                </p:cTn>
                              </p:par>
                            </p:childTnLst>
                          </p:cTn>
                        </p:par>
                        <p:par>
                          <p:cTn id="252" fill="hold">
                            <p:stCondLst>
                              <p:cond delay="28000"/>
                            </p:stCondLst>
                            <p:childTnLst>
                              <p:par>
                                <p:cTn id="253" presetID="10" presetClass="entr" presetSubtype="0" fill="hold" nodeType="afterEffect">
                                  <p:stCondLst>
                                    <p:cond delay="0"/>
                                  </p:stCondLst>
                                  <p:childTnLst>
                                    <p:set>
                                      <p:cBhvr>
                                        <p:cTn id="254" dur="1" fill="hold">
                                          <p:stCondLst>
                                            <p:cond delay="0"/>
                                          </p:stCondLst>
                                        </p:cTn>
                                        <p:tgtEl>
                                          <p:spTgt spid="415">
                                            <p:txEl>
                                              <p:pRg st="7" end="7"/>
                                            </p:txEl>
                                          </p:spTgt>
                                        </p:tgtEl>
                                        <p:attrNameLst>
                                          <p:attrName>style.visibility</p:attrName>
                                        </p:attrNameLst>
                                      </p:cBhvr>
                                      <p:to>
                                        <p:strVal val="visible"/>
                                      </p:to>
                                    </p:set>
                                    <p:animEffect transition="in" filter="fade">
                                      <p:cBhvr>
                                        <p:cTn id="255" dur="500"/>
                                        <p:tgtEl>
                                          <p:spTgt spid="415">
                                            <p:txEl>
                                              <p:pRg st="7" end="7"/>
                                            </p:txEl>
                                          </p:spTgt>
                                        </p:tgtEl>
                                      </p:cBhvr>
                                    </p:animEffect>
                                  </p:childTnLst>
                                </p:cTn>
                              </p:par>
                            </p:childTnLst>
                          </p:cTn>
                        </p:par>
                        <p:par>
                          <p:cTn id="256" fill="hold">
                            <p:stCondLst>
                              <p:cond delay="28500"/>
                            </p:stCondLst>
                            <p:childTnLst>
                              <p:par>
                                <p:cTn id="257" presetID="10" presetClass="entr" presetSubtype="0" fill="hold" nodeType="afterEffect">
                                  <p:stCondLst>
                                    <p:cond delay="0"/>
                                  </p:stCondLst>
                                  <p:childTnLst>
                                    <p:set>
                                      <p:cBhvr>
                                        <p:cTn id="258" dur="1" fill="hold">
                                          <p:stCondLst>
                                            <p:cond delay="0"/>
                                          </p:stCondLst>
                                        </p:cTn>
                                        <p:tgtEl>
                                          <p:spTgt spid="415">
                                            <p:txEl>
                                              <p:pRg st="8" end="8"/>
                                            </p:txEl>
                                          </p:spTgt>
                                        </p:tgtEl>
                                        <p:attrNameLst>
                                          <p:attrName>style.visibility</p:attrName>
                                        </p:attrNameLst>
                                      </p:cBhvr>
                                      <p:to>
                                        <p:strVal val="visible"/>
                                      </p:to>
                                    </p:set>
                                    <p:animEffect transition="in" filter="fade">
                                      <p:cBhvr>
                                        <p:cTn id="259" dur="500"/>
                                        <p:tgtEl>
                                          <p:spTgt spid="415">
                                            <p:txEl>
                                              <p:pRg st="8" end="8"/>
                                            </p:txEl>
                                          </p:spTgt>
                                        </p:tgtEl>
                                      </p:cBhvr>
                                    </p:animEffect>
                                  </p:childTnLst>
                                </p:cTn>
                              </p:par>
                            </p:childTnLst>
                          </p:cTn>
                        </p:par>
                        <p:par>
                          <p:cTn id="260" fill="hold">
                            <p:stCondLst>
                              <p:cond delay="29000"/>
                            </p:stCondLst>
                            <p:childTnLst>
                              <p:par>
                                <p:cTn id="261" presetID="10" presetClass="entr" presetSubtype="0" fill="hold" nodeType="afterEffect">
                                  <p:stCondLst>
                                    <p:cond delay="0"/>
                                  </p:stCondLst>
                                  <p:childTnLst>
                                    <p:set>
                                      <p:cBhvr>
                                        <p:cTn id="262" dur="1" fill="hold">
                                          <p:stCondLst>
                                            <p:cond delay="0"/>
                                          </p:stCondLst>
                                        </p:cTn>
                                        <p:tgtEl>
                                          <p:spTgt spid="420">
                                            <p:txEl>
                                              <p:pRg st="0" end="0"/>
                                            </p:txEl>
                                          </p:spTgt>
                                        </p:tgtEl>
                                        <p:attrNameLst>
                                          <p:attrName>style.visibility</p:attrName>
                                        </p:attrNameLst>
                                      </p:cBhvr>
                                      <p:to>
                                        <p:strVal val="visible"/>
                                      </p:to>
                                    </p:set>
                                    <p:animEffect transition="in" filter="fade">
                                      <p:cBhvr>
                                        <p:cTn id="263" dur="500"/>
                                        <p:tgtEl>
                                          <p:spTgt spid="420">
                                            <p:txEl>
                                              <p:pRg st="0" end="0"/>
                                            </p:txEl>
                                          </p:spTgt>
                                        </p:tgtEl>
                                      </p:cBhvr>
                                    </p:animEffect>
                                  </p:childTnLst>
                                </p:cTn>
                              </p:par>
                            </p:childTnLst>
                          </p:cTn>
                        </p:par>
                        <p:par>
                          <p:cTn id="264" fill="hold">
                            <p:stCondLst>
                              <p:cond delay="29500"/>
                            </p:stCondLst>
                            <p:childTnLst>
                              <p:par>
                                <p:cTn id="265" presetID="10" presetClass="entr" presetSubtype="0" fill="hold" nodeType="afterEffect">
                                  <p:stCondLst>
                                    <p:cond delay="0"/>
                                  </p:stCondLst>
                                  <p:childTnLst>
                                    <p:set>
                                      <p:cBhvr>
                                        <p:cTn id="266" dur="1" fill="hold">
                                          <p:stCondLst>
                                            <p:cond delay="0"/>
                                          </p:stCondLst>
                                        </p:cTn>
                                        <p:tgtEl>
                                          <p:spTgt spid="420">
                                            <p:txEl>
                                              <p:pRg st="1" end="1"/>
                                            </p:txEl>
                                          </p:spTgt>
                                        </p:tgtEl>
                                        <p:attrNameLst>
                                          <p:attrName>style.visibility</p:attrName>
                                        </p:attrNameLst>
                                      </p:cBhvr>
                                      <p:to>
                                        <p:strVal val="visible"/>
                                      </p:to>
                                    </p:set>
                                    <p:animEffect transition="in" filter="fade">
                                      <p:cBhvr>
                                        <p:cTn id="267" dur="500"/>
                                        <p:tgtEl>
                                          <p:spTgt spid="420">
                                            <p:txEl>
                                              <p:pRg st="1" end="1"/>
                                            </p:txEl>
                                          </p:spTgt>
                                        </p:tgtEl>
                                      </p:cBhvr>
                                    </p:animEffect>
                                  </p:childTnLst>
                                </p:cTn>
                              </p:par>
                            </p:childTnLst>
                          </p:cTn>
                        </p:par>
                        <p:par>
                          <p:cTn id="268" fill="hold">
                            <p:stCondLst>
                              <p:cond delay="30000"/>
                            </p:stCondLst>
                            <p:childTnLst>
                              <p:par>
                                <p:cTn id="269" presetID="10" presetClass="entr" presetSubtype="0" fill="hold" nodeType="afterEffect">
                                  <p:stCondLst>
                                    <p:cond delay="0"/>
                                  </p:stCondLst>
                                  <p:childTnLst>
                                    <p:set>
                                      <p:cBhvr>
                                        <p:cTn id="270" dur="1" fill="hold">
                                          <p:stCondLst>
                                            <p:cond delay="0"/>
                                          </p:stCondLst>
                                        </p:cTn>
                                        <p:tgtEl>
                                          <p:spTgt spid="420">
                                            <p:txEl>
                                              <p:pRg st="2" end="2"/>
                                            </p:txEl>
                                          </p:spTgt>
                                        </p:tgtEl>
                                        <p:attrNameLst>
                                          <p:attrName>style.visibility</p:attrName>
                                        </p:attrNameLst>
                                      </p:cBhvr>
                                      <p:to>
                                        <p:strVal val="visible"/>
                                      </p:to>
                                    </p:set>
                                    <p:animEffect transition="in" filter="fade">
                                      <p:cBhvr>
                                        <p:cTn id="271" dur="500"/>
                                        <p:tgtEl>
                                          <p:spTgt spid="420">
                                            <p:txEl>
                                              <p:pRg st="2" end="2"/>
                                            </p:txEl>
                                          </p:spTgt>
                                        </p:tgtEl>
                                      </p:cBhvr>
                                    </p:animEffect>
                                  </p:childTnLst>
                                </p:cTn>
                              </p:par>
                            </p:childTnLst>
                          </p:cTn>
                        </p:par>
                        <p:par>
                          <p:cTn id="272" fill="hold">
                            <p:stCondLst>
                              <p:cond delay="30500"/>
                            </p:stCondLst>
                            <p:childTnLst>
                              <p:par>
                                <p:cTn id="273" presetID="10" presetClass="entr" presetSubtype="0" fill="hold" nodeType="afterEffect">
                                  <p:stCondLst>
                                    <p:cond delay="0"/>
                                  </p:stCondLst>
                                  <p:childTnLst>
                                    <p:set>
                                      <p:cBhvr>
                                        <p:cTn id="274" dur="1" fill="hold">
                                          <p:stCondLst>
                                            <p:cond delay="0"/>
                                          </p:stCondLst>
                                        </p:cTn>
                                        <p:tgtEl>
                                          <p:spTgt spid="420">
                                            <p:txEl>
                                              <p:pRg st="3" end="3"/>
                                            </p:txEl>
                                          </p:spTgt>
                                        </p:tgtEl>
                                        <p:attrNameLst>
                                          <p:attrName>style.visibility</p:attrName>
                                        </p:attrNameLst>
                                      </p:cBhvr>
                                      <p:to>
                                        <p:strVal val="visible"/>
                                      </p:to>
                                    </p:set>
                                    <p:animEffect transition="in" filter="fade">
                                      <p:cBhvr>
                                        <p:cTn id="275" dur="500"/>
                                        <p:tgtEl>
                                          <p:spTgt spid="420">
                                            <p:txEl>
                                              <p:pRg st="3" end="3"/>
                                            </p:txEl>
                                          </p:spTgt>
                                        </p:tgtEl>
                                      </p:cBhvr>
                                    </p:animEffect>
                                  </p:childTnLst>
                                </p:cTn>
                              </p:par>
                            </p:childTnLst>
                          </p:cTn>
                        </p:par>
                        <p:par>
                          <p:cTn id="276" fill="hold">
                            <p:stCondLst>
                              <p:cond delay="31000"/>
                            </p:stCondLst>
                            <p:childTnLst>
                              <p:par>
                                <p:cTn id="277" presetID="10" presetClass="entr" presetSubtype="0" fill="hold" nodeType="afterEffect">
                                  <p:stCondLst>
                                    <p:cond delay="0"/>
                                  </p:stCondLst>
                                  <p:childTnLst>
                                    <p:set>
                                      <p:cBhvr>
                                        <p:cTn id="278" dur="1" fill="hold">
                                          <p:stCondLst>
                                            <p:cond delay="0"/>
                                          </p:stCondLst>
                                        </p:cTn>
                                        <p:tgtEl>
                                          <p:spTgt spid="420">
                                            <p:txEl>
                                              <p:pRg st="4" end="4"/>
                                            </p:txEl>
                                          </p:spTgt>
                                        </p:tgtEl>
                                        <p:attrNameLst>
                                          <p:attrName>style.visibility</p:attrName>
                                        </p:attrNameLst>
                                      </p:cBhvr>
                                      <p:to>
                                        <p:strVal val="visible"/>
                                      </p:to>
                                    </p:set>
                                    <p:animEffect transition="in" filter="fade">
                                      <p:cBhvr>
                                        <p:cTn id="279" dur="500"/>
                                        <p:tgtEl>
                                          <p:spTgt spid="420">
                                            <p:txEl>
                                              <p:pRg st="4" end="4"/>
                                            </p:txEl>
                                          </p:spTgt>
                                        </p:tgtEl>
                                      </p:cBhvr>
                                    </p:animEffect>
                                  </p:childTnLst>
                                </p:cTn>
                              </p:par>
                            </p:childTnLst>
                          </p:cTn>
                        </p:par>
                        <p:par>
                          <p:cTn id="280" fill="hold">
                            <p:stCondLst>
                              <p:cond delay="31500"/>
                            </p:stCondLst>
                            <p:childTnLst>
                              <p:par>
                                <p:cTn id="281" presetID="10" presetClass="entr" presetSubtype="0" fill="hold" nodeType="afterEffect">
                                  <p:stCondLst>
                                    <p:cond delay="0"/>
                                  </p:stCondLst>
                                  <p:childTnLst>
                                    <p:set>
                                      <p:cBhvr>
                                        <p:cTn id="282" dur="1" fill="hold">
                                          <p:stCondLst>
                                            <p:cond delay="0"/>
                                          </p:stCondLst>
                                        </p:cTn>
                                        <p:tgtEl>
                                          <p:spTgt spid="420">
                                            <p:txEl>
                                              <p:pRg st="5" end="5"/>
                                            </p:txEl>
                                          </p:spTgt>
                                        </p:tgtEl>
                                        <p:attrNameLst>
                                          <p:attrName>style.visibility</p:attrName>
                                        </p:attrNameLst>
                                      </p:cBhvr>
                                      <p:to>
                                        <p:strVal val="visible"/>
                                      </p:to>
                                    </p:set>
                                    <p:animEffect transition="in" filter="fade">
                                      <p:cBhvr>
                                        <p:cTn id="283" dur="500"/>
                                        <p:tgtEl>
                                          <p:spTgt spid="420">
                                            <p:txEl>
                                              <p:pRg st="5" end="5"/>
                                            </p:txEl>
                                          </p:spTgt>
                                        </p:tgtEl>
                                      </p:cBhvr>
                                    </p:animEffect>
                                  </p:childTnLst>
                                </p:cTn>
                              </p:par>
                            </p:childTnLst>
                          </p:cTn>
                        </p:par>
                        <p:par>
                          <p:cTn id="284" fill="hold">
                            <p:stCondLst>
                              <p:cond delay="32000"/>
                            </p:stCondLst>
                            <p:childTnLst>
                              <p:par>
                                <p:cTn id="285" presetID="10" presetClass="entr" presetSubtype="0" fill="hold" nodeType="afterEffect">
                                  <p:stCondLst>
                                    <p:cond delay="0"/>
                                  </p:stCondLst>
                                  <p:childTnLst>
                                    <p:set>
                                      <p:cBhvr>
                                        <p:cTn id="286" dur="1" fill="hold">
                                          <p:stCondLst>
                                            <p:cond delay="0"/>
                                          </p:stCondLst>
                                        </p:cTn>
                                        <p:tgtEl>
                                          <p:spTgt spid="420">
                                            <p:txEl>
                                              <p:pRg st="6" end="6"/>
                                            </p:txEl>
                                          </p:spTgt>
                                        </p:tgtEl>
                                        <p:attrNameLst>
                                          <p:attrName>style.visibility</p:attrName>
                                        </p:attrNameLst>
                                      </p:cBhvr>
                                      <p:to>
                                        <p:strVal val="visible"/>
                                      </p:to>
                                    </p:set>
                                    <p:animEffect transition="in" filter="fade">
                                      <p:cBhvr>
                                        <p:cTn id="287" dur="500"/>
                                        <p:tgtEl>
                                          <p:spTgt spid="420">
                                            <p:txEl>
                                              <p:pRg st="6" end="6"/>
                                            </p:txEl>
                                          </p:spTgt>
                                        </p:tgtEl>
                                      </p:cBhvr>
                                    </p:animEffect>
                                  </p:childTnLst>
                                </p:cTn>
                              </p:par>
                            </p:childTnLst>
                          </p:cTn>
                        </p:par>
                        <p:par>
                          <p:cTn id="288" fill="hold">
                            <p:stCondLst>
                              <p:cond delay="32500"/>
                            </p:stCondLst>
                            <p:childTnLst>
                              <p:par>
                                <p:cTn id="289" presetID="10" presetClass="entr" presetSubtype="0" fill="hold" nodeType="afterEffect">
                                  <p:stCondLst>
                                    <p:cond delay="0"/>
                                  </p:stCondLst>
                                  <p:childTnLst>
                                    <p:set>
                                      <p:cBhvr>
                                        <p:cTn id="290" dur="1" fill="hold">
                                          <p:stCondLst>
                                            <p:cond delay="0"/>
                                          </p:stCondLst>
                                        </p:cTn>
                                        <p:tgtEl>
                                          <p:spTgt spid="420">
                                            <p:txEl>
                                              <p:pRg st="7" end="7"/>
                                            </p:txEl>
                                          </p:spTgt>
                                        </p:tgtEl>
                                        <p:attrNameLst>
                                          <p:attrName>style.visibility</p:attrName>
                                        </p:attrNameLst>
                                      </p:cBhvr>
                                      <p:to>
                                        <p:strVal val="visible"/>
                                      </p:to>
                                    </p:set>
                                    <p:animEffect transition="in" filter="fade">
                                      <p:cBhvr>
                                        <p:cTn id="291" dur="500"/>
                                        <p:tgtEl>
                                          <p:spTgt spid="420">
                                            <p:txEl>
                                              <p:pRg st="7" end="7"/>
                                            </p:txEl>
                                          </p:spTgt>
                                        </p:tgtEl>
                                      </p:cBhvr>
                                    </p:animEffect>
                                  </p:childTnLst>
                                </p:cTn>
                              </p:par>
                            </p:childTnLst>
                          </p:cTn>
                        </p:par>
                        <p:par>
                          <p:cTn id="292" fill="hold">
                            <p:stCondLst>
                              <p:cond delay="33000"/>
                            </p:stCondLst>
                            <p:childTnLst>
                              <p:par>
                                <p:cTn id="293" presetID="10" presetClass="entr" presetSubtype="0" fill="hold" nodeType="afterEffect">
                                  <p:stCondLst>
                                    <p:cond delay="0"/>
                                  </p:stCondLst>
                                  <p:childTnLst>
                                    <p:set>
                                      <p:cBhvr>
                                        <p:cTn id="294" dur="1" fill="hold">
                                          <p:stCondLst>
                                            <p:cond delay="0"/>
                                          </p:stCondLst>
                                        </p:cTn>
                                        <p:tgtEl>
                                          <p:spTgt spid="420">
                                            <p:txEl>
                                              <p:pRg st="8" end="8"/>
                                            </p:txEl>
                                          </p:spTgt>
                                        </p:tgtEl>
                                        <p:attrNameLst>
                                          <p:attrName>style.visibility</p:attrName>
                                        </p:attrNameLst>
                                      </p:cBhvr>
                                      <p:to>
                                        <p:strVal val="visible"/>
                                      </p:to>
                                    </p:set>
                                    <p:animEffect transition="in" filter="fade">
                                      <p:cBhvr>
                                        <p:cTn id="295" dur="500"/>
                                        <p:tgtEl>
                                          <p:spTgt spid="420">
                                            <p:txEl>
                                              <p:pRg st="8" end="8"/>
                                            </p:txEl>
                                          </p:spTgt>
                                        </p:tgtEl>
                                      </p:cBhvr>
                                    </p:animEffect>
                                  </p:childTnLst>
                                </p:cTn>
                              </p:par>
                            </p:childTnLst>
                          </p:cTn>
                        </p:par>
                        <p:par>
                          <p:cTn id="296" fill="hold">
                            <p:stCondLst>
                              <p:cond delay="33500"/>
                            </p:stCondLst>
                            <p:childTnLst>
                              <p:par>
                                <p:cTn id="297" presetID="10" presetClass="entr" presetSubtype="0" fill="hold" nodeType="afterEffect">
                                  <p:stCondLst>
                                    <p:cond delay="0"/>
                                  </p:stCondLst>
                                  <p:childTnLst>
                                    <p:set>
                                      <p:cBhvr>
                                        <p:cTn id="298" dur="1" fill="hold">
                                          <p:stCondLst>
                                            <p:cond delay="0"/>
                                          </p:stCondLst>
                                        </p:cTn>
                                        <p:tgtEl>
                                          <p:spTgt spid="422"/>
                                        </p:tgtEl>
                                        <p:attrNameLst>
                                          <p:attrName>style.visibility</p:attrName>
                                        </p:attrNameLst>
                                      </p:cBhvr>
                                      <p:to>
                                        <p:strVal val="visible"/>
                                      </p:to>
                                    </p:set>
                                    <p:animEffect transition="in" filter="fade">
                                      <p:cBhvr>
                                        <p:cTn id="299" dur="500"/>
                                        <p:tgtEl>
                                          <p:spTgt spid="422"/>
                                        </p:tgtEl>
                                      </p:cBhvr>
                                    </p:animEffect>
                                  </p:childTnLst>
                                </p:cTn>
                              </p:par>
                            </p:childTnLst>
                          </p:cTn>
                        </p:par>
                        <p:par>
                          <p:cTn id="300" fill="hold">
                            <p:stCondLst>
                              <p:cond delay="34000"/>
                            </p:stCondLst>
                            <p:childTnLst>
                              <p:par>
                                <p:cTn id="301" presetID="10" presetClass="entr" presetSubtype="0" fill="hold" nodeType="afterEffect">
                                  <p:stCondLst>
                                    <p:cond delay="0"/>
                                  </p:stCondLst>
                                  <p:childTnLst>
                                    <p:set>
                                      <p:cBhvr>
                                        <p:cTn id="302" dur="1" fill="hold">
                                          <p:stCondLst>
                                            <p:cond delay="0"/>
                                          </p:stCondLst>
                                        </p:cTn>
                                        <p:tgtEl>
                                          <p:spTgt spid="423"/>
                                        </p:tgtEl>
                                        <p:attrNameLst>
                                          <p:attrName>style.visibility</p:attrName>
                                        </p:attrNameLst>
                                      </p:cBhvr>
                                      <p:to>
                                        <p:strVal val="visible"/>
                                      </p:to>
                                    </p:set>
                                    <p:animEffect transition="in" filter="fade">
                                      <p:cBhvr>
                                        <p:cTn id="303" dur="500"/>
                                        <p:tgtEl>
                                          <p:spTgt spid="423"/>
                                        </p:tgtEl>
                                      </p:cBhvr>
                                    </p:animEffect>
                                  </p:childTnLst>
                                </p:cTn>
                              </p:par>
                            </p:childTnLst>
                          </p:cTn>
                        </p:par>
                        <p:par>
                          <p:cTn id="304" fill="hold">
                            <p:stCondLst>
                              <p:cond delay="34500"/>
                            </p:stCondLst>
                            <p:childTnLst>
                              <p:par>
                                <p:cTn id="305" presetID="10" presetClass="entr" presetSubtype="0" fill="hold" nodeType="afterEffect">
                                  <p:stCondLst>
                                    <p:cond delay="0"/>
                                  </p:stCondLst>
                                  <p:childTnLst>
                                    <p:set>
                                      <p:cBhvr>
                                        <p:cTn id="306" dur="1" fill="hold">
                                          <p:stCondLst>
                                            <p:cond delay="0"/>
                                          </p:stCondLst>
                                        </p:cTn>
                                        <p:tgtEl>
                                          <p:spTgt spid="421">
                                            <p:txEl>
                                              <p:pRg st="0" end="0"/>
                                            </p:txEl>
                                          </p:spTgt>
                                        </p:tgtEl>
                                        <p:attrNameLst>
                                          <p:attrName>style.visibility</p:attrName>
                                        </p:attrNameLst>
                                      </p:cBhvr>
                                      <p:to>
                                        <p:strVal val="visible"/>
                                      </p:to>
                                    </p:set>
                                    <p:animEffect transition="in" filter="fade">
                                      <p:cBhvr>
                                        <p:cTn id="307" dur="500"/>
                                        <p:tgtEl>
                                          <p:spTgt spid="421">
                                            <p:txEl>
                                              <p:pRg st="0" end="0"/>
                                            </p:txEl>
                                          </p:spTgt>
                                        </p:tgtEl>
                                      </p:cBhvr>
                                    </p:animEffect>
                                  </p:childTnLst>
                                </p:cTn>
                              </p:par>
                            </p:childTnLst>
                          </p:cTn>
                        </p:par>
                        <p:par>
                          <p:cTn id="308" fill="hold">
                            <p:stCondLst>
                              <p:cond delay="35000"/>
                            </p:stCondLst>
                            <p:childTnLst>
                              <p:par>
                                <p:cTn id="309" presetID="10" presetClass="entr" presetSubtype="0" fill="hold" nodeType="afterEffect">
                                  <p:stCondLst>
                                    <p:cond delay="0"/>
                                  </p:stCondLst>
                                  <p:childTnLst>
                                    <p:set>
                                      <p:cBhvr>
                                        <p:cTn id="310" dur="1" fill="hold">
                                          <p:stCondLst>
                                            <p:cond delay="0"/>
                                          </p:stCondLst>
                                        </p:cTn>
                                        <p:tgtEl>
                                          <p:spTgt spid="421">
                                            <p:txEl>
                                              <p:pRg st="1" end="1"/>
                                            </p:txEl>
                                          </p:spTgt>
                                        </p:tgtEl>
                                        <p:attrNameLst>
                                          <p:attrName>style.visibility</p:attrName>
                                        </p:attrNameLst>
                                      </p:cBhvr>
                                      <p:to>
                                        <p:strVal val="visible"/>
                                      </p:to>
                                    </p:set>
                                    <p:animEffect transition="in" filter="fade">
                                      <p:cBhvr>
                                        <p:cTn id="311" dur="500"/>
                                        <p:tgtEl>
                                          <p:spTgt spid="421">
                                            <p:txEl>
                                              <p:pRg st="1" end="1"/>
                                            </p:txEl>
                                          </p:spTgt>
                                        </p:tgtEl>
                                      </p:cBhvr>
                                    </p:animEffect>
                                  </p:childTnLst>
                                </p:cTn>
                              </p:par>
                            </p:childTnLst>
                          </p:cTn>
                        </p:par>
                        <p:par>
                          <p:cTn id="312" fill="hold">
                            <p:stCondLst>
                              <p:cond delay="35500"/>
                            </p:stCondLst>
                            <p:childTnLst>
                              <p:par>
                                <p:cTn id="313" presetID="10" presetClass="entr" presetSubtype="0" fill="hold" nodeType="afterEffect">
                                  <p:stCondLst>
                                    <p:cond delay="0"/>
                                  </p:stCondLst>
                                  <p:childTnLst>
                                    <p:set>
                                      <p:cBhvr>
                                        <p:cTn id="314" dur="1" fill="hold">
                                          <p:stCondLst>
                                            <p:cond delay="0"/>
                                          </p:stCondLst>
                                        </p:cTn>
                                        <p:tgtEl>
                                          <p:spTgt spid="421">
                                            <p:txEl>
                                              <p:pRg st="2" end="2"/>
                                            </p:txEl>
                                          </p:spTgt>
                                        </p:tgtEl>
                                        <p:attrNameLst>
                                          <p:attrName>style.visibility</p:attrName>
                                        </p:attrNameLst>
                                      </p:cBhvr>
                                      <p:to>
                                        <p:strVal val="visible"/>
                                      </p:to>
                                    </p:set>
                                    <p:animEffect transition="in" filter="fade">
                                      <p:cBhvr>
                                        <p:cTn id="315" dur="500"/>
                                        <p:tgtEl>
                                          <p:spTgt spid="421">
                                            <p:txEl>
                                              <p:pRg st="2" end="2"/>
                                            </p:txEl>
                                          </p:spTgt>
                                        </p:tgtEl>
                                      </p:cBhvr>
                                    </p:animEffect>
                                  </p:childTnLst>
                                </p:cTn>
                              </p:par>
                            </p:childTnLst>
                          </p:cTn>
                        </p:par>
                        <p:par>
                          <p:cTn id="316" fill="hold">
                            <p:stCondLst>
                              <p:cond delay="36000"/>
                            </p:stCondLst>
                            <p:childTnLst>
                              <p:par>
                                <p:cTn id="317" presetID="10" presetClass="entr" presetSubtype="0" fill="hold" nodeType="afterEffect">
                                  <p:stCondLst>
                                    <p:cond delay="0"/>
                                  </p:stCondLst>
                                  <p:childTnLst>
                                    <p:set>
                                      <p:cBhvr>
                                        <p:cTn id="318" dur="1" fill="hold">
                                          <p:stCondLst>
                                            <p:cond delay="0"/>
                                          </p:stCondLst>
                                        </p:cTn>
                                        <p:tgtEl>
                                          <p:spTgt spid="421">
                                            <p:txEl>
                                              <p:pRg st="3" end="3"/>
                                            </p:txEl>
                                          </p:spTgt>
                                        </p:tgtEl>
                                        <p:attrNameLst>
                                          <p:attrName>style.visibility</p:attrName>
                                        </p:attrNameLst>
                                      </p:cBhvr>
                                      <p:to>
                                        <p:strVal val="visible"/>
                                      </p:to>
                                    </p:set>
                                    <p:animEffect transition="in" filter="fade">
                                      <p:cBhvr>
                                        <p:cTn id="319" dur="500"/>
                                        <p:tgtEl>
                                          <p:spTgt spid="421">
                                            <p:txEl>
                                              <p:pRg st="3" end="3"/>
                                            </p:txEl>
                                          </p:spTgt>
                                        </p:tgtEl>
                                      </p:cBhvr>
                                    </p:animEffect>
                                  </p:childTnLst>
                                </p:cTn>
                              </p:par>
                            </p:childTnLst>
                          </p:cTn>
                        </p:par>
                        <p:par>
                          <p:cTn id="320" fill="hold">
                            <p:stCondLst>
                              <p:cond delay="36500"/>
                            </p:stCondLst>
                            <p:childTnLst>
                              <p:par>
                                <p:cTn id="321" presetID="10" presetClass="entr" presetSubtype="0" fill="hold" nodeType="afterEffect">
                                  <p:stCondLst>
                                    <p:cond delay="0"/>
                                  </p:stCondLst>
                                  <p:childTnLst>
                                    <p:set>
                                      <p:cBhvr>
                                        <p:cTn id="322" dur="1" fill="hold">
                                          <p:stCondLst>
                                            <p:cond delay="0"/>
                                          </p:stCondLst>
                                        </p:cTn>
                                        <p:tgtEl>
                                          <p:spTgt spid="421">
                                            <p:txEl>
                                              <p:pRg st="4" end="4"/>
                                            </p:txEl>
                                          </p:spTgt>
                                        </p:tgtEl>
                                        <p:attrNameLst>
                                          <p:attrName>style.visibility</p:attrName>
                                        </p:attrNameLst>
                                      </p:cBhvr>
                                      <p:to>
                                        <p:strVal val="visible"/>
                                      </p:to>
                                    </p:set>
                                    <p:animEffect transition="in" filter="fade">
                                      <p:cBhvr>
                                        <p:cTn id="323" dur="500"/>
                                        <p:tgtEl>
                                          <p:spTgt spid="421">
                                            <p:txEl>
                                              <p:pRg st="4" end="4"/>
                                            </p:txEl>
                                          </p:spTgt>
                                        </p:tgtEl>
                                      </p:cBhvr>
                                    </p:animEffect>
                                  </p:childTnLst>
                                </p:cTn>
                              </p:par>
                            </p:childTnLst>
                          </p:cTn>
                        </p:par>
                        <p:par>
                          <p:cTn id="324" fill="hold">
                            <p:stCondLst>
                              <p:cond delay="37000"/>
                            </p:stCondLst>
                            <p:childTnLst>
                              <p:par>
                                <p:cTn id="325" presetID="10" presetClass="entr" presetSubtype="0" fill="hold" nodeType="afterEffect">
                                  <p:stCondLst>
                                    <p:cond delay="0"/>
                                  </p:stCondLst>
                                  <p:childTnLst>
                                    <p:set>
                                      <p:cBhvr>
                                        <p:cTn id="326" dur="1" fill="hold">
                                          <p:stCondLst>
                                            <p:cond delay="0"/>
                                          </p:stCondLst>
                                        </p:cTn>
                                        <p:tgtEl>
                                          <p:spTgt spid="421">
                                            <p:txEl>
                                              <p:pRg st="5" end="5"/>
                                            </p:txEl>
                                          </p:spTgt>
                                        </p:tgtEl>
                                        <p:attrNameLst>
                                          <p:attrName>style.visibility</p:attrName>
                                        </p:attrNameLst>
                                      </p:cBhvr>
                                      <p:to>
                                        <p:strVal val="visible"/>
                                      </p:to>
                                    </p:set>
                                    <p:animEffect transition="in" filter="fade">
                                      <p:cBhvr>
                                        <p:cTn id="327" dur="500"/>
                                        <p:tgtEl>
                                          <p:spTgt spid="421">
                                            <p:txEl>
                                              <p:pRg st="5" end="5"/>
                                            </p:txEl>
                                          </p:spTgt>
                                        </p:tgtEl>
                                      </p:cBhvr>
                                    </p:animEffect>
                                  </p:childTnLst>
                                </p:cTn>
                              </p:par>
                            </p:childTnLst>
                          </p:cTn>
                        </p:par>
                        <p:par>
                          <p:cTn id="328" fill="hold">
                            <p:stCondLst>
                              <p:cond delay="37500"/>
                            </p:stCondLst>
                            <p:childTnLst>
                              <p:par>
                                <p:cTn id="329" presetID="10" presetClass="entr" presetSubtype="0" fill="hold" nodeType="afterEffect">
                                  <p:stCondLst>
                                    <p:cond delay="0"/>
                                  </p:stCondLst>
                                  <p:childTnLst>
                                    <p:set>
                                      <p:cBhvr>
                                        <p:cTn id="330" dur="1" fill="hold">
                                          <p:stCondLst>
                                            <p:cond delay="0"/>
                                          </p:stCondLst>
                                        </p:cTn>
                                        <p:tgtEl>
                                          <p:spTgt spid="421">
                                            <p:txEl>
                                              <p:pRg st="6" end="6"/>
                                            </p:txEl>
                                          </p:spTgt>
                                        </p:tgtEl>
                                        <p:attrNameLst>
                                          <p:attrName>style.visibility</p:attrName>
                                        </p:attrNameLst>
                                      </p:cBhvr>
                                      <p:to>
                                        <p:strVal val="visible"/>
                                      </p:to>
                                    </p:set>
                                    <p:animEffect transition="in" filter="fade">
                                      <p:cBhvr>
                                        <p:cTn id="331" dur="500"/>
                                        <p:tgtEl>
                                          <p:spTgt spid="421">
                                            <p:txEl>
                                              <p:pRg st="6" end="6"/>
                                            </p:txEl>
                                          </p:spTgt>
                                        </p:tgtEl>
                                      </p:cBhvr>
                                    </p:animEffect>
                                  </p:childTnLst>
                                </p:cTn>
                              </p:par>
                            </p:childTnLst>
                          </p:cTn>
                        </p:par>
                        <p:par>
                          <p:cTn id="332" fill="hold">
                            <p:stCondLst>
                              <p:cond delay="38000"/>
                            </p:stCondLst>
                            <p:childTnLst>
                              <p:par>
                                <p:cTn id="333" presetID="10" presetClass="entr" presetSubtype="0" fill="hold" nodeType="afterEffect">
                                  <p:stCondLst>
                                    <p:cond delay="0"/>
                                  </p:stCondLst>
                                  <p:childTnLst>
                                    <p:set>
                                      <p:cBhvr>
                                        <p:cTn id="334" dur="1" fill="hold">
                                          <p:stCondLst>
                                            <p:cond delay="0"/>
                                          </p:stCondLst>
                                        </p:cTn>
                                        <p:tgtEl>
                                          <p:spTgt spid="421">
                                            <p:txEl>
                                              <p:pRg st="7" end="7"/>
                                            </p:txEl>
                                          </p:spTgt>
                                        </p:tgtEl>
                                        <p:attrNameLst>
                                          <p:attrName>style.visibility</p:attrName>
                                        </p:attrNameLst>
                                      </p:cBhvr>
                                      <p:to>
                                        <p:strVal val="visible"/>
                                      </p:to>
                                    </p:set>
                                    <p:animEffect transition="in" filter="fade">
                                      <p:cBhvr>
                                        <p:cTn id="335" dur="500"/>
                                        <p:tgtEl>
                                          <p:spTgt spid="421">
                                            <p:txEl>
                                              <p:pRg st="7" end="7"/>
                                            </p:txEl>
                                          </p:spTgt>
                                        </p:tgtEl>
                                      </p:cBhvr>
                                    </p:animEffect>
                                  </p:childTnLst>
                                </p:cTn>
                              </p:par>
                            </p:childTnLst>
                          </p:cTn>
                        </p:par>
                        <p:par>
                          <p:cTn id="336" fill="hold">
                            <p:stCondLst>
                              <p:cond delay="38500"/>
                            </p:stCondLst>
                            <p:childTnLst>
                              <p:par>
                                <p:cTn id="337" presetID="10" presetClass="entr" presetSubtype="0" fill="hold" nodeType="afterEffect">
                                  <p:stCondLst>
                                    <p:cond delay="0"/>
                                  </p:stCondLst>
                                  <p:childTnLst>
                                    <p:set>
                                      <p:cBhvr>
                                        <p:cTn id="338" dur="1" fill="hold">
                                          <p:stCondLst>
                                            <p:cond delay="0"/>
                                          </p:stCondLst>
                                        </p:cTn>
                                        <p:tgtEl>
                                          <p:spTgt spid="421">
                                            <p:txEl>
                                              <p:pRg st="8" end="8"/>
                                            </p:txEl>
                                          </p:spTgt>
                                        </p:tgtEl>
                                        <p:attrNameLst>
                                          <p:attrName>style.visibility</p:attrName>
                                        </p:attrNameLst>
                                      </p:cBhvr>
                                      <p:to>
                                        <p:strVal val="visible"/>
                                      </p:to>
                                    </p:set>
                                    <p:animEffect transition="in" filter="fade">
                                      <p:cBhvr>
                                        <p:cTn id="339" dur="500"/>
                                        <p:tgtEl>
                                          <p:spTgt spid="421">
                                            <p:txEl>
                                              <p:pRg st="8" end="8"/>
                                            </p:txEl>
                                          </p:spTgt>
                                        </p:tgtEl>
                                      </p:cBhvr>
                                    </p:animEffect>
                                  </p:childTnLst>
                                </p:cTn>
                              </p:par>
                            </p:childTnLst>
                          </p:cTn>
                        </p:par>
                        <p:par>
                          <p:cTn id="340" fill="hold">
                            <p:stCondLst>
                              <p:cond delay="39000"/>
                            </p:stCondLst>
                            <p:childTnLst>
                              <p:par>
                                <p:cTn id="341" presetID="10" presetClass="entr" presetSubtype="0" fill="hold" nodeType="afterEffect">
                                  <p:stCondLst>
                                    <p:cond delay="0"/>
                                  </p:stCondLst>
                                  <p:childTnLst>
                                    <p:set>
                                      <p:cBhvr>
                                        <p:cTn id="342" dur="1" fill="hold">
                                          <p:stCondLst>
                                            <p:cond delay="0"/>
                                          </p:stCondLst>
                                        </p:cTn>
                                        <p:tgtEl>
                                          <p:spTgt spid="424">
                                            <p:txEl>
                                              <p:pRg st="0" end="0"/>
                                            </p:txEl>
                                          </p:spTgt>
                                        </p:tgtEl>
                                        <p:attrNameLst>
                                          <p:attrName>style.visibility</p:attrName>
                                        </p:attrNameLst>
                                      </p:cBhvr>
                                      <p:to>
                                        <p:strVal val="visible"/>
                                      </p:to>
                                    </p:set>
                                    <p:animEffect transition="in" filter="fade">
                                      <p:cBhvr>
                                        <p:cTn id="343" dur="500"/>
                                        <p:tgtEl>
                                          <p:spTgt spid="424">
                                            <p:txEl>
                                              <p:pRg st="0" end="0"/>
                                            </p:txEl>
                                          </p:spTgt>
                                        </p:tgtEl>
                                      </p:cBhvr>
                                    </p:animEffect>
                                  </p:childTnLst>
                                </p:cTn>
                              </p:par>
                            </p:childTnLst>
                          </p:cTn>
                        </p:par>
                        <p:par>
                          <p:cTn id="344" fill="hold">
                            <p:stCondLst>
                              <p:cond delay="39500"/>
                            </p:stCondLst>
                            <p:childTnLst>
                              <p:par>
                                <p:cTn id="345" presetID="10" presetClass="entr" presetSubtype="0" fill="hold" nodeType="afterEffect">
                                  <p:stCondLst>
                                    <p:cond delay="0"/>
                                  </p:stCondLst>
                                  <p:childTnLst>
                                    <p:set>
                                      <p:cBhvr>
                                        <p:cTn id="346" dur="1" fill="hold">
                                          <p:stCondLst>
                                            <p:cond delay="0"/>
                                          </p:stCondLst>
                                        </p:cTn>
                                        <p:tgtEl>
                                          <p:spTgt spid="424">
                                            <p:txEl>
                                              <p:pRg st="1" end="1"/>
                                            </p:txEl>
                                          </p:spTgt>
                                        </p:tgtEl>
                                        <p:attrNameLst>
                                          <p:attrName>style.visibility</p:attrName>
                                        </p:attrNameLst>
                                      </p:cBhvr>
                                      <p:to>
                                        <p:strVal val="visible"/>
                                      </p:to>
                                    </p:set>
                                    <p:animEffect transition="in" filter="fade">
                                      <p:cBhvr>
                                        <p:cTn id="347" dur="500"/>
                                        <p:tgtEl>
                                          <p:spTgt spid="424">
                                            <p:txEl>
                                              <p:pRg st="1" end="1"/>
                                            </p:txEl>
                                          </p:spTgt>
                                        </p:tgtEl>
                                      </p:cBhvr>
                                    </p:animEffect>
                                  </p:childTnLst>
                                </p:cTn>
                              </p:par>
                            </p:childTnLst>
                          </p:cTn>
                        </p:par>
                        <p:par>
                          <p:cTn id="348" fill="hold">
                            <p:stCondLst>
                              <p:cond delay="40000"/>
                            </p:stCondLst>
                            <p:childTnLst>
                              <p:par>
                                <p:cTn id="349" presetID="10" presetClass="entr" presetSubtype="0" fill="hold" nodeType="afterEffect">
                                  <p:stCondLst>
                                    <p:cond delay="0"/>
                                  </p:stCondLst>
                                  <p:childTnLst>
                                    <p:set>
                                      <p:cBhvr>
                                        <p:cTn id="350" dur="1" fill="hold">
                                          <p:stCondLst>
                                            <p:cond delay="0"/>
                                          </p:stCondLst>
                                        </p:cTn>
                                        <p:tgtEl>
                                          <p:spTgt spid="424">
                                            <p:txEl>
                                              <p:pRg st="2" end="2"/>
                                            </p:txEl>
                                          </p:spTgt>
                                        </p:tgtEl>
                                        <p:attrNameLst>
                                          <p:attrName>style.visibility</p:attrName>
                                        </p:attrNameLst>
                                      </p:cBhvr>
                                      <p:to>
                                        <p:strVal val="visible"/>
                                      </p:to>
                                    </p:set>
                                    <p:animEffect transition="in" filter="fade">
                                      <p:cBhvr>
                                        <p:cTn id="351" dur="500"/>
                                        <p:tgtEl>
                                          <p:spTgt spid="424">
                                            <p:txEl>
                                              <p:pRg st="2" end="2"/>
                                            </p:txEl>
                                          </p:spTgt>
                                        </p:tgtEl>
                                      </p:cBhvr>
                                    </p:animEffect>
                                  </p:childTnLst>
                                </p:cTn>
                              </p:par>
                            </p:childTnLst>
                          </p:cTn>
                        </p:par>
                        <p:par>
                          <p:cTn id="352" fill="hold">
                            <p:stCondLst>
                              <p:cond delay="40500"/>
                            </p:stCondLst>
                            <p:childTnLst>
                              <p:par>
                                <p:cTn id="353" presetID="10" presetClass="entr" presetSubtype="0" fill="hold" nodeType="afterEffect">
                                  <p:stCondLst>
                                    <p:cond delay="0"/>
                                  </p:stCondLst>
                                  <p:childTnLst>
                                    <p:set>
                                      <p:cBhvr>
                                        <p:cTn id="354" dur="1" fill="hold">
                                          <p:stCondLst>
                                            <p:cond delay="0"/>
                                          </p:stCondLst>
                                        </p:cTn>
                                        <p:tgtEl>
                                          <p:spTgt spid="424">
                                            <p:txEl>
                                              <p:pRg st="3" end="3"/>
                                            </p:txEl>
                                          </p:spTgt>
                                        </p:tgtEl>
                                        <p:attrNameLst>
                                          <p:attrName>style.visibility</p:attrName>
                                        </p:attrNameLst>
                                      </p:cBhvr>
                                      <p:to>
                                        <p:strVal val="visible"/>
                                      </p:to>
                                    </p:set>
                                    <p:animEffect transition="in" filter="fade">
                                      <p:cBhvr>
                                        <p:cTn id="355" dur="500"/>
                                        <p:tgtEl>
                                          <p:spTgt spid="424">
                                            <p:txEl>
                                              <p:pRg st="3" end="3"/>
                                            </p:txEl>
                                          </p:spTgt>
                                        </p:tgtEl>
                                      </p:cBhvr>
                                    </p:animEffect>
                                  </p:childTnLst>
                                </p:cTn>
                              </p:par>
                            </p:childTnLst>
                          </p:cTn>
                        </p:par>
                        <p:par>
                          <p:cTn id="356" fill="hold">
                            <p:stCondLst>
                              <p:cond delay="41000"/>
                            </p:stCondLst>
                            <p:childTnLst>
                              <p:par>
                                <p:cTn id="357" presetID="10" presetClass="entr" presetSubtype="0" fill="hold" nodeType="afterEffect">
                                  <p:stCondLst>
                                    <p:cond delay="0"/>
                                  </p:stCondLst>
                                  <p:childTnLst>
                                    <p:set>
                                      <p:cBhvr>
                                        <p:cTn id="358" dur="1" fill="hold">
                                          <p:stCondLst>
                                            <p:cond delay="0"/>
                                          </p:stCondLst>
                                        </p:cTn>
                                        <p:tgtEl>
                                          <p:spTgt spid="424">
                                            <p:txEl>
                                              <p:pRg st="4" end="4"/>
                                            </p:txEl>
                                          </p:spTgt>
                                        </p:tgtEl>
                                        <p:attrNameLst>
                                          <p:attrName>style.visibility</p:attrName>
                                        </p:attrNameLst>
                                      </p:cBhvr>
                                      <p:to>
                                        <p:strVal val="visible"/>
                                      </p:to>
                                    </p:set>
                                    <p:animEffect transition="in" filter="fade">
                                      <p:cBhvr>
                                        <p:cTn id="359" dur="500"/>
                                        <p:tgtEl>
                                          <p:spTgt spid="424">
                                            <p:txEl>
                                              <p:pRg st="4" end="4"/>
                                            </p:txEl>
                                          </p:spTgt>
                                        </p:tgtEl>
                                      </p:cBhvr>
                                    </p:animEffect>
                                  </p:childTnLst>
                                </p:cTn>
                              </p:par>
                            </p:childTnLst>
                          </p:cTn>
                        </p:par>
                        <p:par>
                          <p:cTn id="360" fill="hold">
                            <p:stCondLst>
                              <p:cond delay="41500"/>
                            </p:stCondLst>
                            <p:childTnLst>
                              <p:par>
                                <p:cTn id="361" presetID="10" presetClass="entr" presetSubtype="0" fill="hold" nodeType="afterEffect">
                                  <p:stCondLst>
                                    <p:cond delay="0"/>
                                  </p:stCondLst>
                                  <p:childTnLst>
                                    <p:set>
                                      <p:cBhvr>
                                        <p:cTn id="362" dur="1" fill="hold">
                                          <p:stCondLst>
                                            <p:cond delay="0"/>
                                          </p:stCondLst>
                                        </p:cTn>
                                        <p:tgtEl>
                                          <p:spTgt spid="424">
                                            <p:txEl>
                                              <p:pRg st="5" end="5"/>
                                            </p:txEl>
                                          </p:spTgt>
                                        </p:tgtEl>
                                        <p:attrNameLst>
                                          <p:attrName>style.visibility</p:attrName>
                                        </p:attrNameLst>
                                      </p:cBhvr>
                                      <p:to>
                                        <p:strVal val="visible"/>
                                      </p:to>
                                    </p:set>
                                    <p:animEffect transition="in" filter="fade">
                                      <p:cBhvr>
                                        <p:cTn id="363" dur="500"/>
                                        <p:tgtEl>
                                          <p:spTgt spid="424">
                                            <p:txEl>
                                              <p:pRg st="5" end="5"/>
                                            </p:txEl>
                                          </p:spTgt>
                                        </p:tgtEl>
                                      </p:cBhvr>
                                    </p:animEffect>
                                  </p:childTnLst>
                                </p:cTn>
                              </p:par>
                            </p:childTnLst>
                          </p:cTn>
                        </p:par>
                        <p:par>
                          <p:cTn id="364" fill="hold">
                            <p:stCondLst>
                              <p:cond delay="42000"/>
                            </p:stCondLst>
                            <p:childTnLst>
                              <p:par>
                                <p:cTn id="365" presetID="10" presetClass="entr" presetSubtype="0" fill="hold" nodeType="afterEffect">
                                  <p:stCondLst>
                                    <p:cond delay="0"/>
                                  </p:stCondLst>
                                  <p:childTnLst>
                                    <p:set>
                                      <p:cBhvr>
                                        <p:cTn id="366" dur="1" fill="hold">
                                          <p:stCondLst>
                                            <p:cond delay="0"/>
                                          </p:stCondLst>
                                        </p:cTn>
                                        <p:tgtEl>
                                          <p:spTgt spid="424">
                                            <p:txEl>
                                              <p:pRg st="6" end="6"/>
                                            </p:txEl>
                                          </p:spTgt>
                                        </p:tgtEl>
                                        <p:attrNameLst>
                                          <p:attrName>style.visibility</p:attrName>
                                        </p:attrNameLst>
                                      </p:cBhvr>
                                      <p:to>
                                        <p:strVal val="visible"/>
                                      </p:to>
                                    </p:set>
                                    <p:animEffect transition="in" filter="fade">
                                      <p:cBhvr>
                                        <p:cTn id="367" dur="500"/>
                                        <p:tgtEl>
                                          <p:spTgt spid="424">
                                            <p:txEl>
                                              <p:pRg st="6" end="6"/>
                                            </p:txEl>
                                          </p:spTgt>
                                        </p:tgtEl>
                                      </p:cBhvr>
                                    </p:animEffect>
                                  </p:childTnLst>
                                </p:cTn>
                              </p:par>
                            </p:childTnLst>
                          </p:cTn>
                        </p:par>
                        <p:par>
                          <p:cTn id="368" fill="hold">
                            <p:stCondLst>
                              <p:cond delay="42500"/>
                            </p:stCondLst>
                            <p:childTnLst>
                              <p:par>
                                <p:cTn id="369" presetID="10" presetClass="entr" presetSubtype="0" fill="hold" nodeType="afterEffect">
                                  <p:stCondLst>
                                    <p:cond delay="0"/>
                                  </p:stCondLst>
                                  <p:childTnLst>
                                    <p:set>
                                      <p:cBhvr>
                                        <p:cTn id="370" dur="1" fill="hold">
                                          <p:stCondLst>
                                            <p:cond delay="0"/>
                                          </p:stCondLst>
                                        </p:cTn>
                                        <p:tgtEl>
                                          <p:spTgt spid="424">
                                            <p:txEl>
                                              <p:pRg st="7" end="7"/>
                                            </p:txEl>
                                          </p:spTgt>
                                        </p:tgtEl>
                                        <p:attrNameLst>
                                          <p:attrName>style.visibility</p:attrName>
                                        </p:attrNameLst>
                                      </p:cBhvr>
                                      <p:to>
                                        <p:strVal val="visible"/>
                                      </p:to>
                                    </p:set>
                                    <p:animEffect transition="in" filter="fade">
                                      <p:cBhvr>
                                        <p:cTn id="371" dur="500"/>
                                        <p:tgtEl>
                                          <p:spTgt spid="424">
                                            <p:txEl>
                                              <p:pRg st="7" end="7"/>
                                            </p:txEl>
                                          </p:spTgt>
                                        </p:tgtEl>
                                      </p:cBhvr>
                                    </p:animEffect>
                                  </p:childTnLst>
                                </p:cTn>
                              </p:par>
                            </p:childTnLst>
                          </p:cTn>
                        </p:par>
                        <p:par>
                          <p:cTn id="372" fill="hold">
                            <p:stCondLst>
                              <p:cond delay="43000"/>
                            </p:stCondLst>
                            <p:childTnLst>
                              <p:par>
                                <p:cTn id="373" presetID="10" presetClass="entr" presetSubtype="0" fill="hold" nodeType="afterEffect">
                                  <p:stCondLst>
                                    <p:cond delay="0"/>
                                  </p:stCondLst>
                                  <p:childTnLst>
                                    <p:set>
                                      <p:cBhvr>
                                        <p:cTn id="374" dur="1" fill="hold">
                                          <p:stCondLst>
                                            <p:cond delay="0"/>
                                          </p:stCondLst>
                                        </p:cTn>
                                        <p:tgtEl>
                                          <p:spTgt spid="424">
                                            <p:txEl>
                                              <p:pRg st="8" end="8"/>
                                            </p:txEl>
                                          </p:spTgt>
                                        </p:tgtEl>
                                        <p:attrNameLst>
                                          <p:attrName>style.visibility</p:attrName>
                                        </p:attrNameLst>
                                      </p:cBhvr>
                                      <p:to>
                                        <p:strVal val="visible"/>
                                      </p:to>
                                    </p:set>
                                    <p:animEffect transition="in" filter="fade">
                                      <p:cBhvr>
                                        <p:cTn id="375" dur="500"/>
                                        <p:tgtEl>
                                          <p:spTgt spid="424">
                                            <p:txEl>
                                              <p:pRg st="8" end="8"/>
                                            </p:txEl>
                                          </p:spTgt>
                                        </p:tgtEl>
                                      </p:cBhvr>
                                    </p:animEffect>
                                  </p:childTnLst>
                                </p:cTn>
                              </p:par>
                            </p:childTnLst>
                          </p:cTn>
                        </p:par>
                        <p:par>
                          <p:cTn id="376" fill="hold">
                            <p:stCondLst>
                              <p:cond delay="43500"/>
                            </p:stCondLst>
                            <p:childTnLst>
                              <p:par>
                                <p:cTn id="377" presetID="10" presetClass="entr" presetSubtype="0" fill="hold" nodeType="afterEffect">
                                  <p:stCondLst>
                                    <p:cond delay="0"/>
                                  </p:stCondLst>
                                  <p:childTnLst>
                                    <p:set>
                                      <p:cBhvr>
                                        <p:cTn id="378" dur="1" fill="hold">
                                          <p:stCondLst>
                                            <p:cond delay="0"/>
                                          </p:stCondLst>
                                        </p:cTn>
                                        <p:tgtEl>
                                          <p:spTgt spid="426"/>
                                        </p:tgtEl>
                                        <p:attrNameLst>
                                          <p:attrName>style.visibility</p:attrName>
                                        </p:attrNameLst>
                                      </p:cBhvr>
                                      <p:to>
                                        <p:strVal val="visible"/>
                                      </p:to>
                                    </p:set>
                                    <p:animEffect transition="in" filter="fade">
                                      <p:cBhvr>
                                        <p:cTn id="379" dur="500"/>
                                        <p:tgtEl>
                                          <p:spTgt spid="426"/>
                                        </p:tgtEl>
                                      </p:cBhvr>
                                    </p:animEffect>
                                  </p:childTnLst>
                                </p:cTn>
                              </p:par>
                            </p:childTnLst>
                          </p:cTn>
                        </p:par>
                        <p:par>
                          <p:cTn id="380" fill="hold">
                            <p:stCondLst>
                              <p:cond delay="44000"/>
                            </p:stCondLst>
                            <p:childTnLst>
                              <p:par>
                                <p:cTn id="381" presetID="10" presetClass="entr" presetSubtype="0" fill="hold" nodeType="afterEffect">
                                  <p:stCondLst>
                                    <p:cond delay="0"/>
                                  </p:stCondLst>
                                  <p:childTnLst>
                                    <p:set>
                                      <p:cBhvr>
                                        <p:cTn id="382" dur="1" fill="hold">
                                          <p:stCondLst>
                                            <p:cond delay="0"/>
                                          </p:stCondLst>
                                        </p:cTn>
                                        <p:tgtEl>
                                          <p:spTgt spid="427"/>
                                        </p:tgtEl>
                                        <p:attrNameLst>
                                          <p:attrName>style.visibility</p:attrName>
                                        </p:attrNameLst>
                                      </p:cBhvr>
                                      <p:to>
                                        <p:strVal val="visible"/>
                                      </p:to>
                                    </p:set>
                                    <p:animEffect transition="in" filter="fade">
                                      <p:cBhvr>
                                        <p:cTn id="383" dur="500"/>
                                        <p:tgtEl>
                                          <p:spTgt spid="427"/>
                                        </p:tgtEl>
                                      </p:cBhvr>
                                    </p:animEffect>
                                  </p:childTnLst>
                                </p:cTn>
                              </p:par>
                            </p:childTnLst>
                          </p:cTn>
                        </p:par>
                        <p:par>
                          <p:cTn id="384" fill="hold">
                            <p:stCondLst>
                              <p:cond delay="44500"/>
                            </p:stCondLst>
                            <p:childTnLst>
                              <p:par>
                                <p:cTn id="385" presetID="10" presetClass="entr" presetSubtype="0" fill="hold" nodeType="afterEffect">
                                  <p:stCondLst>
                                    <p:cond delay="0"/>
                                  </p:stCondLst>
                                  <p:childTnLst>
                                    <p:set>
                                      <p:cBhvr>
                                        <p:cTn id="386" dur="1" fill="hold">
                                          <p:stCondLst>
                                            <p:cond delay="0"/>
                                          </p:stCondLst>
                                        </p:cTn>
                                        <p:tgtEl>
                                          <p:spTgt spid="425">
                                            <p:txEl>
                                              <p:pRg st="0" end="0"/>
                                            </p:txEl>
                                          </p:spTgt>
                                        </p:tgtEl>
                                        <p:attrNameLst>
                                          <p:attrName>style.visibility</p:attrName>
                                        </p:attrNameLst>
                                      </p:cBhvr>
                                      <p:to>
                                        <p:strVal val="visible"/>
                                      </p:to>
                                    </p:set>
                                    <p:animEffect transition="in" filter="fade">
                                      <p:cBhvr>
                                        <p:cTn id="387" dur="500"/>
                                        <p:tgtEl>
                                          <p:spTgt spid="425">
                                            <p:txEl>
                                              <p:pRg st="0" end="0"/>
                                            </p:txEl>
                                          </p:spTgt>
                                        </p:tgtEl>
                                      </p:cBhvr>
                                    </p:animEffect>
                                  </p:childTnLst>
                                </p:cTn>
                              </p:par>
                            </p:childTnLst>
                          </p:cTn>
                        </p:par>
                        <p:par>
                          <p:cTn id="388" fill="hold">
                            <p:stCondLst>
                              <p:cond delay="45000"/>
                            </p:stCondLst>
                            <p:childTnLst>
                              <p:par>
                                <p:cTn id="389" presetID="10" presetClass="entr" presetSubtype="0" fill="hold" nodeType="afterEffect">
                                  <p:stCondLst>
                                    <p:cond delay="0"/>
                                  </p:stCondLst>
                                  <p:childTnLst>
                                    <p:set>
                                      <p:cBhvr>
                                        <p:cTn id="390" dur="1" fill="hold">
                                          <p:stCondLst>
                                            <p:cond delay="0"/>
                                          </p:stCondLst>
                                        </p:cTn>
                                        <p:tgtEl>
                                          <p:spTgt spid="425">
                                            <p:txEl>
                                              <p:pRg st="1" end="1"/>
                                            </p:txEl>
                                          </p:spTgt>
                                        </p:tgtEl>
                                        <p:attrNameLst>
                                          <p:attrName>style.visibility</p:attrName>
                                        </p:attrNameLst>
                                      </p:cBhvr>
                                      <p:to>
                                        <p:strVal val="visible"/>
                                      </p:to>
                                    </p:set>
                                    <p:animEffect transition="in" filter="fade">
                                      <p:cBhvr>
                                        <p:cTn id="391" dur="500"/>
                                        <p:tgtEl>
                                          <p:spTgt spid="425">
                                            <p:txEl>
                                              <p:pRg st="1" end="1"/>
                                            </p:txEl>
                                          </p:spTgt>
                                        </p:tgtEl>
                                      </p:cBhvr>
                                    </p:animEffect>
                                  </p:childTnLst>
                                </p:cTn>
                              </p:par>
                            </p:childTnLst>
                          </p:cTn>
                        </p:par>
                        <p:par>
                          <p:cTn id="392" fill="hold">
                            <p:stCondLst>
                              <p:cond delay="45500"/>
                            </p:stCondLst>
                            <p:childTnLst>
                              <p:par>
                                <p:cTn id="393" presetID="10" presetClass="entr" presetSubtype="0" fill="hold" nodeType="afterEffect">
                                  <p:stCondLst>
                                    <p:cond delay="0"/>
                                  </p:stCondLst>
                                  <p:childTnLst>
                                    <p:set>
                                      <p:cBhvr>
                                        <p:cTn id="394" dur="1" fill="hold">
                                          <p:stCondLst>
                                            <p:cond delay="0"/>
                                          </p:stCondLst>
                                        </p:cTn>
                                        <p:tgtEl>
                                          <p:spTgt spid="425">
                                            <p:txEl>
                                              <p:pRg st="2" end="2"/>
                                            </p:txEl>
                                          </p:spTgt>
                                        </p:tgtEl>
                                        <p:attrNameLst>
                                          <p:attrName>style.visibility</p:attrName>
                                        </p:attrNameLst>
                                      </p:cBhvr>
                                      <p:to>
                                        <p:strVal val="visible"/>
                                      </p:to>
                                    </p:set>
                                    <p:animEffect transition="in" filter="fade">
                                      <p:cBhvr>
                                        <p:cTn id="395" dur="500"/>
                                        <p:tgtEl>
                                          <p:spTgt spid="425">
                                            <p:txEl>
                                              <p:pRg st="2" end="2"/>
                                            </p:txEl>
                                          </p:spTgt>
                                        </p:tgtEl>
                                      </p:cBhvr>
                                    </p:animEffect>
                                  </p:childTnLst>
                                </p:cTn>
                              </p:par>
                            </p:childTnLst>
                          </p:cTn>
                        </p:par>
                        <p:par>
                          <p:cTn id="396" fill="hold">
                            <p:stCondLst>
                              <p:cond delay="46000"/>
                            </p:stCondLst>
                            <p:childTnLst>
                              <p:par>
                                <p:cTn id="397" presetID="10" presetClass="entr" presetSubtype="0" fill="hold" nodeType="afterEffect">
                                  <p:stCondLst>
                                    <p:cond delay="0"/>
                                  </p:stCondLst>
                                  <p:childTnLst>
                                    <p:set>
                                      <p:cBhvr>
                                        <p:cTn id="398" dur="1" fill="hold">
                                          <p:stCondLst>
                                            <p:cond delay="0"/>
                                          </p:stCondLst>
                                        </p:cTn>
                                        <p:tgtEl>
                                          <p:spTgt spid="425">
                                            <p:txEl>
                                              <p:pRg st="3" end="3"/>
                                            </p:txEl>
                                          </p:spTgt>
                                        </p:tgtEl>
                                        <p:attrNameLst>
                                          <p:attrName>style.visibility</p:attrName>
                                        </p:attrNameLst>
                                      </p:cBhvr>
                                      <p:to>
                                        <p:strVal val="visible"/>
                                      </p:to>
                                    </p:set>
                                    <p:animEffect transition="in" filter="fade">
                                      <p:cBhvr>
                                        <p:cTn id="399" dur="500"/>
                                        <p:tgtEl>
                                          <p:spTgt spid="425">
                                            <p:txEl>
                                              <p:pRg st="3" end="3"/>
                                            </p:txEl>
                                          </p:spTgt>
                                        </p:tgtEl>
                                      </p:cBhvr>
                                    </p:animEffect>
                                  </p:childTnLst>
                                </p:cTn>
                              </p:par>
                            </p:childTnLst>
                          </p:cTn>
                        </p:par>
                        <p:par>
                          <p:cTn id="400" fill="hold">
                            <p:stCondLst>
                              <p:cond delay="46500"/>
                            </p:stCondLst>
                            <p:childTnLst>
                              <p:par>
                                <p:cTn id="401" presetID="10" presetClass="entr" presetSubtype="0" fill="hold" nodeType="afterEffect">
                                  <p:stCondLst>
                                    <p:cond delay="0"/>
                                  </p:stCondLst>
                                  <p:childTnLst>
                                    <p:set>
                                      <p:cBhvr>
                                        <p:cTn id="402" dur="1" fill="hold">
                                          <p:stCondLst>
                                            <p:cond delay="0"/>
                                          </p:stCondLst>
                                        </p:cTn>
                                        <p:tgtEl>
                                          <p:spTgt spid="425">
                                            <p:txEl>
                                              <p:pRg st="4" end="4"/>
                                            </p:txEl>
                                          </p:spTgt>
                                        </p:tgtEl>
                                        <p:attrNameLst>
                                          <p:attrName>style.visibility</p:attrName>
                                        </p:attrNameLst>
                                      </p:cBhvr>
                                      <p:to>
                                        <p:strVal val="visible"/>
                                      </p:to>
                                    </p:set>
                                    <p:animEffect transition="in" filter="fade">
                                      <p:cBhvr>
                                        <p:cTn id="403" dur="500"/>
                                        <p:tgtEl>
                                          <p:spTgt spid="425">
                                            <p:txEl>
                                              <p:pRg st="4" end="4"/>
                                            </p:txEl>
                                          </p:spTgt>
                                        </p:tgtEl>
                                      </p:cBhvr>
                                    </p:animEffect>
                                  </p:childTnLst>
                                </p:cTn>
                              </p:par>
                            </p:childTnLst>
                          </p:cTn>
                        </p:par>
                        <p:par>
                          <p:cTn id="404" fill="hold">
                            <p:stCondLst>
                              <p:cond delay="47000"/>
                            </p:stCondLst>
                            <p:childTnLst>
                              <p:par>
                                <p:cTn id="405" presetID="10" presetClass="entr" presetSubtype="0" fill="hold" nodeType="afterEffect">
                                  <p:stCondLst>
                                    <p:cond delay="0"/>
                                  </p:stCondLst>
                                  <p:childTnLst>
                                    <p:set>
                                      <p:cBhvr>
                                        <p:cTn id="406" dur="1" fill="hold">
                                          <p:stCondLst>
                                            <p:cond delay="0"/>
                                          </p:stCondLst>
                                        </p:cTn>
                                        <p:tgtEl>
                                          <p:spTgt spid="425">
                                            <p:txEl>
                                              <p:pRg st="5" end="5"/>
                                            </p:txEl>
                                          </p:spTgt>
                                        </p:tgtEl>
                                        <p:attrNameLst>
                                          <p:attrName>style.visibility</p:attrName>
                                        </p:attrNameLst>
                                      </p:cBhvr>
                                      <p:to>
                                        <p:strVal val="visible"/>
                                      </p:to>
                                    </p:set>
                                    <p:animEffect transition="in" filter="fade">
                                      <p:cBhvr>
                                        <p:cTn id="407" dur="500"/>
                                        <p:tgtEl>
                                          <p:spTgt spid="425">
                                            <p:txEl>
                                              <p:pRg st="5" end="5"/>
                                            </p:txEl>
                                          </p:spTgt>
                                        </p:tgtEl>
                                      </p:cBhvr>
                                    </p:animEffect>
                                  </p:childTnLst>
                                </p:cTn>
                              </p:par>
                            </p:childTnLst>
                          </p:cTn>
                        </p:par>
                        <p:par>
                          <p:cTn id="408" fill="hold">
                            <p:stCondLst>
                              <p:cond delay="47500"/>
                            </p:stCondLst>
                            <p:childTnLst>
                              <p:par>
                                <p:cTn id="409" presetID="10" presetClass="entr" presetSubtype="0" fill="hold" nodeType="afterEffect">
                                  <p:stCondLst>
                                    <p:cond delay="0"/>
                                  </p:stCondLst>
                                  <p:childTnLst>
                                    <p:set>
                                      <p:cBhvr>
                                        <p:cTn id="410" dur="1" fill="hold">
                                          <p:stCondLst>
                                            <p:cond delay="0"/>
                                          </p:stCondLst>
                                        </p:cTn>
                                        <p:tgtEl>
                                          <p:spTgt spid="425">
                                            <p:txEl>
                                              <p:pRg st="6" end="6"/>
                                            </p:txEl>
                                          </p:spTgt>
                                        </p:tgtEl>
                                        <p:attrNameLst>
                                          <p:attrName>style.visibility</p:attrName>
                                        </p:attrNameLst>
                                      </p:cBhvr>
                                      <p:to>
                                        <p:strVal val="visible"/>
                                      </p:to>
                                    </p:set>
                                    <p:animEffect transition="in" filter="fade">
                                      <p:cBhvr>
                                        <p:cTn id="411" dur="500"/>
                                        <p:tgtEl>
                                          <p:spTgt spid="425">
                                            <p:txEl>
                                              <p:pRg st="6" end="6"/>
                                            </p:txEl>
                                          </p:spTgt>
                                        </p:tgtEl>
                                      </p:cBhvr>
                                    </p:animEffect>
                                  </p:childTnLst>
                                </p:cTn>
                              </p:par>
                            </p:childTnLst>
                          </p:cTn>
                        </p:par>
                        <p:par>
                          <p:cTn id="412" fill="hold">
                            <p:stCondLst>
                              <p:cond delay="48000"/>
                            </p:stCondLst>
                            <p:childTnLst>
                              <p:par>
                                <p:cTn id="413" presetID="10" presetClass="entr" presetSubtype="0" fill="hold" nodeType="afterEffect">
                                  <p:stCondLst>
                                    <p:cond delay="0"/>
                                  </p:stCondLst>
                                  <p:childTnLst>
                                    <p:set>
                                      <p:cBhvr>
                                        <p:cTn id="414" dur="1" fill="hold">
                                          <p:stCondLst>
                                            <p:cond delay="0"/>
                                          </p:stCondLst>
                                        </p:cTn>
                                        <p:tgtEl>
                                          <p:spTgt spid="425">
                                            <p:txEl>
                                              <p:pRg st="7" end="7"/>
                                            </p:txEl>
                                          </p:spTgt>
                                        </p:tgtEl>
                                        <p:attrNameLst>
                                          <p:attrName>style.visibility</p:attrName>
                                        </p:attrNameLst>
                                      </p:cBhvr>
                                      <p:to>
                                        <p:strVal val="visible"/>
                                      </p:to>
                                    </p:set>
                                    <p:animEffect transition="in" filter="fade">
                                      <p:cBhvr>
                                        <p:cTn id="415" dur="500"/>
                                        <p:tgtEl>
                                          <p:spTgt spid="425">
                                            <p:txEl>
                                              <p:pRg st="7" end="7"/>
                                            </p:txEl>
                                          </p:spTgt>
                                        </p:tgtEl>
                                      </p:cBhvr>
                                    </p:animEffect>
                                  </p:childTnLst>
                                </p:cTn>
                              </p:par>
                            </p:childTnLst>
                          </p:cTn>
                        </p:par>
                        <p:par>
                          <p:cTn id="416" fill="hold">
                            <p:stCondLst>
                              <p:cond delay="48500"/>
                            </p:stCondLst>
                            <p:childTnLst>
                              <p:par>
                                <p:cTn id="417" presetID="10" presetClass="entr" presetSubtype="0" fill="hold" nodeType="afterEffect">
                                  <p:stCondLst>
                                    <p:cond delay="0"/>
                                  </p:stCondLst>
                                  <p:childTnLst>
                                    <p:set>
                                      <p:cBhvr>
                                        <p:cTn id="418" dur="1" fill="hold">
                                          <p:stCondLst>
                                            <p:cond delay="0"/>
                                          </p:stCondLst>
                                        </p:cTn>
                                        <p:tgtEl>
                                          <p:spTgt spid="425">
                                            <p:txEl>
                                              <p:pRg st="8" end="8"/>
                                            </p:txEl>
                                          </p:spTgt>
                                        </p:tgtEl>
                                        <p:attrNameLst>
                                          <p:attrName>style.visibility</p:attrName>
                                        </p:attrNameLst>
                                      </p:cBhvr>
                                      <p:to>
                                        <p:strVal val="visible"/>
                                      </p:to>
                                    </p:set>
                                    <p:animEffect transition="in" filter="fade">
                                      <p:cBhvr>
                                        <p:cTn id="419" dur="500"/>
                                        <p:tgtEl>
                                          <p:spTgt spid="425">
                                            <p:txEl>
                                              <p:pRg st="8" end="8"/>
                                            </p:txEl>
                                          </p:spTgt>
                                        </p:tgtEl>
                                      </p:cBhvr>
                                    </p:animEffect>
                                  </p:childTnLst>
                                </p:cTn>
                              </p:par>
                            </p:childTnLst>
                          </p:cTn>
                        </p:par>
                        <p:par>
                          <p:cTn id="420" fill="hold">
                            <p:stCondLst>
                              <p:cond delay="49000"/>
                            </p:stCondLst>
                            <p:childTnLst>
                              <p:par>
                                <p:cTn id="421" presetID="10" presetClass="entr" presetSubtype="0" fill="hold" nodeType="afterEffect">
                                  <p:stCondLst>
                                    <p:cond delay="0"/>
                                  </p:stCondLst>
                                  <p:childTnLst>
                                    <p:set>
                                      <p:cBhvr>
                                        <p:cTn id="422" dur="1" fill="hold">
                                          <p:stCondLst>
                                            <p:cond delay="0"/>
                                          </p:stCondLst>
                                        </p:cTn>
                                        <p:tgtEl>
                                          <p:spTgt spid="428">
                                            <p:txEl>
                                              <p:pRg st="0" end="0"/>
                                            </p:txEl>
                                          </p:spTgt>
                                        </p:tgtEl>
                                        <p:attrNameLst>
                                          <p:attrName>style.visibility</p:attrName>
                                        </p:attrNameLst>
                                      </p:cBhvr>
                                      <p:to>
                                        <p:strVal val="visible"/>
                                      </p:to>
                                    </p:set>
                                    <p:animEffect transition="in" filter="fade">
                                      <p:cBhvr>
                                        <p:cTn id="423" dur="500"/>
                                        <p:tgtEl>
                                          <p:spTgt spid="428">
                                            <p:txEl>
                                              <p:pRg st="0" end="0"/>
                                            </p:txEl>
                                          </p:spTgt>
                                        </p:tgtEl>
                                      </p:cBhvr>
                                    </p:animEffect>
                                  </p:childTnLst>
                                </p:cTn>
                              </p:par>
                            </p:childTnLst>
                          </p:cTn>
                        </p:par>
                        <p:par>
                          <p:cTn id="424" fill="hold">
                            <p:stCondLst>
                              <p:cond delay="49500"/>
                            </p:stCondLst>
                            <p:childTnLst>
                              <p:par>
                                <p:cTn id="425" presetID="10" presetClass="entr" presetSubtype="0" fill="hold" nodeType="afterEffect">
                                  <p:stCondLst>
                                    <p:cond delay="0"/>
                                  </p:stCondLst>
                                  <p:childTnLst>
                                    <p:set>
                                      <p:cBhvr>
                                        <p:cTn id="426" dur="1" fill="hold">
                                          <p:stCondLst>
                                            <p:cond delay="0"/>
                                          </p:stCondLst>
                                        </p:cTn>
                                        <p:tgtEl>
                                          <p:spTgt spid="428">
                                            <p:txEl>
                                              <p:pRg st="1" end="1"/>
                                            </p:txEl>
                                          </p:spTgt>
                                        </p:tgtEl>
                                        <p:attrNameLst>
                                          <p:attrName>style.visibility</p:attrName>
                                        </p:attrNameLst>
                                      </p:cBhvr>
                                      <p:to>
                                        <p:strVal val="visible"/>
                                      </p:to>
                                    </p:set>
                                    <p:animEffect transition="in" filter="fade">
                                      <p:cBhvr>
                                        <p:cTn id="427" dur="500"/>
                                        <p:tgtEl>
                                          <p:spTgt spid="428">
                                            <p:txEl>
                                              <p:pRg st="1" end="1"/>
                                            </p:txEl>
                                          </p:spTgt>
                                        </p:tgtEl>
                                      </p:cBhvr>
                                    </p:animEffect>
                                  </p:childTnLst>
                                </p:cTn>
                              </p:par>
                            </p:childTnLst>
                          </p:cTn>
                        </p:par>
                        <p:par>
                          <p:cTn id="428" fill="hold">
                            <p:stCondLst>
                              <p:cond delay="50000"/>
                            </p:stCondLst>
                            <p:childTnLst>
                              <p:par>
                                <p:cTn id="429" presetID="10" presetClass="entr" presetSubtype="0" fill="hold" nodeType="afterEffect">
                                  <p:stCondLst>
                                    <p:cond delay="0"/>
                                  </p:stCondLst>
                                  <p:childTnLst>
                                    <p:set>
                                      <p:cBhvr>
                                        <p:cTn id="430" dur="1" fill="hold">
                                          <p:stCondLst>
                                            <p:cond delay="0"/>
                                          </p:stCondLst>
                                        </p:cTn>
                                        <p:tgtEl>
                                          <p:spTgt spid="428">
                                            <p:txEl>
                                              <p:pRg st="2" end="2"/>
                                            </p:txEl>
                                          </p:spTgt>
                                        </p:tgtEl>
                                        <p:attrNameLst>
                                          <p:attrName>style.visibility</p:attrName>
                                        </p:attrNameLst>
                                      </p:cBhvr>
                                      <p:to>
                                        <p:strVal val="visible"/>
                                      </p:to>
                                    </p:set>
                                    <p:animEffect transition="in" filter="fade">
                                      <p:cBhvr>
                                        <p:cTn id="431" dur="500"/>
                                        <p:tgtEl>
                                          <p:spTgt spid="428">
                                            <p:txEl>
                                              <p:pRg st="2" end="2"/>
                                            </p:txEl>
                                          </p:spTgt>
                                        </p:tgtEl>
                                      </p:cBhvr>
                                    </p:animEffect>
                                  </p:childTnLst>
                                </p:cTn>
                              </p:par>
                            </p:childTnLst>
                          </p:cTn>
                        </p:par>
                        <p:par>
                          <p:cTn id="432" fill="hold">
                            <p:stCondLst>
                              <p:cond delay="50500"/>
                            </p:stCondLst>
                            <p:childTnLst>
                              <p:par>
                                <p:cTn id="433" presetID="10" presetClass="entr" presetSubtype="0" fill="hold" nodeType="afterEffect">
                                  <p:stCondLst>
                                    <p:cond delay="0"/>
                                  </p:stCondLst>
                                  <p:childTnLst>
                                    <p:set>
                                      <p:cBhvr>
                                        <p:cTn id="434" dur="1" fill="hold">
                                          <p:stCondLst>
                                            <p:cond delay="0"/>
                                          </p:stCondLst>
                                        </p:cTn>
                                        <p:tgtEl>
                                          <p:spTgt spid="428">
                                            <p:txEl>
                                              <p:pRg st="3" end="3"/>
                                            </p:txEl>
                                          </p:spTgt>
                                        </p:tgtEl>
                                        <p:attrNameLst>
                                          <p:attrName>style.visibility</p:attrName>
                                        </p:attrNameLst>
                                      </p:cBhvr>
                                      <p:to>
                                        <p:strVal val="visible"/>
                                      </p:to>
                                    </p:set>
                                    <p:animEffect transition="in" filter="fade">
                                      <p:cBhvr>
                                        <p:cTn id="435" dur="500"/>
                                        <p:tgtEl>
                                          <p:spTgt spid="428">
                                            <p:txEl>
                                              <p:pRg st="3" end="3"/>
                                            </p:txEl>
                                          </p:spTgt>
                                        </p:tgtEl>
                                      </p:cBhvr>
                                    </p:animEffect>
                                  </p:childTnLst>
                                </p:cTn>
                              </p:par>
                            </p:childTnLst>
                          </p:cTn>
                        </p:par>
                        <p:par>
                          <p:cTn id="436" fill="hold">
                            <p:stCondLst>
                              <p:cond delay="51000"/>
                            </p:stCondLst>
                            <p:childTnLst>
                              <p:par>
                                <p:cTn id="437" presetID="10" presetClass="entr" presetSubtype="0" fill="hold" nodeType="afterEffect">
                                  <p:stCondLst>
                                    <p:cond delay="0"/>
                                  </p:stCondLst>
                                  <p:childTnLst>
                                    <p:set>
                                      <p:cBhvr>
                                        <p:cTn id="438" dur="1" fill="hold">
                                          <p:stCondLst>
                                            <p:cond delay="0"/>
                                          </p:stCondLst>
                                        </p:cTn>
                                        <p:tgtEl>
                                          <p:spTgt spid="428">
                                            <p:txEl>
                                              <p:pRg st="4" end="4"/>
                                            </p:txEl>
                                          </p:spTgt>
                                        </p:tgtEl>
                                        <p:attrNameLst>
                                          <p:attrName>style.visibility</p:attrName>
                                        </p:attrNameLst>
                                      </p:cBhvr>
                                      <p:to>
                                        <p:strVal val="visible"/>
                                      </p:to>
                                    </p:set>
                                    <p:animEffect transition="in" filter="fade">
                                      <p:cBhvr>
                                        <p:cTn id="439" dur="500"/>
                                        <p:tgtEl>
                                          <p:spTgt spid="428">
                                            <p:txEl>
                                              <p:pRg st="4" end="4"/>
                                            </p:txEl>
                                          </p:spTgt>
                                        </p:tgtEl>
                                      </p:cBhvr>
                                    </p:animEffect>
                                  </p:childTnLst>
                                </p:cTn>
                              </p:par>
                            </p:childTnLst>
                          </p:cTn>
                        </p:par>
                        <p:par>
                          <p:cTn id="440" fill="hold">
                            <p:stCondLst>
                              <p:cond delay="51500"/>
                            </p:stCondLst>
                            <p:childTnLst>
                              <p:par>
                                <p:cTn id="441" presetID="10" presetClass="entr" presetSubtype="0" fill="hold" nodeType="afterEffect">
                                  <p:stCondLst>
                                    <p:cond delay="0"/>
                                  </p:stCondLst>
                                  <p:childTnLst>
                                    <p:set>
                                      <p:cBhvr>
                                        <p:cTn id="442" dur="1" fill="hold">
                                          <p:stCondLst>
                                            <p:cond delay="0"/>
                                          </p:stCondLst>
                                        </p:cTn>
                                        <p:tgtEl>
                                          <p:spTgt spid="428">
                                            <p:txEl>
                                              <p:pRg st="5" end="5"/>
                                            </p:txEl>
                                          </p:spTgt>
                                        </p:tgtEl>
                                        <p:attrNameLst>
                                          <p:attrName>style.visibility</p:attrName>
                                        </p:attrNameLst>
                                      </p:cBhvr>
                                      <p:to>
                                        <p:strVal val="visible"/>
                                      </p:to>
                                    </p:set>
                                    <p:animEffect transition="in" filter="fade">
                                      <p:cBhvr>
                                        <p:cTn id="443" dur="500"/>
                                        <p:tgtEl>
                                          <p:spTgt spid="428">
                                            <p:txEl>
                                              <p:pRg st="5" end="5"/>
                                            </p:txEl>
                                          </p:spTgt>
                                        </p:tgtEl>
                                      </p:cBhvr>
                                    </p:animEffect>
                                  </p:childTnLst>
                                </p:cTn>
                              </p:par>
                            </p:childTnLst>
                          </p:cTn>
                        </p:par>
                        <p:par>
                          <p:cTn id="444" fill="hold">
                            <p:stCondLst>
                              <p:cond delay="52000"/>
                            </p:stCondLst>
                            <p:childTnLst>
                              <p:par>
                                <p:cTn id="445" presetID="10" presetClass="entr" presetSubtype="0" fill="hold" nodeType="afterEffect">
                                  <p:stCondLst>
                                    <p:cond delay="0"/>
                                  </p:stCondLst>
                                  <p:childTnLst>
                                    <p:set>
                                      <p:cBhvr>
                                        <p:cTn id="446" dur="1" fill="hold">
                                          <p:stCondLst>
                                            <p:cond delay="0"/>
                                          </p:stCondLst>
                                        </p:cTn>
                                        <p:tgtEl>
                                          <p:spTgt spid="428">
                                            <p:txEl>
                                              <p:pRg st="6" end="6"/>
                                            </p:txEl>
                                          </p:spTgt>
                                        </p:tgtEl>
                                        <p:attrNameLst>
                                          <p:attrName>style.visibility</p:attrName>
                                        </p:attrNameLst>
                                      </p:cBhvr>
                                      <p:to>
                                        <p:strVal val="visible"/>
                                      </p:to>
                                    </p:set>
                                    <p:animEffect transition="in" filter="fade">
                                      <p:cBhvr>
                                        <p:cTn id="447" dur="500"/>
                                        <p:tgtEl>
                                          <p:spTgt spid="428">
                                            <p:txEl>
                                              <p:pRg st="6" end="6"/>
                                            </p:txEl>
                                          </p:spTgt>
                                        </p:tgtEl>
                                      </p:cBhvr>
                                    </p:animEffect>
                                  </p:childTnLst>
                                </p:cTn>
                              </p:par>
                            </p:childTnLst>
                          </p:cTn>
                        </p:par>
                        <p:par>
                          <p:cTn id="448" fill="hold">
                            <p:stCondLst>
                              <p:cond delay="52500"/>
                            </p:stCondLst>
                            <p:childTnLst>
                              <p:par>
                                <p:cTn id="449" presetID="10" presetClass="entr" presetSubtype="0" fill="hold" nodeType="afterEffect">
                                  <p:stCondLst>
                                    <p:cond delay="0"/>
                                  </p:stCondLst>
                                  <p:childTnLst>
                                    <p:set>
                                      <p:cBhvr>
                                        <p:cTn id="450" dur="1" fill="hold">
                                          <p:stCondLst>
                                            <p:cond delay="0"/>
                                          </p:stCondLst>
                                        </p:cTn>
                                        <p:tgtEl>
                                          <p:spTgt spid="428">
                                            <p:txEl>
                                              <p:pRg st="7" end="7"/>
                                            </p:txEl>
                                          </p:spTgt>
                                        </p:tgtEl>
                                        <p:attrNameLst>
                                          <p:attrName>style.visibility</p:attrName>
                                        </p:attrNameLst>
                                      </p:cBhvr>
                                      <p:to>
                                        <p:strVal val="visible"/>
                                      </p:to>
                                    </p:set>
                                    <p:animEffect transition="in" filter="fade">
                                      <p:cBhvr>
                                        <p:cTn id="451" dur="500"/>
                                        <p:tgtEl>
                                          <p:spTgt spid="428">
                                            <p:txEl>
                                              <p:pRg st="7" end="7"/>
                                            </p:txEl>
                                          </p:spTgt>
                                        </p:tgtEl>
                                      </p:cBhvr>
                                    </p:animEffect>
                                  </p:childTnLst>
                                </p:cTn>
                              </p:par>
                            </p:childTnLst>
                          </p:cTn>
                        </p:par>
                        <p:par>
                          <p:cTn id="452" fill="hold">
                            <p:stCondLst>
                              <p:cond delay="53000"/>
                            </p:stCondLst>
                            <p:childTnLst>
                              <p:par>
                                <p:cTn id="453" presetID="10" presetClass="entr" presetSubtype="0" fill="hold" nodeType="afterEffect">
                                  <p:stCondLst>
                                    <p:cond delay="0"/>
                                  </p:stCondLst>
                                  <p:childTnLst>
                                    <p:set>
                                      <p:cBhvr>
                                        <p:cTn id="454" dur="1" fill="hold">
                                          <p:stCondLst>
                                            <p:cond delay="0"/>
                                          </p:stCondLst>
                                        </p:cTn>
                                        <p:tgtEl>
                                          <p:spTgt spid="428">
                                            <p:txEl>
                                              <p:pRg st="8" end="8"/>
                                            </p:txEl>
                                          </p:spTgt>
                                        </p:tgtEl>
                                        <p:attrNameLst>
                                          <p:attrName>style.visibility</p:attrName>
                                        </p:attrNameLst>
                                      </p:cBhvr>
                                      <p:to>
                                        <p:strVal val="visible"/>
                                      </p:to>
                                    </p:set>
                                    <p:animEffect transition="in" filter="fade">
                                      <p:cBhvr>
                                        <p:cTn id="455" dur="500"/>
                                        <p:tgtEl>
                                          <p:spTgt spid="428">
                                            <p:txEl>
                                              <p:pRg st="8" end="8"/>
                                            </p:txEl>
                                          </p:spTgt>
                                        </p:tgtEl>
                                      </p:cBhvr>
                                    </p:animEffect>
                                  </p:childTnLst>
                                </p:cTn>
                              </p:par>
                            </p:childTnLst>
                          </p:cTn>
                        </p:par>
                        <p:par>
                          <p:cTn id="456" fill="hold">
                            <p:stCondLst>
                              <p:cond delay="53500"/>
                            </p:stCondLst>
                            <p:childTnLst>
                              <p:par>
                                <p:cTn id="457" presetID="10" presetClass="entr" presetSubtype="0" fill="hold" nodeType="afterEffect">
                                  <p:stCondLst>
                                    <p:cond delay="0"/>
                                  </p:stCondLst>
                                  <p:childTnLst>
                                    <p:set>
                                      <p:cBhvr>
                                        <p:cTn id="458" dur="1" fill="hold">
                                          <p:stCondLst>
                                            <p:cond delay="0"/>
                                          </p:stCondLst>
                                        </p:cTn>
                                        <p:tgtEl>
                                          <p:spTgt spid="429">
                                            <p:txEl>
                                              <p:pRg st="0" end="0"/>
                                            </p:txEl>
                                          </p:spTgt>
                                        </p:tgtEl>
                                        <p:attrNameLst>
                                          <p:attrName>style.visibility</p:attrName>
                                        </p:attrNameLst>
                                      </p:cBhvr>
                                      <p:to>
                                        <p:strVal val="visible"/>
                                      </p:to>
                                    </p:set>
                                    <p:animEffect transition="in" filter="fade">
                                      <p:cBhvr>
                                        <p:cTn id="459" dur="500"/>
                                        <p:tgtEl>
                                          <p:spTgt spid="429">
                                            <p:txEl>
                                              <p:pRg st="0" end="0"/>
                                            </p:txEl>
                                          </p:spTgt>
                                        </p:tgtEl>
                                      </p:cBhvr>
                                    </p:animEffect>
                                  </p:childTnLst>
                                </p:cTn>
                              </p:par>
                            </p:childTnLst>
                          </p:cTn>
                        </p:par>
                        <p:par>
                          <p:cTn id="460" fill="hold">
                            <p:stCondLst>
                              <p:cond delay="54000"/>
                            </p:stCondLst>
                            <p:childTnLst>
                              <p:par>
                                <p:cTn id="461" presetID="10" presetClass="entr" presetSubtype="0" fill="hold" nodeType="afterEffect">
                                  <p:stCondLst>
                                    <p:cond delay="0"/>
                                  </p:stCondLst>
                                  <p:childTnLst>
                                    <p:set>
                                      <p:cBhvr>
                                        <p:cTn id="462" dur="1" fill="hold">
                                          <p:stCondLst>
                                            <p:cond delay="0"/>
                                          </p:stCondLst>
                                        </p:cTn>
                                        <p:tgtEl>
                                          <p:spTgt spid="429">
                                            <p:txEl>
                                              <p:pRg st="1" end="1"/>
                                            </p:txEl>
                                          </p:spTgt>
                                        </p:tgtEl>
                                        <p:attrNameLst>
                                          <p:attrName>style.visibility</p:attrName>
                                        </p:attrNameLst>
                                      </p:cBhvr>
                                      <p:to>
                                        <p:strVal val="visible"/>
                                      </p:to>
                                    </p:set>
                                    <p:animEffect transition="in" filter="fade">
                                      <p:cBhvr>
                                        <p:cTn id="463" dur="500"/>
                                        <p:tgtEl>
                                          <p:spTgt spid="429">
                                            <p:txEl>
                                              <p:pRg st="1" end="1"/>
                                            </p:txEl>
                                          </p:spTgt>
                                        </p:tgtEl>
                                      </p:cBhvr>
                                    </p:animEffect>
                                  </p:childTnLst>
                                </p:cTn>
                              </p:par>
                            </p:childTnLst>
                          </p:cTn>
                        </p:par>
                        <p:par>
                          <p:cTn id="464" fill="hold">
                            <p:stCondLst>
                              <p:cond delay="54500"/>
                            </p:stCondLst>
                            <p:childTnLst>
                              <p:par>
                                <p:cTn id="465" presetID="10" presetClass="entr" presetSubtype="0" fill="hold" nodeType="afterEffect">
                                  <p:stCondLst>
                                    <p:cond delay="0"/>
                                  </p:stCondLst>
                                  <p:childTnLst>
                                    <p:set>
                                      <p:cBhvr>
                                        <p:cTn id="466" dur="1" fill="hold">
                                          <p:stCondLst>
                                            <p:cond delay="0"/>
                                          </p:stCondLst>
                                        </p:cTn>
                                        <p:tgtEl>
                                          <p:spTgt spid="429">
                                            <p:txEl>
                                              <p:pRg st="2" end="2"/>
                                            </p:txEl>
                                          </p:spTgt>
                                        </p:tgtEl>
                                        <p:attrNameLst>
                                          <p:attrName>style.visibility</p:attrName>
                                        </p:attrNameLst>
                                      </p:cBhvr>
                                      <p:to>
                                        <p:strVal val="visible"/>
                                      </p:to>
                                    </p:set>
                                    <p:animEffect transition="in" filter="fade">
                                      <p:cBhvr>
                                        <p:cTn id="467" dur="500"/>
                                        <p:tgtEl>
                                          <p:spTgt spid="429">
                                            <p:txEl>
                                              <p:pRg st="2" end="2"/>
                                            </p:txEl>
                                          </p:spTgt>
                                        </p:tgtEl>
                                      </p:cBhvr>
                                    </p:animEffect>
                                  </p:childTnLst>
                                </p:cTn>
                              </p:par>
                            </p:childTnLst>
                          </p:cTn>
                        </p:par>
                        <p:par>
                          <p:cTn id="468" fill="hold">
                            <p:stCondLst>
                              <p:cond delay="55000"/>
                            </p:stCondLst>
                            <p:childTnLst>
                              <p:par>
                                <p:cTn id="469" presetID="10" presetClass="entr" presetSubtype="0" fill="hold" nodeType="afterEffect">
                                  <p:stCondLst>
                                    <p:cond delay="0"/>
                                  </p:stCondLst>
                                  <p:childTnLst>
                                    <p:set>
                                      <p:cBhvr>
                                        <p:cTn id="470" dur="1" fill="hold">
                                          <p:stCondLst>
                                            <p:cond delay="0"/>
                                          </p:stCondLst>
                                        </p:cTn>
                                        <p:tgtEl>
                                          <p:spTgt spid="429">
                                            <p:txEl>
                                              <p:pRg st="3" end="3"/>
                                            </p:txEl>
                                          </p:spTgt>
                                        </p:tgtEl>
                                        <p:attrNameLst>
                                          <p:attrName>style.visibility</p:attrName>
                                        </p:attrNameLst>
                                      </p:cBhvr>
                                      <p:to>
                                        <p:strVal val="visible"/>
                                      </p:to>
                                    </p:set>
                                    <p:animEffect transition="in" filter="fade">
                                      <p:cBhvr>
                                        <p:cTn id="471" dur="500"/>
                                        <p:tgtEl>
                                          <p:spTgt spid="429">
                                            <p:txEl>
                                              <p:pRg st="3" end="3"/>
                                            </p:txEl>
                                          </p:spTgt>
                                        </p:tgtEl>
                                      </p:cBhvr>
                                    </p:animEffect>
                                  </p:childTnLst>
                                </p:cTn>
                              </p:par>
                            </p:childTnLst>
                          </p:cTn>
                        </p:par>
                        <p:par>
                          <p:cTn id="472" fill="hold">
                            <p:stCondLst>
                              <p:cond delay="55500"/>
                            </p:stCondLst>
                            <p:childTnLst>
                              <p:par>
                                <p:cTn id="473" presetID="10" presetClass="entr" presetSubtype="0" fill="hold" nodeType="afterEffect">
                                  <p:stCondLst>
                                    <p:cond delay="0"/>
                                  </p:stCondLst>
                                  <p:childTnLst>
                                    <p:set>
                                      <p:cBhvr>
                                        <p:cTn id="474" dur="1" fill="hold">
                                          <p:stCondLst>
                                            <p:cond delay="0"/>
                                          </p:stCondLst>
                                        </p:cTn>
                                        <p:tgtEl>
                                          <p:spTgt spid="429">
                                            <p:txEl>
                                              <p:pRg st="4" end="4"/>
                                            </p:txEl>
                                          </p:spTgt>
                                        </p:tgtEl>
                                        <p:attrNameLst>
                                          <p:attrName>style.visibility</p:attrName>
                                        </p:attrNameLst>
                                      </p:cBhvr>
                                      <p:to>
                                        <p:strVal val="visible"/>
                                      </p:to>
                                    </p:set>
                                    <p:animEffect transition="in" filter="fade">
                                      <p:cBhvr>
                                        <p:cTn id="475" dur="500"/>
                                        <p:tgtEl>
                                          <p:spTgt spid="429">
                                            <p:txEl>
                                              <p:pRg st="4" end="4"/>
                                            </p:txEl>
                                          </p:spTgt>
                                        </p:tgtEl>
                                      </p:cBhvr>
                                    </p:animEffect>
                                  </p:childTnLst>
                                </p:cTn>
                              </p:par>
                            </p:childTnLst>
                          </p:cTn>
                        </p:par>
                        <p:par>
                          <p:cTn id="476" fill="hold">
                            <p:stCondLst>
                              <p:cond delay="56000"/>
                            </p:stCondLst>
                            <p:childTnLst>
                              <p:par>
                                <p:cTn id="477" presetID="10" presetClass="entr" presetSubtype="0" fill="hold" nodeType="afterEffect">
                                  <p:stCondLst>
                                    <p:cond delay="0"/>
                                  </p:stCondLst>
                                  <p:childTnLst>
                                    <p:set>
                                      <p:cBhvr>
                                        <p:cTn id="478" dur="1" fill="hold">
                                          <p:stCondLst>
                                            <p:cond delay="0"/>
                                          </p:stCondLst>
                                        </p:cTn>
                                        <p:tgtEl>
                                          <p:spTgt spid="429">
                                            <p:txEl>
                                              <p:pRg st="5" end="5"/>
                                            </p:txEl>
                                          </p:spTgt>
                                        </p:tgtEl>
                                        <p:attrNameLst>
                                          <p:attrName>style.visibility</p:attrName>
                                        </p:attrNameLst>
                                      </p:cBhvr>
                                      <p:to>
                                        <p:strVal val="visible"/>
                                      </p:to>
                                    </p:set>
                                    <p:animEffect transition="in" filter="fade">
                                      <p:cBhvr>
                                        <p:cTn id="479" dur="500"/>
                                        <p:tgtEl>
                                          <p:spTgt spid="429">
                                            <p:txEl>
                                              <p:pRg st="5" end="5"/>
                                            </p:txEl>
                                          </p:spTgt>
                                        </p:tgtEl>
                                      </p:cBhvr>
                                    </p:animEffect>
                                  </p:childTnLst>
                                </p:cTn>
                              </p:par>
                            </p:childTnLst>
                          </p:cTn>
                        </p:par>
                        <p:par>
                          <p:cTn id="480" fill="hold">
                            <p:stCondLst>
                              <p:cond delay="56500"/>
                            </p:stCondLst>
                            <p:childTnLst>
                              <p:par>
                                <p:cTn id="481" presetID="10" presetClass="entr" presetSubtype="0" fill="hold" nodeType="afterEffect">
                                  <p:stCondLst>
                                    <p:cond delay="0"/>
                                  </p:stCondLst>
                                  <p:childTnLst>
                                    <p:set>
                                      <p:cBhvr>
                                        <p:cTn id="482" dur="1" fill="hold">
                                          <p:stCondLst>
                                            <p:cond delay="0"/>
                                          </p:stCondLst>
                                        </p:cTn>
                                        <p:tgtEl>
                                          <p:spTgt spid="429">
                                            <p:txEl>
                                              <p:pRg st="6" end="6"/>
                                            </p:txEl>
                                          </p:spTgt>
                                        </p:tgtEl>
                                        <p:attrNameLst>
                                          <p:attrName>style.visibility</p:attrName>
                                        </p:attrNameLst>
                                      </p:cBhvr>
                                      <p:to>
                                        <p:strVal val="visible"/>
                                      </p:to>
                                    </p:set>
                                    <p:animEffect transition="in" filter="fade">
                                      <p:cBhvr>
                                        <p:cTn id="483" dur="500"/>
                                        <p:tgtEl>
                                          <p:spTgt spid="429">
                                            <p:txEl>
                                              <p:pRg st="6" end="6"/>
                                            </p:txEl>
                                          </p:spTgt>
                                        </p:tgtEl>
                                      </p:cBhvr>
                                    </p:animEffect>
                                  </p:childTnLst>
                                </p:cTn>
                              </p:par>
                            </p:childTnLst>
                          </p:cTn>
                        </p:par>
                        <p:par>
                          <p:cTn id="484" fill="hold">
                            <p:stCondLst>
                              <p:cond delay="57000"/>
                            </p:stCondLst>
                            <p:childTnLst>
                              <p:par>
                                <p:cTn id="485" presetID="10" presetClass="entr" presetSubtype="0" fill="hold" nodeType="afterEffect">
                                  <p:stCondLst>
                                    <p:cond delay="0"/>
                                  </p:stCondLst>
                                  <p:childTnLst>
                                    <p:set>
                                      <p:cBhvr>
                                        <p:cTn id="486" dur="1" fill="hold">
                                          <p:stCondLst>
                                            <p:cond delay="0"/>
                                          </p:stCondLst>
                                        </p:cTn>
                                        <p:tgtEl>
                                          <p:spTgt spid="429">
                                            <p:txEl>
                                              <p:pRg st="7" end="7"/>
                                            </p:txEl>
                                          </p:spTgt>
                                        </p:tgtEl>
                                        <p:attrNameLst>
                                          <p:attrName>style.visibility</p:attrName>
                                        </p:attrNameLst>
                                      </p:cBhvr>
                                      <p:to>
                                        <p:strVal val="visible"/>
                                      </p:to>
                                    </p:set>
                                    <p:animEffect transition="in" filter="fade">
                                      <p:cBhvr>
                                        <p:cTn id="487" dur="500"/>
                                        <p:tgtEl>
                                          <p:spTgt spid="429">
                                            <p:txEl>
                                              <p:pRg st="7" end="7"/>
                                            </p:txEl>
                                          </p:spTgt>
                                        </p:tgtEl>
                                      </p:cBhvr>
                                    </p:animEffect>
                                  </p:childTnLst>
                                </p:cTn>
                              </p:par>
                            </p:childTnLst>
                          </p:cTn>
                        </p:par>
                        <p:par>
                          <p:cTn id="488" fill="hold">
                            <p:stCondLst>
                              <p:cond delay="57500"/>
                            </p:stCondLst>
                            <p:childTnLst>
                              <p:par>
                                <p:cTn id="489" presetID="10" presetClass="entr" presetSubtype="0" fill="hold" nodeType="afterEffect">
                                  <p:stCondLst>
                                    <p:cond delay="0"/>
                                  </p:stCondLst>
                                  <p:childTnLst>
                                    <p:set>
                                      <p:cBhvr>
                                        <p:cTn id="490" dur="1" fill="hold">
                                          <p:stCondLst>
                                            <p:cond delay="0"/>
                                          </p:stCondLst>
                                        </p:cTn>
                                        <p:tgtEl>
                                          <p:spTgt spid="429">
                                            <p:txEl>
                                              <p:pRg st="8" end="8"/>
                                            </p:txEl>
                                          </p:spTgt>
                                        </p:tgtEl>
                                        <p:attrNameLst>
                                          <p:attrName>style.visibility</p:attrName>
                                        </p:attrNameLst>
                                      </p:cBhvr>
                                      <p:to>
                                        <p:strVal val="visible"/>
                                      </p:to>
                                    </p:set>
                                    <p:animEffect transition="in" filter="fade">
                                      <p:cBhvr>
                                        <p:cTn id="491" dur="500"/>
                                        <p:tgtEl>
                                          <p:spTgt spid="42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_Meet_the_team">
  <p:cSld name="4_Meet_the_team">
    <p:spTree>
      <p:nvGrpSpPr>
        <p:cNvPr id="1" name="Shape 434"/>
        <p:cNvGrpSpPr/>
        <p:nvPr/>
      </p:nvGrpSpPr>
      <p:grpSpPr>
        <a:xfrm>
          <a:off x="0" y="0"/>
          <a:ext cx="0" cy="0"/>
          <a:chOff x="0" y="0"/>
          <a:chExt cx="0" cy="0"/>
        </a:xfrm>
      </p:grpSpPr>
      <p:sp>
        <p:nvSpPr>
          <p:cNvPr id="435" name="Google Shape;435;p81"/>
          <p:cNvSpPr>
            <a:spLocks noGrp="1"/>
          </p:cNvSpPr>
          <p:nvPr>
            <p:ph type="pic" idx="2"/>
          </p:nvPr>
        </p:nvSpPr>
        <p:spPr>
          <a:xfrm>
            <a:off x="912812" y="3733800"/>
            <a:ext cx="6706384" cy="1824566"/>
          </a:xfrm>
          <a:prstGeom prst="rect">
            <a:avLst/>
          </a:prstGeom>
          <a:noFill/>
          <a:ln>
            <a:noFill/>
          </a:ln>
        </p:spPr>
      </p:sp>
    </p:spTree>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79"/>
          <p:cNvSpPr txBox="1">
            <a:spLocks noGrp="1"/>
          </p:cNvSpPr>
          <p:nvPr>
            <p:ph type="title"/>
          </p:nvPr>
        </p:nvSpPr>
        <p:spPr>
          <a:xfrm>
            <a:off x="609441" y="274639"/>
            <a:ext cx="10969943" cy="1143000"/>
          </a:xfrm>
          <a:prstGeom prst="rect">
            <a:avLst/>
          </a:prstGeom>
          <a:noFill/>
          <a:ln>
            <a:noFill/>
          </a:ln>
        </p:spPr>
        <p:txBody>
          <a:bodyPr spcFirstLastPara="1" wrap="square" lIns="117200" tIns="58600" rIns="117200" bIns="586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79"/>
          <p:cNvSpPr txBox="1">
            <a:spLocks noGrp="1"/>
          </p:cNvSpPr>
          <p:nvPr>
            <p:ph type="body" idx="1"/>
          </p:nvPr>
        </p:nvSpPr>
        <p:spPr>
          <a:xfrm>
            <a:off x="609441" y="1600200"/>
            <a:ext cx="10969943" cy="4525963"/>
          </a:xfrm>
          <a:prstGeom prst="rect">
            <a:avLst/>
          </a:prstGeom>
          <a:noFill/>
          <a:ln>
            <a:noFill/>
          </a:ln>
        </p:spPr>
        <p:txBody>
          <a:bodyPr spcFirstLastPara="1" wrap="square" lIns="117200" tIns="58600" rIns="117200" bIns="586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79"/>
          <p:cNvSpPr txBox="1">
            <a:spLocks noGrp="1"/>
          </p:cNvSpPr>
          <p:nvPr>
            <p:ph type="dt" idx="10"/>
          </p:nvPr>
        </p:nvSpPr>
        <p:spPr>
          <a:xfrm>
            <a:off x="609441" y="6356353"/>
            <a:ext cx="2844059" cy="365125"/>
          </a:xfrm>
          <a:prstGeom prst="rect">
            <a:avLst/>
          </a:prstGeom>
          <a:noFill/>
          <a:ln>
            <a:noFill/>
          </a:ln>
        </p:spPr>
        <p:txBody>
          <a:bodyPr spcFirstLastPara="1" wrap="square" lIns="117200" tIns="58600" rIns="117200" bIns="586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9"/>
          <p:cNvSpPr txBox="1">
            <a:spLocks noGrp="1"/>
          </p:cNvSpPr>
          <p:nvPr>
            <p:ph type="ftr" idx="11"/>
          </p:nvPr>
        </p:nvSpPr>
        <p:spPr>
          <a:xfrm>
            <a:off x="4164515" y="6356353"/>
            <a:ext cx="3859795" cy="365125"/>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9"/>
          <p:cNvSpPr txBox="1">
            <a:spLocks noGrp="1"/>
          </p:cNvSpPr>
          <p:nvPr>
            <p:ph type="sldNum" idx="12"/>
          </p:nvPr>
        </p:nvSpPr>
        <p:spPr>
          <a:xfrm>
            <a:off x="8735325" y="6356353"/>
            <a:ext cx="2844059" cy="365125"/>
          </a:xfrm>
          <a:prstGeom prst="rect">
            <a:avLst/>
          </a:prstGeom>
          <a:noFill/>
          <a:ln>
            <a:noFill/>
          </a:ln>
        </p:spPr>
        <p:txBody>
          <a:bodyPr spcFirstLastPara="1" wrap="square" lIns="117200" tIns="58600" rIns="117200" bIns="58600" anchor="ctr" anchorCtr="0">
            <a:noAutofit/>
          </a:bodyPr>
          <a:lstStyle>
            <a:lvl1pPr marL="0" marR="0" lvl="0"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push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436"/>
        <p:cNvGrpSpPr/>
        <p:nvPr/>
      </p:nvGrpSpPr>
      <p:grpSpPr>
        <a:xfrm>
          <a:off x="0" y="0"/>
          <a:ext cx="0" cy="0"/>
          <a:chOff x="0" y="0"/>
          <a:chExt cx="0" cy="0"/>
        </a:xfrm>
      </p:grpSpPr>
      <p:sp>
        <p:nvSpPr>
          <p:cNvPr id="437" name="Google Shape;437;p82"/>
          <p:cNvSpPr>
            <a:spLocks noGrp="1"/>
          </p:cNvSpPr>
          <p:nvPr>
            <p:ph type="pic" idx="2"/>
          </p:nvPr>
        </p:nvSpPr>
        <p:spPr>
          <a:xfrm>
            <a:off x="1209652" y="2743200"/>
            <a:ext cx="2843043" cy="3108960"/>
          </a:xfrm>
          <a:prstGeom prst="rect">
            <a:avLst/>
          </a:prstGeom>
          <a:noFill/>
          <a:ln>
            <a:noFill/>
          </a:ln>
        </p:spPr>
      </p:sp>
    </p:spTree>
  </p:cSld>
  <p:clrMapOvr>
    <a:masterClrMapping/>
  </p:clrMapOvr>
  <p:transition spd="slow">
    <p:push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38"/>
        <p:cNvGrpSpPr/>
        <p:nvPr/>
      </p:nvGrpSpPr>
      <p:grpSpPr>
        <a:xfrm>
          <a:off x="0" y="0"/>
          <a:ext cx="0" cy="0"/>
          <a:chOff x="0" y="0"/>
          <a:chExt cx="0" cy="0"/>
        </a:xfrm>
      </p:grpSpPr>
      <p:sp>
        <p:nvSpPr>
          <p:cNvPr id="439" name="Google Shape;439;p83"/>
          <p:cNvSpPr/>
          <p:nvPr/>
        </p:nvSpPr>
        <p:spPr>
          <a:xfrm>
            <a:off x="2438113" y="3184498"/>
            <a:ext cx="2438112" cy="1640251"/>
          </a:xfrm>
          <a:prstGeom prst="rect">
            <a:avLst/>
          </a:prstGeom>
          <a:solidFill>
            <a:srgbClr val="7F7F7F"/>
          </a:solidFill>
          <a:ln>
            <a:noFill/>
          </a:ln>
        </p:spPr>
        <p:txBody>
          <a:bodyPr spcFirstLastPara="1" wrap="square" lIns="117200" tIns="58600" rIns="117200" bIns="58600" anchor="ctr" anchorCtr="0">
            <a:noAutofit/>
          </a:bodyPr>
          <a:lstStyle/>
          <a:p>
            <a:pPr marL="0" marR="0" lvl="0" indent="0" algn="ctr" rtl="0">
              <a:lnSpc>
                <a:spcPct val="100000"/>
              </a:lnSpc>
              <a:spcBef>
                <a:spcPts val="0"/>
              </a:spcBef>
              <a:spcAft>
                <a:spcPts val="0"/>
              </a:spcAft>
              <a:buClr>
                <a:srgbClr val="000000"/>
              </a:buClr>
              <a:buSzPts val="3100"/>
              <a:buFont typeface="Arial"/>
              <a:buNone/>
            </a:pPr>
            <a:endParaRPr sz="3100" b="0" i="0" u="none" strike="noStrike" cap="none">
              <a:solidFill>
                <a:schemeClr val="lt1"/>
              </a:solidFill>
              <a:latin typeface="Open Sans"/>
              <a:ea typeface="Open Sans"/>
              <a:cs typeface="Open Sans"/>
              <a:sym typeface="Open Sans"/>
            </a:endParaRPr>
          </a:p>
        </p:txBody>
      </p:sp>
      <p:sp>
        <p:nvSpPr>
          <p:cNvPr id="440" name="Google Shape;440;p83"/>
          <p:cNvSpPr/>
          <p:nvPr/>
        </p:nvSpPr>
        <p:spPr>
          <a:xfrm>
            <a:off x="7312602" y="3184498"/>
            <a:ext cx="2438112" cy="1640251"/>
          </a:xfrm>
          <a:prstGeom prst="rect">
            <a:avLst/>
          </a:prstGeom>
          <a:solidFill>
            <a:srgbClr val="7F7F7F"/>
          </a:solidFill>
          <a:ln>
            <a:noFill/>
          </a:ln>
        </p:spPr>
        <p:txBody>
          <a:bodyPr spcFirstLastPara="1" wrap="square" lIns="117200" tIns="58600" rIns="117200" bIns="58600" anchor="ctr" anchorCtr="0">
            <a:noAutofit/>
          </a:bodyPr>
          <a:lstStyle/>
          <a:p>
            <a:pPr marL="0" marR="0" lvl="0" indent="0" algn="ctr" rtl="0">
              <a:lnSpc>
                <a:spcPct val="100000"/>
              </a:lnSpc>
              <a:spcBef>
                <a:spcPts val="0"/>
              </a:spcBef>
              <a:spcAft>
                <a:spcPts val="0"/>
              </a:spcAft>
              <a:buClr>
                <a:srgbClr val="000000"/>
              </a:buClr>
              <a:buSzPts val="3100"/>
              <a:buFont typeface="Arial"/>
              <a:buNone/>
            </a:pPr>
            <a:endParaRPr sz="3100" b="0" i="0" u="none" strike="noStrike" cap="none">
              <a:solidFill>
                <a:schemeClr val="lt1"/>
              </a:solidFill>
              <a:latin typeface="Open Sans"/>
              <a:ea typeface="Open Sans"/>
              <a:cs typeface="Open Sans"/>
              <a:sym typeface="Open Sans"/>
            </a:endParaRPr>
          </a:p>
        </p:txBody>
      </p:sp>
      <p:sp>
        <p:nvSpPr>
          <p:cNvPr id="441" name="Google Shape;441;p83"/>
          <p:cNvSpPr/>
          <p:nvPr/>
        </p:nvSpPr>
        <p:spPr>
          <a:xfrm>
            <a:off x="0" y="4824750"/>
            <a:ext cx="2438112" cy="2033252"/>
          </a:xfrm>
          <a:prstGeom prst="rect">
            <a:avLst/>
          </a:prstGeom>
          <a:solidFill>
            <a:srgbClr val="7F7F7F"/>
          </a:solidFill>
          <a:ln>
            <a:noFill/>
          </a:ln>
        </p:spPr>
        <p:txBody>
          <a:bodyPr spcFirstLastPara="1" wrap="square" lIns="117200" tIns="58600" rIns="117200" bIns="58600" anchor="ctr" anchorCtr="0">
            <a:noAutofit/>
          </a:bodyPr>
          <a:lstStyle/>
          <a:p>
            <a:pPr marL="0" marR="0" lvl="0" indent="0" algn="ctr" rtl="0">
              <a:lnSpc>
                <a:spcPct val="100000"/>
              </a:lnSpc>
              <a:spcBef>
                <a:spcPts val="0"/>
              </a:spcBef>
              <a:spcAft>
                <a:spcPts val="0"/>
              </a:spcAft>
              <a:buClr>
                <a:srgbClr val="000000"/>
              </a:buClr>
              <a:buSzPts val="3100"/>
              <a:buFont typeface="Arial"/>
              <a:buNone/>
            </a:pPr>
            <a:endParaRPr sz="3100" b="0" i="0" u="none" strike="noStrike" cap="none">
              <a:solidFill>
                <a:schemeClr val="lt1"/>
              </a:solidFill>
              <a:latin typeface="Open Sans"/>
              <a:ea typeface="Open Sans"/>
              <a:cs typeface="Open Sans"/>
              <a:sym typeface="Open Sans"/>
            </a:endParaRPr>
          </a:p>
        </p:txBody>
      </p:sp>
      <p:sp>
        <p:nvSpPr>
          <p:cNvPr id="442" name="Google Shape;442;p83"/>
          <p:cNvSpPr/>
          <p:nvPr/>
        </p:nvSpPr>
        <p:spPr>
          <a:xfrm>
            <a:off x="4876226" y="4824750"/>
            <a:ext cx="2438112" cy="2033252"/>
          </a:xfrm>
          <a:prstGeom prst="rect">
            <a:avLst/>
          </a:prstGeom>
          <a:solidFill>
            <a:srgbClr val="7F7F7F"/>
          </a:solidFill>
          <a:ln>
            <a:noFill/>
          </a:ln>
        </p:spPr>
        <p:txBody>
          <a:bodyPr spcFirstLastPara="1" wrap="square" lIns="117200" tIns="58600" rIns="117200" bIns="58600" anchor="ctr" anchorCtr="0">
            <a:noAutofit/>
          </a:bodyPr>
          <a:lstStyle/>
          <a:p>
            <a:pPr marL="0" marR="0" lvl="0" indent="0" algn="ctr" rtl="0">
              <a:lnSpc>
                <a:spcPct val="100000"/>
              </a:lnSpc>
              <a:spcBef>
                <a:spcPts val="0"/>
              </a:spcBef>
              <a:spcAft>
                <a:spcPts val="0"/>
              </a:spcAft>
              <a:buClr>
                <a:srgbClr val="000000"/>
              </a:buClr>
              <a:buSzPts val="3100"/>
              <a:buFont typeface="Arial"/>
              <a:buNone/>
            </a:pPr>
            <a:endParaRPr sz="3100" b="0" i="0" u="none" strike="noStrike" cap="none">
              <a:solidFill>
                <a:schemeClr val="lt1"/>
              </a:solidFill>
              <a:latin typeface="Open Sans"/>
              <a:ea typeface="Open Sans"/>
              <a:cs typeface="Open Sans"/>
              <a:sym typeface="Open Sans"/>
            </a:endParaRPr>
          </a:p>
        </p:txBody>
      </p:sp>
      <p:sp>
        <p:nvSpPr>
          <p:cNvPr id="443" name="Google Shape;443;p83"/>
          <p:cNvSpPr/>
          <p:nvPr/>
        </p:nvSpPr>
        <p:spPr>
          <a:xfrm>
            <a:off x="9750712" y="4824750"/>
            <a:ext cx="2438112" cy="2033252"/>
          </a:xfrm>
          <a:prstGeom prst="rect">
            <a:avLst/>
          </a:prstGeom>
          <a:solidFill>
            <a:srgbClr val="7F7F7F"/>
          </a:solidFill>
          <a:ln>
            <a:noFill/>
          </a:ln>
        </p:spPr>
        <p:txBody>
          <a:bodyPr spcFirstLastPara="1" wrap="square" lIns="117200" tIns="58600" rIns="117200" bIns="58600" anchor="ctr" anchorCtr="0">
            <a:noAutofit/>
          </a:bodyPr>
          <a:lstStyle/>
          <a:p>
            <a:pPr marL="0" marR="0" lvl="0" indent="0" algn="ctr" rtl="0">
              <a:lnSpc>
                <a:spcPct val="100000"/>
              </a:lnSpc>
              <a:spcBef>
                <a:spcPts val="0"/>
              </a:spcBef>
              <a:spcAft>
                <a:spcPts val="0"/>
              </a:spcAft>
              <a:buClr>
                <a:srgbClr val="000000"/>
              </a:buClr>
              <a:buSzPts val="3100"/>
              <a:buFont typeface="Arial"/>
              <a:buNone/>
            </a:pPr>
            <a:endParaRPr sz="3100" b="0" i="0" u="none" strike="noStrike" cap="none">
              <a:solidFill>
                <a:schemeClr val="lt1"/>
              </a:solidFill>
              <a:latin typeface="Open Sans"/>
              <a:ea typeface="Open Sans"/>
              <a:cs typeface="Open Sans"/>
              <a:sym typeface="Open Sans"/>
            </a:endParaRPr>
          </a:p>
        </p:txBody>
      </p:sp>
      <p:sp>
        <p:nvSpPr>
          <p:cNvPr id="444" name="Google Shape;444;p83"/>
          <p:cNvSpPr>
            <a:spLocks noGrp="1"/>
          </p:cNvSpPr>
          <p:nvPr>
            <p:ph type="pic" idx="2"/>
          </p:nvPr>
        </p:nvSpPr>
        <p:spPr>
          <a:xfrm>
            <a:off x="0" y="4800600"/>
            <a:ext cx="2437765" cy="2057400"/>
          </a:xfrm>
          <a:prstGeom prst="rect">
            <a:avLst/>
          </a:prstGeom>
          <a:noFill/>
          <a:ln>
            <a:noFill/>
          </a:ln>
        </p:spPr>
      </p:sp>
      <p:sp>
        <p:nvSpPr>
          <p:cNvPr id="445" name="Google Shape;445;p83"/>
          <p:cNvSpPr>
            <a:spLocks noGrp="1"/>
          </p:cNvSpPr>
          <p:nvPr>
            <p:ph type="pic" idx="3"/>
          </p:nvPr>
        </p:nvSpPr>
        <p:spPr>
          <a:xfrm>
            <a:off x="4875530" y="4800600"/>
            <a:ext cx="2437765" cy="2057400"/>
          </a:xfrm>
          <a:prstGeom prst="rect">
            <a:avLst/>
          </a:prstGeom>
          <a:noFill/>
          <a:ln>
            <a:noFill/>
          </a:ln>
        </p:spPr>
      </p:sp>
      <p:sp>
        <p:nvSpPr>
          <p:cNvPr id="446" name="Google Shape;446;p83"/>
          <p:cNvSpPr>
            <a:spLocks noGrp="1"/>
          </p:cNvSpPr>
          <p:nvPr>
            <p:ph type="pic" idx="4"/>
          </p:nvPr>
        </p:nvSpPr>
        <p:spPr>
          <a:xfrm>
            <a:off x="9751060" y="4800600"/>
            <a:ext cx="2437765" cy="2057400"/>
          </a:xfrm>
          <a:prstGeom prst="rect">
            <a:avLst/>
          </a:prstGeom>
          <a:noFill/>
          <a:ln>
            <a:noFill/>
          </a:ln>
        </p:spPr>
      </p:sp>
    </p:spTree>
  </p:cSld>
  <p:clrMapOvr>
    <a:masterClrMapping/>
  </p:clrMapOvr>
  <p:transition spd="slow">
    <p:push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447"/>
        <p:cNvGrpSpPr/>
        <p:nvPr/>
      </p:nvGrpSpPr>
      <p:grpSpPr>
        <a:xfrm>
          <a:off x="0" y="0"/>
          <a:ext cx="0" cy="0"/>
          <a:chOff x="0" y="0"/>
          <a:chExt cx="0" cy="0"/>
        </a:xfrm>
      </p:grpSpPr>
      <p:sp>
        <p:nvSpPr>
          <p:cNvPr id="448" name="Google Shape;448;p84"/>
          <p:cNvSpPr>
            <a:spLocks noGrp="1"/>
          </p:cNvSpPr>
          <p:nvPr>
            <p:ph type="pic" idx="2"/>
          </p:nvPr>
        </p:nvSpPr>
        <p:spPr>
          <a:xfrm>
            <a:off x="6161470" y="2721048"/>
            <a:ext cx="2672173" cy="1588588"/>
          </a:xfrm>
          <a:prstGeom prst="rect">
            <a:avLst/>
          </a:prstGeom>
          <a:noFill/>
          <a:ln>
            <a:noFill/>
          </a:ln>
        </p:spPr>
      </p:sp>
      <p:sp>
        <p:nvSpPr>
          <p:cNvPr id="449" name="Google Shape;449;p84"/>
          <p:cNvSpPr>
            <a:spLocks noGrp="1"/>
          </p:cNvSpPr>
          <p:nvPr>
            <p:ph type="pic" idx="3"/>
          </p:nvPr>
        </p:nvSpPr>
        <p:spPr>
          <a:xfrm>
            <a:off x="6161470" y="4400733"/>
            <a:ext cx="2672175" cy="1588586"/>
          </a:xfrm>
          <a:prstGeom prst="rect">
            <a:avLst/>
          </a:prstGeom>
          <a:noFill/>
          <a:ln>
            <a:noFill/>
          </a:ln>
        </p:spPr>
      </p:sp>
      <p:sp>
        <p:nvSpPr>
          <p:cNvPr id="450" name="Google Shape;450;p84"/>
          <p:cNvSpPr>
            <a:spLocks noGrp="1"/>
          </p:cNvSpPr>
          <p:nvPr>
            <p:ph type="pic" idx="4"/>
          </p:nvPr>
        </p:nvSpPr>
        <p:spPr>
          <a:xfrm>
            <a:off x="3368501" y="4400735"/>
            <a:ext cx="2668146" cy="1588588"/>
          </a:xfrm>
          <a:prstGeom prst="rect">
            <a:avLst/>
          </a:prstGeom>
          <a:noFill/>
          <a:ln>
            <a:noFill/>
          </a:ln>
        </p:spPr>
      </p:sp>
      <p:sp>
        <p:nvSpPr>
          <p:cNvPr id="451" name="Google Shape;451;p84"/>
          <p:cNvSpPr>
            <a:spLocks noGrp="1"/>
          </p:cNvSpPr>
          <p:nvPr>
            <p:ph type="pic" idx="5"/>
          </p:nvPr>
        </p:nvSpPr>
        <p:spPr>
          <a:xfrm>
            <a:off x="3365326" y="2721048"/>
            <a:ext cx="2674499" cy="1588588"/>
          </a:xfrm>
          <a:prstGeom prst="rect">
            <a:avLst/>
          </a:prstGeom>
          <a:noFill/>
          <a:ln>
            <a:noFill/>
          </a:ln>
        </p:spPr>
      </p:sp>
      <p:sp>
        <p:nvSpPr>
          <p:cNvPr id="452" name="Google Shape;452;p84"/>
          <p:cNvSpPr txBox="1">
            <a:spLocks noGrp="1"/>
          </p:cNvSpPr>
          <p:nvPr>
            <p:ph type="title"/>
          </p:nvPr>
        </p:nvSpPr>
        <p:spPr>
          <a:xfrm>
            <a:off x="1523603" y="381001"/>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84"/>
          <p:cNvSpPr txBox="1">
            <a:spLocks noGrp="1"/>
          </p:cNvSpPr>
          <p:nvPr>
            <p:ph type="body" idx="1"/>
          </p:nvPr>
        </p:nvSpPr>
        <p:spPr>
          <a:xfrm>
            <a:off x="1370013" y="3385310"/>
            <a:ext cx="1524000" cy="838200"/>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4" name="Google Shape;454;p84"/>
          <p:cNvSpPr/>
          <p:nvPr/>
        </p:nvSpPr>
        <p:spPr>
          <a:xfrm>
            <a:off x="8833645" y="4793443"/>
            <a:ext cx="166737" cy="844133"/>
          </a:xfrm>
          <a:prstGeom prst="rect">
            <a:avLst/>
          </a:prstGeom>
          <a:solidFill>
            <a:schemeClr val="accent2"/>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55" name="Google Shape;455;p84"/>
          <p:cNvSpPr/>
          <p:nvPr/>
        </p:nvSpPr>
        <p:spPr>
          <a:xfrm>
            <a:off x="3204940" y="3093226"/>
            <a:ext cx="166737" cy="844133"/>
          </a:xfrm>
          <a:prstGeom prst="rect">
            <a:avLst/>
          </a:prstGeom>
          <a:solidFill>
            <a:schemeClr val="accent1"/>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56" name="Google Shape;456;p84"/>
          <p:cNvSpPr/>
          <p:nvPr/>
        </p:nvSpPr>
        <p:spPr>
          <a:xfrm>
            <a:off x="8833645" y="3093226"/>
            <a:ext cx="166737" cy="844133"/>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57" name="Google Shape;457;p84"/>
          <p:cNvSpPr/>
          <p:nvPr/>
        </p:nvSpPr>
        <p:spPr>
          <a:xfrm>
            <a:off x="3204940" y="4793443"/>
            <a:ext cx="166737" cy="844133"/>
          </a:xfrm>
          <a:prstGeom prst="rect">
            <a:avLst/>
          </a:prstGeom>
          <a:solidFill>
            <a:schemeClr val="accent3"/>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58" name="Google Shape;458;p84"/>
          <p:cNvSpPr txBox="1">
            <a:spLocks noGrp="1"/>
          </p:cNvSpPr>
          <p:nvPr>
            <p:ph type="body" idx="6"/>
          </p:nvPr>
        </p:nvSpPr>
        <p:spPr>
          <a:xfrm>
            <a:off x="1664403" y="3078782"/>
            <a:ext cx="12296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9" name="Google Shape;459;p84"/>
          <p:cNvSpPr txBox="1">
            <a:spLocks noGrp="1"/>
          </p:cNvSpPr>
          <p:nvPr>
            <p:ph type="body" idx="7"/>
          </p:nvPr>
        </p:nvSpPr>
        <p:spPr>
          <a:xfrm>
            <a:off x="1370013" y="5085528"/>
            <a:ext cx="1524000" cy="838200"/>
          </a:xfrm>
          <a:prstGeom prst="rect">
            <a:avLst/>
          </a:prstGeom>
          <a:noFill/>
          <a:ln>
            <a:noFill/>
          </a:ln>
        </p:spPr>
        <p:txBody>
          <a:bodyPr spcFirstLastPara="1" wrap="square" lIns="0" tIns="0" rIns="0" bIns="0" anchor="t" anchorCtr="0">
            <a:normAutofit/>
          </a:bodyPr>
          <a:lstStyle>
            <a:lvl1pPr marL="457200" lvl="0" indent="-228600" algn="r">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0" name="Google Shape;460;p84"/>
          <p:cNvSpPr txBox="1">
            <a:spLocks noGrp="1"/>
          </p:cNvSpPr>
          <p:nvPr>
            <p:ph type="body" idx="8"/>
          </p:nvPr>
        </p:nvSpPr>
        <p:spPr>
          <a:xfrm>
            <a:off x="1664403" y="4779000"/>
            <a:ext cx="1229612" cy="228600"/>
          </a:xfrm>
          <a:prstGeom prst="rect">
            <a:avLst/>
          </a:prstGeom>
          <a:noFill/>
          <a:ln>
            <a:noFill/>
          </a:ln>
        </p:spPr>
        <p:txBody>
          <a:bodyPr spcFirstLastPara="1" wrap="square" lIns="0" tIns="0" rIns="0" bIns="0" anchor="ctr" anchorCtr="0">
            <a:normAutofit/>
          </a:bodyPr>
          <a:lstStyle>
            <a:lvl1pPr marL="457200" lvl="0" indent="-228600" algn="r">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1" name="Google Shape;461;p84"/>
          <p:cNvSpPr txBox="1">
            <a:spLocks noGrp="1"/>
          </p:cNvSpPr>
          <p:nvPr>
            <p:ph type="body" idx="9"/>
          </p:nvPr>
        </p:nvSpPr>
        <p:spPr>
          <a:xfrm>
            <a:off x="9294812" y="3385310"/>
            <a:ext cx="1524000" cy="8382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2" name="Google Shape;462;p84"/>
          <p:cNvSpPr txBox="1">
            <a:spLocks noGrp="1"/>
          </p:cNvSpPr>
          <p:nvPr>
            <p:ph type="body" idx="13"/>
          </p:nvPr>
        </p:nvSpPr>
        <p:spPr>
          <a:xfrm>
            <a:off x="9294815" y="3078782"/>
            <a:ext cx="12296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3" name="Google Shape;463;p84"/>
          <p:cNvSpPr txBox="1">
            <a:spLocks noGrp="1"/>
          </p:cNvSpPr>
          <p:nvPr>
            <p:ph type="body" idx="14"/>
          </p:nvPr>
        </p:nvSpPr>
        <p:spPr>
          <a:xfrm>
            <a:off x="9294812" y="5085528"/>
            <a:ext cx="1524000" cy="8382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64" name="Google Shape;464;p84"/>
          <p:cNvSpPr txBox="1">
            <a:spLocks noGrp="1"/>
          </p:cNvSpPr>
          <p:nvPr>
            <p:ph type="body" idx="15"/>
          </p:nvPr>
        </p:nvSpPr>
        <p:spPr>
          <a:xfrm>
            <a:off x="9294815" y="4779000"/>
            <a:ext cx="1229612"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p:cTn id="7" dur="500"/>
                                        <p:tgtEl>
                                          <p:spTgt spid="4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51"/>
                                        </p:tgtEl>
                                        <p:attrNameLst>
                                          <p:attrName>style.visibility</p:attrName>
                                        </p:attrNameLst>
                                      </p:cBhvr>
                                      <p:to>
                                        <p:strVal val="visible"/>
                                      </p:to>
                                    </p:set>
                                    <p:animEffect transition="in" filter="fade">
                                      <p:cBhvr>
                                        <p:cTn id="11" dur="500"/>
                                        <p:tgtEl>
                                          <p:spTgt spid="4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5"/>
                                        </p:tgtEl>
                                        <p:attrNameLst>
                                          <p:attrName>style.visibility</p:attrName>
                                        </p:attrNameLst>
                                      </p:cBhvr>
                                      <p:to>
                                        <p:strVal val="visible"/>
                                      </p:to>
                                    </p:set>
                                    <p:animEffect transition="in" filter="fade">
                                      <p:cBhvr>
                                        <p:cTn id="15" dur="500"/>
                                        <p:tgtEl>
                                          <p:spTgt spid="45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58">
                                            <p:txEl>
                                              <p:pRg st="0" end="0"/>
                                            </p:txEl>
                                          </p:spTgt>
                                        </p:tgtEl>
                                        <p:attrNameLst>
                                          <p:attrName>style.visibility</p:attrName>
                                        </p:attrNameLst>
                                      </p:cBhvr>
                                      <p:to>
                                        <p:strVal val="visible"/>
                                      </p:to>
                                    </p:set>
                                    <p:animEffect transition="in" filter="fade">
                                      <p:cBhvr>
                                        <p:cTn id="19" dur="500"/>
                                        <p:tgtEl>
                                          <p:spTgt spid="458">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58">
                                            <p:txEl>
                                              <p:pRg st="1" end="1"/>
                                            </p:txEl>
                                          </p:spTgt>
                                        </p:tgtEl>
                                        <p:attrNameLst>
                                          <p:attrName>style.visibility</p:attrName>
                                        </p:attrNameLst>
                                      </p:cBhvr>
                                      <p:to>
                                        <p:strVal val="visible"/>
                                      </p:to>
                                    </p:set>
                                    <p:animEffect transition="in" filter="fade">
                                      <p:cBhvr>
                                        <p:cTn id="23" dur="500"/>
                                        <p:tgtEl>
                                          <p:spTgt spid="458">
                                            <p:txEl>
                                              <p:pRg st="1" end="1"/>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58">
                                            <p:txEl>
                                              <p:pRg st="2" end="2"/>
                                            </p:txEl>
                                          </p:spTgt>
                                        </p:tgtEl>
                                        <p:attrNameLst>
                                          <p:attrName>style.visibility</p:attrName>
                                        </p:attrNameLst>
                                      </p:cBhvr>
                                      <p:to>
                                        <p:strVal val="visible"/>
                                      </p:to>
                                    </p:set>
                                    <p:animEffect transition="in" filter="fade">
                                      <p:cBhvr>
                                        <p:cTn id="27" dur="500"/>
                                        <p:tgtEl>
                                          <p:spTgt spid="458">
                                            <p:txEl>
                                              <p:pRg st="2" end="2"/>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58">
                                            <p:txEl>
                                              <p:pRg st="3" end="3"/>
                                            </p:txEl>
                                          </p:spTgt>
                                        </p:tgtEl>
                                        <p:attrNameLst>
                                          <p:attrName>style.visibility</p:attrName>
                                        </p:attrNameLst>
                                      </p:cBhvr>
                                      <p:to>
                                        <p:strVal val="visible"/>
                                      </p:to>
                                    </p:set>
                                    <p:animEffect transition="in" filter="fade">
                                      <p:cBhvr>
                                        <p:cTn id="31" dur="500"/>
                                        <p:tgtEl>
                                          <p:spTgt spid="458">
                                            <p:txEl>
                                              <p:pRg st="3" end="3"/>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58">
                                            <p:txEl>
                                              <p:pRg st="4" end="4"/>
                                            </p:txEl>
                                          </p:spTgt>
                                        </p:tgtEl>
                                        <p:attrNameLst>
                                          <p:attrName>style.visibility</p:attrName>
                                        </p:attrNameLst>
                                      </p:cBhvr>
                                      <p:to>
                                        <p:strVal val="visible"/>
                                      </p:to>
                                    </p:set>
                                    <p:animEffect transition="in" filter="fade">
                                      <p:cBhvr>
                                        <p:cTn id="35" dur="500"/>
                                        <p:tgtEl>
                                          <p:spTgt spid="458">
                                            <p:txEl>
                                              <p:pRg st="4" end="4"/>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58">
                                            <p:txEl>
                                              <p:pRg st="5" end="5"/>
                                            </p:txEl>
                                          </p:spTgt>
                                        </p:tgtEl>
                                        <p:attrNameLst>
                                          <p:attrName>style.visibility</p:attrName>
                                        </p:attrNameLst>
                                      </p:cBhvr>
                                      <p:to>
                                        <p:strVal val="visible"/>
                                      </p:to>
                                    </p:set>
                                    <p:animEffect transition="in" filter="fade">
                                      <p:cBhvr>
                                        <p:cTn id="39" dur="500"/>
                                        <p:tgtEl>
                                          <p:spTgt spid="458">
                                            <p:txEl>
                                              <p:pRg st="5" end="5"/>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58">
                                            <p:txEl>
                                              <p:pRg st="6" end="6"/>
                                            </p:txEl>
                                          </p:spTgt>
                                        </p:tgtEl>
                                        <p:attrNameLst>
                                          <p:attrName>style.visibility</p:attrName>
                                        </p:attrNameLst>
                                      </p:cBhvr>
                                      <p:to>
                                        <p:strVal val="visible"/>
                                      </p:to>
                                    </p:set>
                                    <p:animEffect transition="in" filter="fade">
                                      <p:cBhvr>
                                        <p:cTn id="43" dur="500"/>
                                        <p:tgtEl>
                                          <p:spTgt spid="458">
                                            <p:txEl>
                                              <p:pRg st="6" end="6"/>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58">
                                            <p:txEl>
                                              <p:pRg st="7" end="7"/>
                                            </p:txEl>
                                          </p:spTgt>
                                        </p:tgtEl>
                                        <p:attrNameLst>
                                          <p:attrName>style.visibility</p:attrName>
                                        </p:attrNameLst>
                                      </p:cBhvr>
                                      <p:to>
                                        <p:strVal val="visible"/>
                                      </p:to>
                                    </p:set>
                                    <p:animEffect transition="in" filter="fade">
                                      <p:cBhvr>
                                        <p:cTn id="47" dur="500"/>
                                        <p:tgtEl>
                                          <p:spTgt spid="458">
                                            <p:txEl>
                                              <p:pRg st="7" end="7"/>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58">
                                            <p:txEl>
                                              <p:pRg st="8" end="8"/>
                                            </p:txEl>
                                          </p:spTgt>
                                        </p:tgtEl>
                                        <p:attrNameLst>
                                          <p:attrName>style.visibility</p:attrName>
                                        </p:attrNameLst>
                                      </p:cBhvr>
                                      <p:to>
                                        <p:strVal val="visible"/>
                                      </p:to>
                                    </p:set>
                                    <p:animEffect transition="in" filter="fade">
                                      <p:cBhvr>
                                        <p:cTn id="51" dur="500"/>
                                        <p:tgtEl>
                                          <p:spTgt spid="458">
                                            <p:txEl>
                                              <p:pRg st="8" end="8"/>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53">
                                            <p:txEl>
                                              <p:pRg st="0" end="0"/>
                                            </p:txEl>
                                          </p:spTgt>
                                        </p:tgtEl>
                                        <p:attrNameLst>
                                          <p:attrName>style.visibility</p:attrName>
                                        </p:attrNameLst>
                                      </p:cBhvr>
                                      <p:to>
                                        <p:strVal val="visible"/>
                                      </p:to>
                                    </p:set>
                                    <p:animEffect transition="in" filter="fade">
                                      <p:cBhvr>
                                        <p:cTn id="55" dur="500"/>
                                        <p:tgtEl>
                                          <p:spTgt spid="453">
                                            <p:txEl>
                                              <p:pRg st="0" end="0"/>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453">
                                            <p:txEl>
                                              <p:pRg st="1" end="1"/>
                                            </p:txEl>
                                          </p:spTgt>
                                        </p:tgtEl>
                                        <p:attrNameLst>
                                          <p:attrName>style.visibility</p:attrName>
                                        </p:attrNameLst>
                                      </p:cBhvr>
                                      <p:to>
                                        <p:strVal val="visible"/>
                                      </p:to>
                                    </p:set>
                                    <p:animEffect transition="in" filter="fade">
                                      <p:cBhvr>
                                        <p:cTn id="59" dur="500"/>
                                        <p:tgtEl>
                                          <p:spTgt spid="453">
                                            <p:txEl>
                                              <p:pRg st="1" end="1"/>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53">
                                            <p:txEl>
                                              <p:pRg st="2" end="2"/>
                                            </p:txEl>
                                          </p:spTgt>
                                        </p:tgtEl>
                                        <p:attrNameLst>
                                          <p:attrName>style.visibility</p:attrName>
                                        </p:attrNameLst>
                                      </p:cBhvr>
                                      <p:to>
                                        <p:strVal val="visible"/>
                                      </p:to>
                                    </p:set>
                                    <p:animEffect transition="in" filter="fade">
                                      <p:cBhvr>
                                        <p:cTn id="63" dur="500"/>
                                        <p:tgtEl>
                                          <p:spTgt spid="453">
                                            <p:txEl>
                                              <p:pRg st="2" end="2"/>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453">
                                            <p:txEl>
                                              <p:pRg st="3" end="3"/>
                                            </p:txEl>
                                          </p:spTgt>
                                        </p:tgtEl>
                                        <p:attrNameLst>
                                          <p:attrName>style.visibility</p:attrName>
                                        </p:attrNameLst>
                                      </p:cBhvr>
                                      <p:to>
                                        <p:strVal val="visible"/>
                                      </p:to>
                                    </p:set>
                                    <p:animEffect transition="in" filter="fade">
                                      <p:cBhvr>
                                        <p:cTn id="67" dur="500"/>
                                        <p:tgtEl>
                                          <p:spTgt spid="453">
                                            <p:txEl>
                                              <p:pRg st="3" end="3"/>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453">
                                            <p:txEl>
                                              <p:pRg st="4" end="4"/>
                                            </p:txEl>
                                          </p:spTgt>
                                        </p:tgtEl>
                                        <p:attrNameLst>
                                          <p:attrName>style.visibility</p:attrName>
                                        </p:attrNameLst>
                                      </p:cBhvr>
                                      <p:to>
                                        <p:strVal val="visible"/>
                                      </p:to>
                                    </p:set>
                                    <p:animEffect transition="in" filter="fade">
                                      <p:cBhvr>
                                        <p:cTn id="71" dur="500"/>
                                        <p:tgtEl>
                                          <p:spTgt spid="453">
                                            <p:txEl>
                                              <p:pRg st="4" end="4"/>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453">
                                            <p:txEl>
                                              <p:pRg st="5" end="5"/>
                                            </p:txEl>
                                          </p:spTgt>
                                        </p:tgtEl>
                                        <p:attrNameLst>
                                          <p:attrName>style.visibility</p:attrName>
                                        </p:attrNameLst>
                                      </p:cBhvr>
                                      <p:to>
                                        <p:strVal val="visible"/>
                                      </p:to>
                                    </p:set>
                                    <p:animEffect transition="in" filter="fade">
                                      <p:cBhvr>
                                        <p:cTn id="75" dur="500"/>
                                        <p:tgtEl>
                                          <p:spTgt spid="453">
                                            <p:txEl>
                                              <p:pRg st="5" end="5"/>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453">
                                            <p:txEl>
                                              <p:pRg st="6" end="6"/>
                                            </p:txEl>
                                          </p:spTgt>
                                        </p:tgtEl>
                                        <p:attrNameLst>
                                          <p:attrName>style.visibility</p:attrName>
                                        </p:attrNameLst>
                                      </p:cBhvr>
                                      <p:to>
                                        <p:strVal val="visible"/>
                                      </p:to>
                                    </p:set>
                                    <p:animEffect transition="in" filter="fade">
                                      <p:cBhvr>
                                        <p:cTn id="79" dur="500"/>
                                        <p:tgtEl>
                                          <p:spTgt spid="453">
                                            <p:txEl>
                                              <p:pRg st="6" end="6"/>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453">
                                            <p:txEl>
                                              <p:pRg st="7" end="7"/>
                                            </p:txEl>
                                          </p:spTgt>
                                        </p:tgtEl>
                                        <p:attrNameLst>
                                          <p:attrName>style.visibility</p:attrName>
                                        </p:attrNameLst>
                                      </p:cBhvr>
                                      <p:to>
                                        <p:strVal val="visible"/>
                                      </p:to>
                                    </p:set>
                                    <p:animEffect transition="in" filter="fade">
                                      <p:cBhvr>
                                        <p:cTn id="83" dur="500"/>
                                        <p:tgtEl>
                                          <p:spTgt spid="453">
                                            <p:txEl>
                                              <p:pRg st="7" end="7"/>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453">
                                            <p:txEl>
                                              <p:pRg st="8" end="8"/>
                                            </p:txEl>
                                          </p:spTgt>
                                        </p:tgtEl>
                                        <p:attrNameLst>
                                          <p:attrName>style.visibility</p:attrName>
                                        </p:attrNameLst>
                                      </p:cBhvr>
                                      <p:to>
                                        <p:strVal val="visible"/>
                                      </p:to>
                                    </p:set>
                                    <p:animEffect transition="in" filter="fade">
                                      <p:cBhvr>
                                        <p:cTn id="87" dur="500"/>
                                        <p:tgtEl>
                                          <p:spTgt spid="453">
                                            <p:txEl>
                                              <p:pRg st="8" end="8"/>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448"/>
                                        </p:tgtEl>
                                        <p:attrNameLst>
                                          <p:attrName>style.visibility</p:attrName>
                                        </p:attrNameLst>
                                      </p:cBhvr>
                                      <p:to>
                                        <p:strVal val="visible"/>
                                      </p:to>
                                    </p:set>
                                    <p:animEffect transition="in" filter="fade">
                                      <p:cBhvr>
                                        <p:cTn id="91" dur="500"/>
                                        <p:tgtEl>
                                          <p:spTgt spid="448"/>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456"/>
                                        </p:tgtEl>
                                        <p:attrNameLst>
                                          <p:attrName>style.visibility</p:attrName>
                                        </p:attrNameLst>
                                      </p:cBhvr>
                                      <p:to>
                                        <p:strVal val="visible"/>
                                      </p:to>
                                    </p:set>
                                    <p:animEffect transition="in" filter="fade">
                                      <p:cBhvr>
                                        <p:cTn id="95" dur="500"/>
                                        <p:tgtEl>
                                          <p:spTgt spid="456"/>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462">
                                            <p:txEl>
                                              <p:pRg st="0" end="0"/>
                                            </p:txEl>
                                          </p:spTgt>
                                        </p:tgtEl>
                                        <p:attrNameLst>
                                          <p:attrName>style.visibility</p:attrName>
                                        </p:attrNameLst>
                                      </p:cBhvr>
                                      <p:to>
                                        <p:strVal val="visible"/>
                                      </p:to>
                                    </p:set>
                                    <p:animEffect transition="in" filter="fade">
                                      <p:cBhvr>
                                        <p:cTn id="99" dur="500"/>
                                        <p:tgtEl>
                                          <p:spTgt spid="462">
                                            <p:txEl>
                                              <p:pRg st="0" end="0"/>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462">
                                            <p:txEl>
                                              <p:pRg st="1" end="1"/>
                                            </p:txEl>
                                          </p:spTgt>
                                        </p:tgtEl>
                                        <p:attrNameLst>
                                          <p:attrName>style.visibility</p:attrName>
                                        </p:attrNameLst>
                                      </p:cBhvr>
                                      <p:to>
                                        <p:strVal val="visible"/>
                                      </p:to>
                                    </p:set>
                                    <p:animEffect transition="in" filter="fade">
                                      <p:cBhvr>
                                        <p:cTn id="103" dur="500"/>
                                        <p:tgtEl>
                                          <p:spTgt spid="462">
                                            <p:txEl>
                                              <p:pRg st="1" end="1"/>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462">
                                            <p:txEl>
                                              <p:pRg st="2" end="2"/>
                                            </p:txEl>
                                          </p:spTgt>
                                        </p:tgtEl>
                                        <p:attrNameLst>
                                          <p:attrName>style.visibility</p:attrName>
                                        </p:attrNameLst>
                                      </p:cBhvr>
                                      <p:to>
                                        <p:strVal val="visible"/>
                                      </p:to>
                                    </p:set>
                                    <p:animEffect transition="in" filter="fade">
                                      <p:cBhvr>
                                        <p:cTn id="107" dur="500"/>
                                        <p:tgtEl>
                                          <p:spTgt spid="462">
                                            <p:txEl>
                                              <p:pRg st="2" end="2"/>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462">
                                            <p:txEl>
                                              <p:pRg st="3" end="3"/>
                                            </p:txEl>
                                          </p:spTgt>
                                        </p:tgtEl>
                                        <p:attrNameLst>
                                          <p:attrName>style.visibility</p:attrName>
                                        </p:attrNameLst>
                                      </p:cBhvr>
                                      <p:to>
                                        <p:strVal val="visible"/>
                                      </p:to>
                                    </p:set>
                                    <p:animEffect transition="in" filter="fade">
                                      <p:cBhvr>
                                        <p:cTn id="111" dur="500"/>
                                        <p:tgtEl>
                                          <p:spTgt spid="462">
                                            <p:txEl>
                                              <p:pRg st="3" end="3"/>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462">
                                            <p:txEl>
                                              <p:pRg st="4" end="4"/>
                                            </p:txEl>
                                          </p:spTgt>
                                        </p:tgtEl>
                                        <p:attrNameLst>
                                          <p:attrName>style.visibility</p:attrName>
                                        </p:attrNameLst>
                                      </p:cBhvr>
                                      <p:to>
                                        <p:strVal val="visible"/>
                                      </p:to>
                                    </p:set>
                                    <p:animEffect transition="in" filter="fade">
                                      <p:cBhvr>
                                        <p:cTn id="115" dur="500"/>
                                        <p:tgtEl>
                                          <p:spTgt spid="462">
                                            <p:txEl>
                                              <p:pRg st="4" end="4"/>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462">
                                            <p:txEl>
                                              <p:pRg st="5" end="5"/>
                                            </p:txEl>
                                          </p:spTgt>
                                        </p:tgtEl>
                                        <p:attrNameLst>
                                          <p:attrName>style.visibility</p:attrName>
                                        </p:attrNameLst>
                                      </p:cBhvr>
                                      <p:to>
                                        <p:strVal val="visible"/>
                                      </p:to>
                                    </p:set>
                                    <p:animEffect transition="in" filter="fade">
                                      <p:cBhvr>
                                        <p:cTn id="119" dur="500"/>
                                        <p:tgtEl>
                                          <p:spTgt spid="462">
                                            <p:txEl>
                                              <p:pRg st="5" end="5"/>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462">
                                            <p:txEl>
                                              <p:pRg st="6" end="6"/>
                                            </p:txEl>
                                          </p:spTgt>
                                        </p:tgtEl>
                                        <p:attrNameLst>
                                          <p:attrName>style.visibility</p:attrName>
                                        </p:attrNameLst>
                                      </p:cBhvr>
                                      <p:to>
                                        <p:strVal val="visible"/>
                                      </p:to>
                                    </p:set>
                                    <p:animEffect transition="in" filter="fade">
                                      <p:cBhvr>
                                        <p:cTn id="123" dur="500"/>
                                        <p:tgtEl>
                                          <p:spTgt spid="462">
                                            <p:txEl>
                                              <p:pRg st="6" end="6"/>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462">
                                            <p:txEl>
                                              <p:pRg st="7" end="7"/>
                                            </p:txEl>
                                          </p:spTgt>
                                        </p:tgtEl>
                                        <p:attrNameLst>
                                          <p:attrName>style.visibility</p:attrName>
                                        </p:attrNameLst>
                                      </p:cBhvr>
                                      <p:to>
                                        <p:strVal val="visible"/>
                                      </p:to>
                                    </p:set>
                                    <p:animEffect transition="in" filter="fade">
                                      <p:cBhvr>
                                        <p:cTn id="127" dur="500"/>
                                        <p:tgtEl>
                                          <p:spTgt spid="462">
                                            <p:txEl>
                                              <p:pRg st="7" end="7"/>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462">
                                            <p:txEl>
                                              <p:pRg st="8" end="8"/>
                                            </p:txEl>
                                          </p:spTgt>
                                        </p:tgtEl>
                                        <p:attrNameLst>
                                          <p:attrName>style.visibility</p:attrName>
                                        </p:attrNameLst>
                                      </p:cBhvr>
                                      <p:to>
                                        <p:strVal val="visible"/>
                                      </p:to>
                                    </p:set>
                                    <p:animEffect transition="in" filter="fade">
                                      <p:cBhvr>
                                        <p:cTn id="131" dur="500"/>
                                        <p:tgtEl>
                                          <p:spTgt spid="462">
                                            <p:txEl>
                                              <p:pRg st="8" end="8"/>
                                            </p:txEl>
                                          </p:spTgt>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461">
                                            <p:txEl>
                                              <p:pRg st="0" end="0"/>
                                            </p:txEl>
                                          </p:spTgt>
                                        </p:tgtEl>
                                        <p:attrNameLst>
                                          <p:attrName>style.visibility</p:attrName>
                                        </p:attrNameLst>
                                      </p:cBhvr>
                                      <p:to>
                                        <p:strVal val="visible"/>
                                      </p:to>
                                    </p:set>
                                    <p:animEffect transition="in" filter="fade">
                                      <p:cBhvr>
                                        <p:cTn id="135" dur="500"/>
                                        <p:tgtEl>
                                          <p:spTgt spid="461">
                                            <p:txEl>
                                              <p:pRg st="0" end="0"/>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461">
                                            <p:txEl>
                                              <p:pRg st="1" end="1"/>
                                            </p:txEl>
                                          </p:spTgt>
                                        </p:tgtEl>
                                        <p:attrNameLst>
                                          <p:attrName>style.visibility</p:attrName>
                                        </p:attrNameLst>
                                      </p:cBhvr>
                                      <p:to>
                                        <p:strVal val="visible"/>
                                      </p:to>
                                    </p:set>
                                    <p:animEffect transition="in" filter="fade">
                                      <p:cBhvr>
                                        <p:cTn id="139" dur="500"/>
                                        <p:tgtEl>
                                          <p:spTgt spid="461">
                                            <p:txEl>
                                              <p:pRg st="1" end="1"/>
                                            </p:txEl>
                                          </p:spTgt>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461">
                                            <p:txEl>
                                              <p:pRg st="2" end="2"/>
                                            </p:txEl>
                                          </p:spTgt>
                                        </p:tgtEl>
                                        <p:attrNameLst>
                                          <p:attrName>style.visibility</p:attrName>
                                        </p:attrNameLst>
                                      </p:cBhvr>
                                      <p:to>
                                        <p:strVal val="visible"/>
                                      </p:to>
                                    </p:set>
                                    <p:animEffect transition="in" filter="fade">
                                      <p:cBhvr>
                                        <p:cTn id="143" dur="500"/>
                                        <p:tgtEl>
                                          <p:spTgt spid="461">
                                            <p:txEl>
                                              <p:pRg st="2" end="2"/>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461">
                                            <p:txEl>
                                              <p:pRg st="3" end="3"/>
                                            </p:txEl>
                                          </p:spTgt>
                                        </p:tgtEl>
                                        <p:attrNameLst>
                                          <p:attrName>style.visibility</p:attrName>
                                        </p:attrNameLst>
                                      </p:cBhvr>
                                      <p:to>
                                        <p:strVal val="visible"/>
                                      </p:to>
                                    </p:set>
                                    <p:animEffect transition="in" filter="fade">
                                      <p:cBhvr>
                                        <p:cTn id="147" dur="500"/>
                                        <p:tgtEl>
                                          <p:spTgt spid="461">
                                            <p:txEl>
                                              <p:pRg st="3" end="3"/>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461">
                                            <p:txEl>
                                              <p:pRg st="4" end="4"/>
                                            </p:txEl>
                                          </p:spTgt>
                                        </p:tgtEl>
                                        <p:attrNameLst>
                                          <p:attrName>style.visibility</p:attrName>
                                        </p:attrNameLst>
                                      </p:cBhvr>
                                      <p:to>
                                        <p:strVal val="visible"/>
                                      </p:to>
                                    </p:set>
                                    <p:animEffect transition="in" filter="fade">
                                      <p:cBhvr>
                                        <p:cTn id="151" dur="500"/>
                                        <p:tgtEl>
                                          <p:spTgt spid="461">
                                            <p:txEl>
                                              <p:pRg st="4" end="4"/>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461">
                                            <p:txEl>
                                              <p:pRg st="5" end="5"/>
                                            </p:txEl>
                                          </p:spTgt>
                                        </p:tgtEl>
                                        <p:attrNameLst>
                                          <p:attrName>style.visibility</p:attrName>
                                        </p:attrNameLst>
                                      </p:cBhvr>
                                      <p:to>
                                        <p:strVal val="visible"/>
                                      </p:to>
                                    </p:set>
                                    <p:animEffect transition="in" filter="fade">
                                      <p:cBhvr>
                                        <p:cTn id="155" dur="500"/>
                                        <p:tgtEl>
                                          <p:spTgt spid="461">
                                            <p:txEl>
                                              <p:pRg st="5" end="5"/>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461">
                                            <p:txEl>
                                              <p:pRg st="6" end="6"/>
                                            </p:txEl>
                                          </p:spTgt>
                                        </p:tgtEl>
                                        <p:attrNameLst>
                                          <p:attrName>style.visibility</p:attrName>
                                        </p:attrNameLst>
                                      </p:cBhvr>
                                      <p:to>
                                        <p:strVal val="visible"/>
                                      </p:to>
                                    </p:set>
                                    <p:animEffect transition="in" filter="fade">
                                      <p:cBhvr>
                                        <p:cTn id="159" dur="500"/>
                                        <p:tgtEl>
                                          <p:spTgt spid="461">
                                            <p:txEl>
                                              <p:pRg st="6" end="6"/>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461">
                                            <p:txEl>
                                              <p:pRg st="7" end="7"/>
                                            </p:txEl>
                                          </p:spTgt>
                                        </p:tgtEl>
                                        <p:attrNameLst>
                                          <p:attrName>style.visibility</p:attrName>
                                        </p:attrNameLst>
                                      </p:cBhvr>
                                      <p:to>
                                        <p:strVal val="visible"/>
                                      </p:to>
                                    </p:set>
                                    <p:animEffect transition="in" filter="fade">
                                      <p:cBhvr>
                                        <p:cTn id="163" dur="500"/>
                                        <p:tgtEl>
                                          <p:spTgt spid="461">
                                            <p:txEl>
                                              <p:pRg st="7" end="7"/>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461">
                                            <p:txEl>
                                              <p:pRg st="8" end="8"/>
                                            </p:txEl>
                                          </p:spTgt>
                                        </p:tgtEl>
                                        <p:attrNameLst>
                                          <p:attrName>style.visibility</p:attrName>
                                        </p:attrNameLst>
                                      </p:cBhvr>
                                      <p:to>
                                        <p:strVal val="visible"/>
                                      </p:to>
                                    </p:set>
                                    <p:animEffect transition="in" filter="fade">
                                      <p:cBhvr>
                                        <p:cTn id="167" dur="500"/>
                                        <p:tgtEl>
                                          <p:spTgt spid="461">
                                            <p:txEl>
                                              <p:pRg st="8" end="8"/>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450"/>
                                        </p:tgtEl>
                                        <p:attrNameLst>
                                          <p:attrName>style.visibility</p:attrName>
                                        </p:attrNameLst>
                                      </p:cBhvr>
                                      <p:to>
                                        <p:strVal val="visible"/>
                                      </p:to>
                                    </p:set>
                                    <p:animEffect transition="in" filter="fade">
                                      <p:cBhvr>
                                        <p:cTn id="171" dur="500"/>
                                        <p:tgtEl>
                                          <p:spTgt spid="450"/>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457"/>
                                        </p:tgtEl>
                                        <p:attrNameLst>
                                          <p:attrName>style.visibility</p:attrName>
                                        </p:attrNameLst>
                                      </p:cBhvr>
                                      <p:to>
                                        <p:strVal val="visible"/>
                                      </p:to>
                                    </p:set>
                                    <p:animEffect transition="in" filter="fade">
                                      <p:cBhvr>
                                        <p:cTn id="175" dur="500"/>
                                        <p:tgtEl>
                                          <p:spTgt spid="457"/>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460">
                                            <p:txEl>
                                              <p:pRg st="0" end="0"/>
                                            </p:txEl>
                                          </p:spTgt>
                                        </p:tgtEl>
                                        <p:attrNameLst>
                                          <p:attrName>style.visibility</p:attrName>
                                        </p:attrNameLst>
                                      </p:cBhvr>
                                      <p:to>
                                        <p:strVal val="visible"/>
                                      </p:to>
                                    </p:set>
                                    <p:animEffect transition="in" filter="fade">
                                      <p:cBhvr>
                                        <p:cTn id="179" dur="500"/>
                                        <p:tgtEl>
                                          <p:spTgt spid="460">
                                            <p:txEl>
                                              <p:pRg st="0" end="0"/>
                                            </p:txEl>
                                          </p:spTgt>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460">
                                            <p:txEl>
                                              <p:pRg st="1" end="1"/>
                                            </p:txEl>
                                          </p:spTgt>
                                        </p:tgtEl>
                                        <p:attrNameLst>
                                          <p:attrName>style.visibility</p:attrName>
                                        </p:attrNameLst>
                                      </p:cBhvr>
                                      <p:to>
                                        <p:strVal val="visible"/>
                                      </p:to>
                                    </p:set>
                                    <p:animEffect transition="in" filter="fade">
                                      <p:cBhvr>
                                        <p:cTn id="183" dur="500"/>
                                        <p:tgtEl>
                                          <p:spTgt spid="460">
                                            <p:txEl>
                                              <p:pRg st="1" end="1"/>
                                            </p:txEl>
                                          </p:spTgt>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460">
                                            <p:txEl>
                                              <p:pRg st="2" end="2"/>
                                            </p:txEl>
                                          </p:spTgt>
                                        </p:tgtEl>
                                        <p:attrNameLst>
                                          <p:attrName>style.visibility</p:attrName>
                                        </p:attrNameLst>
                                      </p:cBhvr>
                                      <p:to>
                                        <p:strVal val="visible"/>
                                      </p:to>
                                    </p:set>
                                    <p:animEffect transition="in" filter="fade">
                                      <p:cBhvr>
                                        <p:cTn id="187" dur="500"/>
                                        <p:tgtEl>
                                          <p:spTgt spid="460">
                                            <p:txEl>
                                              <p:pRg st="2" end="2"/>
                                            </p:txEl>
                                          </p:spTgt>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460">
                                            <p:txEl>
                                              <p:pRg st="3" end="3"/>
                                            </p:txEl>
                                          </p:spTgt>
                                        </p:tgtEl>
                                        <p:attrNameLst>
                                          <p:attrName>style.visibility</p:attrName>
                                        </p:attrNameLst>
                                      </p:cBhvr>
                                      <p:to>
                                        <p:strVal val="visible"/>
                                      </p:to>
                                    </p:set>
                                    <p:animEffect transition="in" filter="fade">
                                      <p:cBhvr>
                                        <p:cTn id="191" dur="500"/>
                                        <p:tgtEl>
                                          <p:spTgt spid="460">
                                            <p:txEl>
                                              <p:pRg st="3" end="3"/>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460">
                                            <p:txEl>
                                              <p:pRg st="4" end="4"/>
                                            </p:txEl>
                                          </p:spTgt>
                                        </p:tgtEl>
                                        <p:attrNameLst>
                                          <p:attrName>style.visibility</p:attrName>
                                        </p:attrNameLst>
                                      </p:cBhvr>
                                      <p:to>
                                        <p:strVal val="visible"/>
                                      </p:to>
                                    </p:set>
                                    <p:animEffect transition="in" filter="fade">
                                      <p:cBhvr>
                                        <p:cTn id="195" dur="500"/>
                                        <p:tgtEl>
                                          <p:spTgt spid="460">
                                            <p:txEl>
                                              <p:pRg st="4" end="4"/>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460">
                                            <p:txEl>
                                              <p:pRg st="5" end="5"/>
                                            </p:txEl>
                                          </p:spTgt>
                                        </p:tgtEl>
                                        <p:attrNameLst>
                                          <p:attrName>style.visibility</p:attrName>
                                        </p:attrNameLst>
                                      </p:cBhvr>
                                      <p:to>
                                        <p:strVal val="visible"/>
                                      </p:to>
                                    </p:set>
                                    <p:animEffect transition="in" filter="fade">
                                      <p:cBhvr>
                                        <p:cTn id="199" dur="500"/>
                                        <p:tgtEl>
                                          <p:spTgt spid="460">
                                            <p:txEl>
                                              <p:pRg st="5" end="5"/>
                                            </p:txEl>
                                          </p:spTgt>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460">
                                            <p:txEl>
                                              <p:pRg st="6" end="6"/>
                                            </p:txEl>
                                          </p:spTgt>
                                        </p:tgtEl>
                                        <p:attrNameLst>
                                          <p:attrName>style.visibility</p:attrName>
                                        </p:attrNameLst>
                                      </p:cBhvr>
                                      <p:to>
                                        <p:strVal val="visible"/>
                                      </p:to>
                                    </p:set>
                                    <p:animEffect transition="in" filter="fade">
                                      <p:cBhvr>
                                        <p:cTn id="203" dur="500"/>
                                        <p:tgtEl>
                                          <p:spTgt spid="460">
                                            <p:txEl>
                                              <p:pRg st="6" end="6"/>
                                            </p:txEl>
                                          </p:spTgt>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460">
                                            <p:txEl>
                                              <p:pRg st="7" end="7"/>
                                            </p:txEl>
                                          </p:spTgt>
                                        </p:tgtEl>
                                        <p:attrNameLst>
                                          <p:attrName>style.visibility</p:attrName>
                                        </p:attrNameLst>
                                      </p:cBhvr>
                                      <p:to>
                                        <p:strVal val="visible"/>
                                      </p:to>
                                    </p:set>
                                    <p:animEffect transition="in" filter="fade">
                                      <p:cBhvr>
                                        <p:cTn id="207" dur="500"/>
                                        <p:tgtEl>
                                          <p:spTgt spid="460">
                                            <p:txEl>
                                              <p:pRg st="7" end="7"/>
                                            </p:txEl>
                                          </p:spTgt>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460">
                                            <p:txEl>
                                              <p:pRg st="8" end="8"/>
                                            </p:txEl>
                                          </p:spTgt>
                                        </p:tgtEl>
                                        <p:attrNameLst>
                                          <p:attrName>style.visibility</p:attrName>
                                        </p:attrNameLst>
                                      </p:cBhvr>
                                      <p:to>
                                        <p:strVal val="visible"/>
                                      </p:to>
                                    </p:set>
                                    <p:animEffect transition="in" filter="fade">
                                      <p:cBhvr>
                                        <p:cTn id="211" dur="500"/>
                                        <p:tgtEl>
                                          <p:spTgt spid="460">
                                            <p:txEl>
                                              <p:pRg st="8" end="8"/>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459">
                                            <p:txEl>
                                              <p:pRg st="0" end="0"/>
                                            </p:txEl>
                                          </p:spTgt>
                                        </p:tgtEl>
                                        <p:attrNameLst>
                                          <p:attrName>style.visibility</p:attrName>
                                        </p:attrNameLst>
                                      </p:cBhvr>
                                      <p:to>
                                        <p:strVal val="visible"/>
                                      </p:to>
                                    </p:set>
                                    <p:animEffect transition="in" filter="fade">
                                      <p:cBhvr>
                                        <p:cTn id="215" dur="500"/>
                                        <p:tgtEl>
                                          <p:spTgt spid="459">
                                            <p:txEl>
                                              <p:pRg st="0" end="0"/>
                                            </p:txEl>
                                          </p:spTgt>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459">
                                            <p:txEl>
                                              <p:pRg st="1" end="1"/>
                                            </p:txEl>
                                          </p:spTgt>
                                        </p:tgtEl>
                                        <p:attrNameLst>
                                          <p:attrName>style.visibility</p:attrName>
                                        </p:attrNameLst>
                                      </p:cBhvr>
                                      <p:to>
                                        <p:strVal val="visible"/>
                                      </p:to>
                                    </p:set>
                                    <p:animEffect transition="in" filter="fade">
                                      <p:cBhvr>
                                        <p:cTn id="219" dur="500"/>
                                        <p:tgtEl>
                                          <p:spTgt spid="459">
                                            <p:txEl>
                                              <p:pRg st="1" end="1"/>
                                            </p:txEl>
                                          </p:spTgt>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459">
                                            <p:txEl>
                                              <p:pRg st="2" end="2"/>
                                            </p:txEl>
                                          </p:spTgt>
                                        </p:tgtEl>
                                        <p:attrNameLst>
                                          <p:attrName>style.visibility</p:attrName>
                                        </p:attrNameLst>
                                      </p:cBhvr>
                                      <p:to>
                                        <p:strVal val="visible"/>
                                      </p:to>
                                    </p:set>
                                    <p:animEffect transition="in" filter="fade">
                                      <p:cBhvr>
                                        <p:cTn id="223" dur="500"/>
                                        <p:tgtEl>
                                          <p:spTgt spid="459">
                                            <p:txEl>
                                              <p:pRg st="2" end="2"/>
                                            </p:txEl>
                                          </p:spTgt>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459">
                                            <p:txEl>
                                              <p:pRg st="3" end="3"/>
                                            </p:txEl>
                                          </p:spTgt>
                                        </p:tgtEl>
                                        <p:attrNameLst>
                                          <p:attrName>style.visibility</p:attrName>
                                        </p:attrNameLst>
                                      </p:cBhvr>
                                      <p:to>
                                        <p:strVal val="visible"/>
                                      </p:to>
                                    </p:set>
                                    <p:animEffect transition="in" filter="fade">
                                      <p:cBhvr>
                                        <p:cTn id="227" dur="500"/>
                                        <p:tgtEl>
                                          <p:spTgt spid="459">
                                            <p:txEl>
                                              <p:pRg st="3" end="3"/>
                                            </p:txEl>
                                          </p:spTgt>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459">
                                            <p:txEl>
                                              <p:pRg st="4" end="4"/>
                                            </p:txEl>
                                          </p:spTgt>
                                        </p:tgtEl>
                                        <p:attrNameLst>
                                          <p:attrName>style.visibility</p:attrName>
                                        </p:attrNameLst>
                                      </p:cBhvr>
                                      <p:to>
                                        <p:strVal val="visible"/>
                                      </p:to>
                                    </p:set>
                                    <p:animEffect transition="in" filter="fade">
                                      <p:cBhvr>
                                        <p:cTn id="231" dur="500"/>
                                        <p:tgtEl>
                                          <p:spTgt spid="459">
                                            <p:txEl>
                                              <p:pRg st="4" end="4"/>
                                            </p:txEl>
                                          </p:spTgt>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459">
                                            <p:txEl>
                                              <p:pRg st="5" end="5"/>
                                            </p:txEl>
                                          </p:spTgt>
                                        </p:tgtEl>
                                        <p:attrNameLst>
                                          <p:attrName>style.visibility</p:attrName>
                                        </p:attrNameLst>
                                      </p:cBhvr>
                                      <p:to>
                                        <p:strVal val="visible"/>
                                      </p:to>
                                    </p:set>
                                    <p:animEffect transition="in" filter="fade">
                                      <p:cBhvr>
                                        <p:cTn id="235" dur="500"/>
                                        <p:tgtEl>
                                          <p:spTgt spid="459">
                                            <p:txEl>
                                              <p:pRg st="5" end="5"/>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459">
                                            <p:txEl>
                                              <p:pRg st="6" end="6"/>
                                            </p:txEl>
                                          </p:spTgt>
                                        </p:tgtEl>
                                        <p:attrNameLst>
                                          <p:attrName>style.visibility</p:attrName>
                                        </p:attrNameLst>
                                      </p:cBhvr>
                                      <p:to>
                                        <p:strVal val="visible"/>
                                      </p:to>
                                    </p:set>
                                    <p:animEffect transition="in" filter="fade">
                                      <p:cBhvr>
                                        <p:cTn id="239" dur="500"/>
                                        <p:tgtEl>
                                          <p:spTgt spid="459">
                                            <p:txEl>
                                              <p:pRg st="6" end="6"/>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459">
                                            <p:txEl>
                                              <p:pRg st="7" end="7"/>
                                            </p:txEl>
                                          </p:spTgt>
                                        </p:tgtEl>
                                        <p:attrNameLst>
                                          <p:attrName>style.visibility</p:attrName>
                                        </p:attrNameLst>
                                      </p:cBhvr>
                                      <p:to>
                                        <p:strVal val="visible"/>
                                      </p:to>
                                    </p:set>
                                    <p:animEffect transition="in" filter="fade">
                                      <p:cBhvr>
                                        <p:cTn id="243" dur="500"/>
                                        <p:tgtEl>
                                          <p:spTgt spid="459">
                                            <p:txEl>
                                              <p:pRg st="7" end="7"/>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459">
                                            <p:txEl>
                                              <p:pRg st="8" end="8"/>
                                            </p:txEl>
                                          </p:spTgt>
                                        </p:tgtEl>
                                        <p:attrNameLst>
                                          <p:attrName>style.visibility</p:attrName>
                                        </p:attrNameLst>
                                      </p:cBhvr>
                                      <p:to>
                                        <p:strVal val="visible"/>
                                      </p:to>
                                    </p:set>
                                    <p:animEffect transition="in" filter="fade">
                                      <p:cBhvr>
                                        <p:cTn id="247" dur="500"/>
                                        <p:tgtEl>
                                          <p:spTgt spid="459">
                                            <p:txEl>
                                              <p:pRg st="8" end="8"/>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449"/>
                                        </p:tgtEl>
                                        <p:attrNameLst>
                                          <p:attrName>style.visibility</p:attrName>
                                        </p:attrNameLst>
                                      </p:cBhvr>
                                      <p:to>
                                        <p:strVal val="visible"/>
                                      </p:to>
                                    </p:set>
                                    <p:animEffect transition="in" filter="fade">
                                      <p:cBhvr>
                                        <p:cTn id="251" dur="500"/>
                                        <p:tgtEl>
                                          <p:spTgt spid="449"/>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454"/>
                                        </p:tgtEl>
                                        <p:attrNameLst>
                                          <p:attrName>style.visibility</p:attrName>
                                        </p:attrNameLst>
                                      </p:cBhvr>
                                      <p:to>
                                        <p:strVal val="visible"/>
                                      </p:to>
                                    </p:set>
                                    <p:animEffect transition="in" filter="fade">
                                      <p:cBhvr>
                                        <p:cTn id="255" dur="500"/>
                                        <p:tgtEl>
                                          <p:spTgt spid="454"/>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464">
                                            <p:txEl>
                                              <p:pRg st="0" end="0"/>
                                            </p:txEl>
                                          </p:spTgt>
                                        </p:tgtEl>
                                        <p:attrNameLst>
                                          <p:attrName>style.visibility</p:attrName>
                                        </p:attrNameLst>
                                      </p:cBhvr>
                                      <p:to>
                                        <p:strVal val="visible"/>
                                      </p:to>
                                    </p:set>
                                    <p:animEffect transition="in" filter="fade">
                                      <p:cBhvr>
                                        <p:cTn id="259" dur="500"/>
                                        <p:tgtEl>
                                          <p:spTgt spid="464">
                                            <p:txEl>
                                              <p:pRg st="0" end="0"/>
                                            </p:txEl>
                                          </p:spTgt>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464">
                                            <p:txEl>
                                              <p:pRg st="1" end="1"/>
                                            </p:txEl>
                                          </p:spTgt>
                                        </p:tgtEl>
                                        <p:attrNameLst>
                                          <p:attrName>style.visibility</p:attrName>
                                        </p:attrNameLst>
                                      </p:cBhvr>
                                      <p:to>
                                        <p:strVal val="visible"/>
                                      </p:to>
                                    </p:set>
                                    <p:animEffect transition="in" filter="fade">
                                      <p:cBhvr>
                                        <p:cTn id="263" dur="500"/>
                                        <p:tgtEl>
                                          <p:spTgt spid="464">
                                            <p:txEl>
                                              <p:pRg st="1" end="1"/>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464">
                                            <p:txEl>
                                              <p:pRg st="2" end="2"/>
                                            </p:txEl>
                                          </p:spTgt>
                                        </p:tgtEl>
                                        <p:attrNameLst>
                                          <p:attrName>style.visibility</p:attrName>
                                        </p:attrNameLst>
                                      </p:cBhvr>
                                      <p:to>
                                        <p:strVal val="visible"/>
                                      </p:to>
                                    </p:set>
                                    <p:animEffect transition="in" filter="fade">
                                      <p:cBhvr>
                                        <p:cTn id="267" dur="500"/>
                                        <p:tgtEl>
                                          <p:spTgt spid="464">
                                            <p:txEl>
                                              <p:pRg st="2" end="2"/>
                                            </p:txEl>
                                          </p:spTgt>
                                        </p:tgtEl>
                                      </p:cBhvr>
                                    </p:animEffect>
                                  </p:childTnLst>
                                </p:cTn>
                              </p:par>
                            </p:childTnLst>
                          </p:cTn>
                        </p:par>
                        <p:par>
                          <p:cTn id="268" fill="hold">
                            <p:stCondLst>
                              <p:cond delay="33000"/>
                            </p:stCondLst>
                            <p:childTnLst>
                              <p:par>
                                <p:cTn id="269" presetID="10" presetClass="entr" presetSubtype="0" fill="hold" nodeType="afterEffect">
                                  <p:stCondLst>
                                    <p:cond delay="0"/>
                                  </p:stCondLst>
                                  <p:childTnLst>
                                    <p:set>
                                      <p:cBhvr>
                                        <p:cTn id="270" dur="1" fill="hold">
                                          <p:stCondLst>
                                            <p:cond delay="0"/>
                                          </p:stCondLst>
                                        </p:cTn>
                                        <p:tgtEl>
                                          <p:spTgt spid="464">
                                            <p:txEl>
                                              <p:pRg st="3" end="3"/>
                                            </p:txEl>
                                          </p:spTgt>
                                        </p:tgtEl>
                                        <p:attrNameLst>
                                          <p:attrName>style.visibility</p:attrName>
                                        </p:attrNameLst>
                                      </p:cBhvr>
                                      <p:to>
                                        <p:strVal val="visible"/>
                                      </p:to>
                                    </p:set>
                                    <p:animEffect transition="in" filter="fade">
                                      <p:cBhvr>
                                        <p:cTn id="271" dur="500"/>
                                        <p:tgtEl>
                                          <p:spTgt spid="464">
                                            <p:txEl>
                                              <p:pRg st="3" end="3"/>
                                            </p:txEl>
                                          </p:spTgt>
                                        </p:tgtEl>
                                      </p:cBhvr>
                                    </p:animEffect>
                                  </p:childTnLst>
                                </p:cTn>
                              </p:par>
                            </p:childTnLst>
                          </p:cTn>
                        </p:par>
                        <p:par>
                          <p:cTn id="272" fill="hold">
                            <p:stCondLst>
                              <p:cond delay="33500"/>
                            </p:stCondLst>
                            <p:childTnLst>
                              <p:par>
                                <p:cTn id="273" presetID="10" presetClass="entr" presetSubtype="0" fill="hold" nodeType="afterEffect">
                                  <p:stCondLst>
                                    <p:cond delay="0"/>
                                  </p:stCondLst>
                                  <p:childTnLst>
                                    <p:set>
                                      <p:cBhvr>
                                        <p:cTn id="274" dur="1" fill="hold">
                                          <p:stCondLst>
                                            <p:cond delay="0"/>
                                          </p:stCondLst>
                                        </p:cTn>
                                        <p:tgtEl>
                                          <p:spTgt spid="464">
                                            <p:txEl>
                                              <p:pRg st="4" end="4"/>
                                            </p:txEl>
                                          </p:spTgt>
                                        </p:tgtEl>
                                        <p:attrNameLst>
                                          <p:attrName>style.visibility</p:attrName>
                                        </p:attrNameLst>
                                      </p:cBhvr>
                                      <p:to>
                                        <p:strVal val="visible"/>
                                      </p:to>
                                    </p:set>
                                    <p:animEffect transition="in" filter="fade">
                                      <p:cBhvr>
                                        <p:cTn id="275" dur="500"/>
                                        <p:tgtEl>
                                          <p:spTgt spid="464">
                                            <p:txEl>
                                              <p:pRg st="4" end="4"/>
                                            </p:txEl>
                                          </p:spTgt>
                                        </p:tgtEl>
                                      </p:cBhvr>
                                    </p:animEffect>
                                  </p:childTnLst>
                                </p:cTn>
                              </p:par>
                            </p:childTnLst>
                          </p:cTn>
                        </p:par>
                        <p:par>
                          <p:cTn id="276" fill="hold">
                            <p:stCondLst>
                              <p:cond delay="34000"/>
                            </p:stCondLst>
                            <p:childTnLst>
                              <p:par>
                                <p:cTn id="277" presetID="10" presetClass="entr" presetSubtype="0" fill="hold" nodeType="afterEffect">
                                  <p:stCondLst>
                                    <p:cond delay="0"/>
                                  </p:stCondLst>
                                  <p:childTnLst>
                                    <p:set>
                                      <p:cBhvr>
                                        <p:cTn id="278" dur="1" fill="hold">
                                          <p:stCondLst>
                                            <p:cond delay="0"/>
                                          </p:stCondLst>
                                        </p:cTn>
                                        <p:tgtEl>
                                          <p:spTgt spid="464">
                                            <p:txEl>
                                              <p:pRg st="5" end="5"/>
                                            </p:txEl>
                                          </p:spTgt>
                                        </p:tgtEl>
                                        <p:attrNameLst>
                                          <p:attrName>style.visibility</p:attrName>
                                        </p:attrNameLst>
                                      </p:cBhvr>
                                      <p:to>
                                        <p:strVal val="visible"/>
                                      </p:to>
                                    </p:set>
                                    <p:animEffect transition="in" filter="fade">
                                      <p:cBhvr>
                                        <p:cTn id="279" dur="500"/>
                                        <p:tgtEl>
                                          <p:spTgt spid="464">
                                            <p:txEl>
                                              <p:pRg st="5" end="5"/>
                                            </p:txEl>
                                          </p:spTgt>
                                        </p:tgtEl>
                                      </p:cBhvr>
                                    </p:animEffect>
                                  </p:childTnLst>
                                </p:cTn>
                              </p:par>
                            </p:childTnLst>
                          </p:cTn>
                        </p:par>
                        <p:par>
                          <p:cTn id="280" fill="hold">
                            <p:stCondLst>
                              <p:cond delay="34500"/>
                            </p:stCondLst>
                            <p:childTnLst>
                              <p:par>
                                <p:cTn id="281" presetID="10" presetClass="entr" presetSubtype="0" fill="hold" nodeType="afterEffect">
                                  <p:stCondLst>
                                    <p:cond delay="0"/>
                                  </p:stCondLst>
                                  <p:childTnLst>
                                    <p:set>
                                      <p:cBhvr>
                                        <p:cTn id="282" dur="1" fill="hold">
                                          <p:stCondLst>
                                            <p:cond delay="0"/>
                                          </p:stCondLst>
                                        </p:cTn>
                                        <p:tgtEl>
                                          <p:spTgt spid="464">
                                            <p:txEl>
                                              <p:pRg st="6" end="6"/>
                                            </p:txEl>
                                          </p:spTgt>
                                        </p:tgtEl>
                                        <p:attrNameLst>
                                          <p:attrName>style.visibility</p:attrName>
                                        </p:attrNameLst>
                                      </p:cBhvr>
                                      <p:to>
                                        <p:strVal val="visible"/>
                                      </p:to>
                                    </p:set>
                                    <p:animEffect transition="in" filter="fade">
                                      <p:cBhvr>
                                        <p:cTn id="283" dur="500"/>
                                        <p:tgtEl>
                                          <p:spTgt spid="464">
                                            <p:txEl>
                                              <p:pRg st="6" end="6"/>
                                            </p:txEl>
                                          </p:spTgt>
                                        </p:tgtEl>
                                      </p:cBhvr>
                                    </p:animEffect>
                                  </p:childTnLst>
                                </p:cTn>
                              </p:par>
                            </p:childTnLst>
                          </p:cTn>
                        </p:par>
                        <p:par>
                          <p:cTn id="284" fill="hold">
                            <p:stCondLst>
                              <p:cond delay="35000"/>
                            </p:stCondLst>
                            <p:childTnLst>
                              <p:par>
                                <p:cTn id="285" presetID="10" presetClass="entr" presetSubtype="0" fill="hold" nodeType="afterEffect">
                                  <p:stCondLst>
                                    <p:cond delay="0"/>
                                  </p:stCondLst>
                                  <p:childTnLst>
                                    <p:set>
                                      <p:cBhvr>
                                        <p:cTn id="286" dur="1" fill="hold">
                                          <p:stCondLst>
                                            <p:cond delay="0"/>
                                          </p:stCondLst>
                                        </p:cTn>
                                        <p:tgtEl>
                                          <p:spTgt spid="464">
                                            <p:txEl>
                                              <p:pRg st="7" end="7"/>
                                            </p:txEl>
                                          </p:spTgt>
                                        </p:tgtEl>
                                        <p:attrNameLst>
                                          <p:attrName>style.visibility</p:attrName>
                                        </p:attrNameLst>
                                      </p:cBhvr>
                                      <p:to>
                                        <p:strVal val="visible"/>
                                      </p:to>
                                    </p:set>
                                    <p:animEffect transition="in" filter="fade">
                                      <p:cBhvr>
                                        <p:cTn id="287" dur="500"/>
                                        <p:tgtEl>
                                          <p:spTgt spid="464">
                                            <p:txEl>
                                              <p:pRg st="7" end="7"/>
                                            </p:txEl>
                                          </p:spTgt>
                                        </p:tgtEl>
                                      </p:cBhvr>
                                    </p:animEffect>
                                  </p:childTnLst>
                                </p:cTn>
                              </p:par>
                            </p:childTnLst>
                          </p:cTn>
                        </p:par>
                        <p:par>
                          <p:cTn id="288" fill="hold">
                            <p:stCondLst>
                              <p:cond delay="35500"/>
                            </p:stCondLst>
                            <p:childTnLst>
                              <p:par>
                                <p:cTn id="289" presetID="10" presetClass="entr" presetSubtype="0" fill="hold" nodeType="afterEffect">
                                  <p:stCondLst>
                                    <p:cond delay="0"/>
                                  </p:stCondLst>
                                  <p:childTnLst>
                                    <p:set>
                                      <p:cBhvr>
                                        <p:cTn id="290" dur="1" fill="hold">
                                          <p:stCondLst>
                                            <p:cond delay="0"/>
                                          </p:stCondLst>
                                        </p:cTn>
                                        <p:tgtEl>
                                          <p:spTgt spid="464">
                                            <p:txEl>
                                              <p:pRg st="8" end="8"/>
                                            </p:txEl>
                                          </p:spTgt>
                                        </p:tgtEl>
                                        <p:attrNameLst>
                                          <p:attrName>style.visibility</p:attrName>
                                        </p:attrNameLst>
                                      </p:cBhvr>
                                      <p:to>
                                        <p:strVal val="visible"/>
                                      </p:to>
                                    </p:set>
                                    <p:animEffect transition="in" filter="fade">
                                      <p:cBhvr>
                                        <p:cTn id="291" dur="500"/>
                                        <p:tgtEl>
                                          <p:spTgt spid="464">
                                            <p:txEl>
                                              <p:pRg st="8" end="8"/>
                                            </p:txEl>
                                          </p:spTgt>
                                        </p:tgtEl>
                                      </p:cBhvr>
                                    </p:animEffect>
                                  </p:childTnLst>
                                </p:cTn>
                              </p:par>
                            </p:childTnLst>
                          </p:cTn>
                        </p:par>
                        <p:par>
                          <p:cTn id="292" fill="hold">
                            <p:stCondLst>
                              <p:cond delay="36000"/>
                            </p:stCondLst>
                            <p:childTnLst>
                              <p:par>
                                <p:cTn id="293" presetID="10" presetClass="entr" presetSubtype="0" fill="hold" nodeType="afterEffect">
                                  <p:stCondLst>
                                    <p:cond delay="0"/>
                                  </p:stCondLst>
                                  <p:childTnLst>
                                    <p:set>
                                      <p:cBhvr>
                                        <p:cTn id="294" dur="1" fill="hold">
                                          <p:stCondLst>
                                            <p:cond delay="0"/>
                                          </p:stCondLst>
                                        </p:cTn>
                                        <p:tgtEl>
                                          <p:spTgt spid="463">
                                            <p:txEl>
                                              <p:pRg st="0" end="0"/>
                                            </p:txEl>
                                          </p:spTgt>
                                        </p:tgtEl>
                                        <p:attrNameLst>
                                          <p:attrName>style.visibility</p:attrName>
                                        </p:attrNameLst>
                                      </p:cBhvr>
                                      <p:to>
                                        <p:strVal val="visible"/>
                                      </p:to>
                                    </p:set>
                                    <p:animEffect transition="in" filter="fade">
                                      <p:cBhvr>
                                        <p:cTn id="295" dur="500"/>
                                        <p:tgtEl>
                                          <p:spTgt spid="463">
                                            <p:txEl>
                                              <p:pRg st="0" end="0"/>
                                            </p:txEl>
                                          </p:spTgt>
                                        </p:tgtEl>
                                      </p:cBhvr>
                                    </p:animEffect>
                                  </p:childTnLst>
                                </p:cTn>
                              </p:par>
                            </p:childTnLst>
                          </p:cTn>
                        </p:par>
                        <p:par>
                          <p:cTn id="296" fill="hold">
                            <p:stCondLst>
                              <p:cond delay="36500"/>
                            </p:stCondLst>
                            <p:childTnLst>
                              <p:par>
                                <p:cTn id="297" presetID="10" presetClass="entr" presetSubtype="0" fill="hold" nodeType="afterEffect">
                                  <p:stCondLst>
                                    <p:cond delay="0"/>
                                  </p:stCondLst>
                                  <p:childTnLst>
                                    <p:set>
                                      <p:cBhvr>
                                        <p:cTn id="298" dur="1" fill="hold">
                                          <p:stCondLst>
                                            <p:cond delay="0"/>
                                          </p:stCondLst>
                                        </p:cTn>
                                        <p:tgtEl>
                                          <p:spTgt spid="463">
                                            <p:txEl>
                                              <p:pRg st="1" end="1"/>
                                            </p:txEl>
                                          </p:spTgt>
                                        </p:tgtEl>
                                        <p:attrNameLst>
                                          <p:attrName>style.visibility</p:attrName>
                                        </p:attrNameLst>
                                      </p:cBhvr>
                                      <p:to>
                                        <p:strVal val="visible"/>
                                      </p:to>
                                    </p:set>
                                    <p:animEffect transition="in" filter="fade">
                                      <p:cBhvr>
                                        <p:cTn id="299" dur="500"/>
                                        <p:tgtEl>
                                          <p:spTgt spid="463">
                                            <p:txEl>
                                              <p:pRg st="1" end="1"/>
                                            </p:txEl>
                                          </p:spTgt>
                                        </p:tgtEl>
                                      </p:cBhvr>
                                    </p:animEffect>
                                  </p:childTnLst>
                                </p:cTn>
                              </p:par>
                            </p:childTnLst>
                          </p:cTn>
                        </p:par>
                        <p:par>
                          <p:cTn id="300" fill="hold">
                            <p:stCondLst>
                              <p:cond delay="37000"/>
                            </p:stCondLst>
                            <p:childTnLst>
                              <p:par>
                                <p:cTn id="301" presetID="10" presetClass="entr" presetSubtype="0" fill="hold" nodeType="afterEffect">
                                  <p:stCondLst>
                                    <p:cond delay="0"/>
                                  </p:stCondLst>
                                  <p:childTnLst>
                                    <p:set>
                                      <p:cBhvr>
                                        <p:cTn id="302" dur="1" fill="hold">
                                          <p:stCondLst>
                                            <p:cond delay="0"/>
                                          </p:stCondLst>
                                        </p:cTn>
                                        <p:tgtEl>
                                          <p:spTgt spid="463">
                                            <p:txEl>
                                              <p:pRg st="2" end="2"/>
                                            </p:txEl>
                                          </p:spTgt>
                                        </p:tgtEl>
                                        <p:attrNameLst>
                                          <p:attrName>style.visibility</p:attrName>
                                        </p:attrNameLst>
                                      </p:cBhvr>
                                      <p:to>
                                        <p:strVal val="visible"/>
                                      </p:to>
                                    </p:set>
                                    <p:animEffect transition="in" filter="fade">
                                      <p:cBhvr>
                                        <p:cTn id="303" dur="500"/>
                                        <p:tgtEl>
                                          <p:spTgt spid="463">
                                            <p:txEl>
                                              <p:pRg st="2" end="2"/>
                                            </p:txEl>
                                          </p:spTgt>
                                        </p:tgtEl>
                                      </p:cBhvr>
                                    </p:animEffect>
                                  </p:childTnLst>
                                </p:cTn>
                              </p:par>
                            </p:childTnLst>
                          </p:cTn>
                        </p:par>
                        <p:par>
                          <p:cTn id="304" fill="hold">
                            <p:stCondLst>
                              <p:cond delay="37500"/>
                            </p:stCondLst>
                            <p:childTnLst>
                              <p:par>
                                <p:cTn id="305" presetID="10" presetClass="entr" presetSubtype="0" fill="hold" nodeType="afterEffect">
                                  <p:stCondLst>
                                    <p:cond delay="0"/>
                                  </p:stCondLst>
                                  <p:childTnLst>
                                    <p:set>
                                      <p:cBhvr>
                                        <p:cTn id="306" dur="1" fill="hold">
                                          <p:stCondLst>
                                            <p:cond delay="0"/>
                                          </p:stCondLst>
                                        </p:cTn>
                                        <p:tgtEl>
                                          <p:spTgt spid="463">
                                            <p:txEl>
                                              <p:pRg st="3" end="3"/>
                                            </p:txEl>
                                          </p:spTgt>
                                        </p:tgtEl>
                                        <p:attrNameLst>
                                          <p:attrName>style.visibility</p:attrName>
                                        </p:attrNameLst>
                                      </p:cBhvr>
                                      <p:to>
                                        <p:strVal val="visible"/>
                                      </p:to>
                                    </p:set>
                                    <p:animEffect transition="in" filter="fade">
                                      <p:cBhvr>
                                        <p:cTn id="307" dur="500"/>
                                        <p:tgtEl>
                                          <p:spTgt spid="463">
                                            <p:txEl>
                                              <p:pRg st="3" end="3"/>
                                            </p:txEl>
                                          </p:spTgt>
                                        </p:tgtEl>
                                      </p:cBhvr>
                                    </p:animEffect>
                                  </p:childTnLst>
                                </p:cTn>
                              </p:par>
                            </p:childTnLst>
                          </p:cTn>
                        </p:par>
                        <p:par>
                          <p:cTn id="308" fill="hold">
                            <p:stCondLst>
                              <p:cond delay="38000"/>
                            </p:stCondLst>
                            <p:childTnLst>
                              <p:par>
                                <p:cTn id="309" presetID="10" presetClass="entr" presetSubtype="0" fill="hold" nodeType="afterEffect">
                                  <p:stCondLst>
                                    <p:cond delay="0"/>
                                  </p:stCondLst>
                                  <p:childTnLst>
                                    <p:set>
                                      <p:cBhvr>
                                        <p:cTn id="310" dur="1" fill="hold">
                                          <p:stCondLst>
                                            <p:cond delay="0"/>
                                          </p:stCondLst>
                                        </p:cTn>
                                        <p:tgtEl>
                                          <p:spTgt spid="463">
                                            <p:txEl>
                                              <p:pRg st="4" end="4"/>
                                            </p:txEl>
                                          </p:spTgt>
                                        </p:tgtEl>
                                        <p:attrNameLst>
                                          <p:attrName>style.visibility</p:attrName>
                                        </p:attrNameLst>
                                      </p:cBhvr>
                                      <p:to>
                                        <p:strVal val="visible"/>
                                      </p:to>
                                    </p:set>
                                    <p:animEffect transition="in" filter="fade">
                                      <p:cBhvr>
                                        <p:cTn id="311" dur="500"/>
                                        <p:tgtEl>
                                          <p:spTgt spid="463">
                                            <p:txEl>
                                              <p:pRg st="4" end="4"/>
                                            </p:txEl>
                                          </p:spTgt>
                                        </p:tgtEl>
                                      </p:cBhvr>
                                    </p:animEffect>
                                  </p:childTnLst>
                                </p:cTn>
                              </p:par>
                            </p:childTnLst>
                          </p:cTn>
                        </p:par>
                        <p:par>
                          <p:cTn id="312" fill="hold">
                            <p:stCondLst>
                              <p:cond delay="38500"/>
                            </p:stCondLst>
                            <p:childTnLst>
                              <p:par>
                                <p:cTn id="313" presetID="10" presetClass="entr" presetSubtype="0" fill="hold" nodeType="afterEffect">
                                  <p:stCondLst>
                                    <p:cond delay="0"/>
                                  </p:stCondLst>
                                  <p:childTnLst>
                                    <p:set>
                                      <p:cBhvr>
                                        <p:cTn id="314" dur="1" fill="hold">
                                          <p:stCondLst>
                                            <p:cond delay="0"/>
                                          </p:stCondLst>
                                        </p:cTn>
                                        <p:tgtEl>
                                          <p:spTgt spid="463">
                                            <p:txEl>
                                              <p:pRg st="5" end="5"/>
                                            </p:txEl>
                                          </p:spTgt>
                                        </p:tgtEl>
                                        <p:attrNameLst>
                                          <p:attrName>style.visibility</p:attrName>
                                        </p:attrNameLst>
                                      </p:cBhvr>
                                      <p:to>
                                        <p:strVal val="visible"/>
                                      </p:to>
                                    </p:set>
                                    <p:animEffect transition="in" filter="fade">
                                      <p:cBhvr>
                                        <p:cTn id="315" dur="500"/>
                                        <p:tgtEl>
                                          <p:spTgt spid="463">
                                            <p:txEl>
                                              <p:pRg st="5" end="5"/>
                                            </p:txEl>
                                          </p:spTgt>
                                        </p:tgtEl>
                                      </p:cBhvr>
                                    </p:animEffect>
                                  </p:childTnLst>
                                </p:cTn>
                              </p:par>
                            </p:childTnLst>
                          </p:cTn>
                        </p:par>
                        <p:par>
                          <p:cTn id="316" fill="hold">
                            <p:stCondLst>
                              <p:cond delay="39000"/>
                            </p:stCondLst>
                            <p:childTnLst>
                              <p:par>
                                <p:cTn id="317" presetID="10" presetClass="entr" presetSubtype="0" fill="hold" nodeType="afterEffect">
                                  <p:stCondLst>
                                    <p:cond delay="0"/>
                                  </p:stCondLst>
                                  <p:childTnLst>
                                    <p:set>
                                      <p:cBhvr>
                                        <p:cTn id="318" dur="1" fill="hold">
                                          <p:stCondLst>
                                            <p:cond delay="0"/>
                                          </p:stCondLst>
                                        </p:cTn>
                                        <p:tgtEl>
                                          <p:spTgt spid="463">
                                            <p:txEl>
                                              <p:pRg st="6" end="6"/>
                                            </p:txEl>
                                          </p:spTgt>
                                        </p:tgtEl>
                                        <p:attrNameLst>
                                          <p:attrName>style.visibility</p:attrName>
                                        </p:attrNameLst>
                                      </p:cBhvr>
                                      <p:to>
                                        <p:strVal val="visible"/>
                                      </p:to>
                                    </p:set>
                                    <p:animEffect transition="in" filter="fade">
                                      <p:cBhvr>
                                        <p:cTn id="319" dur="500"/>
                                        <p:tgtEl>
                                          <p:spTgt spid="463">
                                            <p:txEl>
                                              <p:pRg st="6" end="6"/>
                                            </p:txEl>
                                          </p:spTgt>
                                        </p:tgtEl>
                                      </p:cBhvr>
                                    </p:animEffect>
                                  </p:childTnLst>
                                </p:cTn>
                              </p:par>
                            </p:childTnLst>
                          </p:cTn>
                        </p:par>
                        <p:par>
                          <p:cTn id="320" fill="hold">
                            <p:stCondLst>
                              <p:cond delay="39500"/>
                            </p:stCondLst>
                            <p:childTnLst>
                              <p:par>
                                <p:cTn id="321" presetID="10" presetClass="entr" presetSubtype="0" fill="hold" nodeType="afterEffect">
                                  <p:stCondLst>
                                    <p:cond delay="0"/>
                                  </p:stCondLst>
                                  <p:childTnLst>
                                    <p:set>
                                      <p:cBhvr>
                                        <p:cTn id="322" dur="1" fill="hold">
                                          <p:stCondLst>
                                            <p:cond delay="0"/>
                                          </p:stCondLst>
                                        </p:cTn>
                                        <p:tgtEl>
                                          <p:spTgt spid="463">
                                            <p:txEl>
                                              <p:pRg st="7" end="7"/>
                                            </p:txEl>
                                          </p:spTgt>
                                        </p:tgtEl>
                                        <p:attrNameLst>
                                          <p:attrName>style.visibility</p:attrName>
                                        </p:attrNameLst>
                                      </p:cBhvr>
                                      <p:to>
                                        <p:strVal val="visible"/>
                                      </p:to>
                                    </p:set>
                                    <p:animEffect transition="in" filter="fade">
                                      <p:cBhvr>
                                        <p:cTn id="323" dur="500"/>
                                        <p:tgtEl>
                                          <p:spTgt spid="463">
                                            <p:txEl>
                                              <p:pRg st="7" end="7"/>
                                            </p:txEl>
                                          </p:spTgt>
                                        </p:tgtEl>
                                      </p:cBhvr>
                                    </p:animEffect>
                                  </p:childTnLst>
                                </p:cTn>
                              </p:par>
                            </p:childTnLst>
                          </p:cTn>
                        </p:par>
                        <p:par>
                          <p:cTn id="324" fill="hold">
                            <p:stCondLst>
                              <p:cond delay="40000"/>
                            </p:stCondLst>
                            <p:childTnLst>
                              <p:par>
                                <p:cTn id="325" presetID="10" presetClass="entr" presetSubtype="0" fill="hold" nodeType="afterEffect">
                                  <p:stCondLst>
                                    <p:cond delay="0"/>
                                  </p:stCondLst>
                                  <p:childTnLst>
                                    <p:set>
                                      <p:cBhvr>
                                        <p:cTn id="326" dur="1" fill="hold">
                                          <p:stCondLst>
                                            <p:cond delay="0"/>
                                          </p:stCondLst>
                                        </p:cTn>
                                        <p:tgtEl>
                                          <p:spTgt spid="463">
                                            <p:txEl>
                                              <p:pRg st="8" end="8"/>
                                            </p:txEl>
                                          </p:spTgt>
                                        </p:tgtEl>
                                        <p:attrNameLst>
                                          <p:attrName>style.visibility</p:attrName>
                                        </p:attrNameLst>
                                      </p:cBhvr>
                                      <p:to>
                                        <p:strVal val="visible"/>
                                      </p:to>
                                    </p:set>
                                    <p:animEffect transition="in" filter="fade">
                                      <p:cBhvr>
                                        <p:cTn id="327" dur="500"/>
                                        <p:tgtEl>
                                          <p:spTgt spid="4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465"/>
        <p:cNvGrpSpPr/>
        <p:nvPr/>
      </p:nvGrpSpPr>
      <p:grpSpPr>
        <a:xfrm>
          <a:off x="0" y="0"/>
          <a:ext cx="0" cy="0"/>
          <a:chOff x="0" y="0"/>
          <a:chExt cx="0" cy="0"/>
        </a:xfrm>
      </p:grpSpPr>
      <p:sp>
        <p:nvSpPr>
          <p:cNvPr id="466" name="Google Shape;466;p85"/>
          <p:cNvSpPr>
            <a:spLocks noGrp="1"/>
          </p:cNvSpPr>
          <p:nvPr>
            <p:ph type="pic" idx="2"/>
          </p:nvPr>
        </p:nvSpPr>
        <p:spPr>
          <a:xfrm>
            <a:off x="750431" y="2006224"/>
            <a:ext cx="10701607" cy="4163820"/>
          </a:xfrm>
          <a:prstGeom prst="rect">
            <a:avLst/>
          </a:prstGeom>
          <a:noFill/>
          <a:ln>
            <a:noFill/>
          </a:ln>
        </p:spPr>
      </p:sp>
    </p:spTree>
  </p:cSld>
  <p:clrMapOvr>
    <a:masterClrMapping/>
  </p:clrMapOvr>
  <p:transition spd="slow">
    <p:push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467"/>
        <p:cNvGrpSpPr/>
        <p:nvPr/>
      </p:nvGrpSpPr>
      <p:grpSpPr>
        <a:xfrm>
          <a:off x="0" y="0"/>
          <a:ext cx="0" cy="0"/>
          <a:chOff x="0" y="0"/>
          <a:chExt cx="0" cy="0"/>
        </a:xfrm>
      </p:grpSpPr>
      <p:sp>
        <p:nvSpPr>
          <p:cNvPr id="468" name="Google Shape;468;p86"/>
          <p:cNvSpPr/>
          <p:nvPr/>
        </p:nvSpPr>
        <p:spPr>
          <a:xfrm>
            <a:off x="1144" y="6096002"/>
            <a:ext cx="9293671" cy="7620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Open Sans"/>
              <a:ea typeface="Open Sans"/>
              <a:cs typeface="Open Sans"/>
              <a:sym typeface="Open Sans"/>
            </a:endParaRPr>
          </a:p>
        </p:txBody>
      </p:sp>
      <p:sp>
        <p:nvSpPr>
          <p:cNvPr id="469" name="Google Shape;469;p86"/>
          <p:cNvSpPr>
            <a:spLocks noGrp="1"/>
          </p:cNvSpPr>
          <p:nvPr>
            <p:ph type="pic" idx="2"/>
          </p:nvPr>
        </p:nvSpPr>
        <p:spPr>
          <a:xfrm>
            <a:off x="1145" y="2061941"/>
            <a:ext cx="2388257" cy="2388878"/>
          </a:xfrm>
          <a:prstGeom prst="rect">
            <a:avLst/>
          </a:prstGeom>
          <a:noFill/>
          <a:ln>
            <a:noFill/>
          </a:ln>
        </p:spPr>
      </p:sp>
      <p:sp>
        <p:nvSpPr>
          <p:cNvPr id="470" name="Google Shape;470;p86"/>
          <p:cNvSpPr>
            <a:spLocks noGrp="1"/>
          </p:cNvSpPr>
          <p:nvPr>
            <p:ph type="pic" idx="3"/>
          </p:nvPr>
        </p:nvSpPr>
        <p:spPr>
          <a:xfrm>
            <a:off x="4903283" y="2061942"/>
            <a:ext cx="2388257" cy="2388880"/>
          </a:xfrm>
          <a:prstGeom prst="rect">
            <a:avLst/>
          </a:prstGeom>
          <a:noFill/>
          <a:ln>
            <a:noFill/>
          </a:ln>
        </p:spPr>
      </p:sp>
      <p:sp>
        <p:nvSpPr>
          <p:cNvPr id="471" name="Google Shape;471;p86"/>
          <p:cNvSpPr>
            <a:spLocks noGrp="1"/>
          </p:cNvSpPr>
          <p:nvPr>
            <p:ph type="pic" idx="4"/>
          </p:nvPr>
        </p:nvSpPr>
        <p:spPr>
          <a:xfrm>
            <a:off x="9799429" y="2061944"/>
            <a:ext cx="2388255" cy="2388877"/>
          </a:xfrm>
          <a:prstGeom prst="rect">
            <a:avLst/>
          </a:prstGeom>
          <a:noFill/>
          <a:ln>
            <a:noFill/>
          </a:ln>
        </p:spPr>
      </p:sp>
      <p:sp>
        <p:nvSpPr>
          <p:cNvPr id="472" name="Google Shape;472;p86"/>
          <p:cNvSpPr>
            <a:spLocks noGrp="1"/>
          </p:cNvSpPr>
          <p:nvPr>
            <p:ph type="pic" idx="5"/>
          </p:nvPr>
        </p:nvSpPr>
        <p:spPr>
          <a:xfrm>
            <a:off x="7351475" y="4510423"/>
            <a:ext cx="2388169" cy="2347579"/>
          </a:xfrm>
          <a:prstGeom prst="rect">
            <a:avLst/>
          </a:prstGeom>
          <a:noFill/>
          <a:ln>
            <a:noFill/>
          </a:ln>
        </p:spPr>
      </p:sp>
      <p:sp>
        <p:nvSpPr>
          <p:cNvPr id="473" name="Google Shape;473;p86"/>
          <p:cNvSpPr>
            <a:spLocks noGrp="1"/>
          </p:cNvSpPr>
          <p:nvPr>
            <p:ph type="pic" idx="6"/>
          </p:nvPr>
        </p:nvSpPr>
        <p:spPr>
          <a:xfrm>
            <a:off x="2455326" y="4507680"/>
            <a:ext cx="2388169" cy="2350324"/>
          </a:xfrm>
          <a:prstGeom prst="rect">
            <a:avLst/>
          </a:prstGeom>
          <a:noFill/>
          <a:ln>
            <a:noFill/>
          </a:ln>
        </p:spPr>
      </p:sp>
      <p:sp>
        <p:nvSpPr>
          <p:cNvPr id="474" name="Google Shape;474;p86"/>
          <p:cNvSpPr txBox="1">
            <a:spLocks noGrp="1"/>
          </p:cNvSpPr>
          <p:nvPr>
            <p:ph type="title"/>
          </p:nvPr>
        </p:nvSpPr>
        <p:spPr>
          <a:xfrm>
            <a:off x="1523603" y="381001"/>
            <a:ext cx="9141619" cy="535812"/>
          </a:xfrm>
          <a:prstGeom prst="rect">
            <a:avLst/>
          </a:prstGeom>
          <a:noFill/>
          <a:ln>
            <a:noFill/>
          </a:ln>
        </p:spPr>
        <p:txBody>
          <a:bodyPr spcFirstLastPara="1" wrap="square" lIns="117200" tIns="58600" rIns="117200" bIns="58600" anchor="ctr" anchorCtr="0">
            <a:noAutofit/>
          </a:bodyPr>
          <a:lstStyle>
            <a:lvl1pPr lvl="0" algn="ctr">
              <a:lnSpc>
                <a:spcPct val="100000"/>
              </a:lnSpc>
              <a:spcBef>
                <a:spcPts val="0"/>
              </a:spcBef>
              <a:spcAft>
                <a:spcPts val="0"/>
              </a:spcAft>
              <a:buClr>
                <a:srgbClr val="595959"/>
              </a:buClr>
              <a:buSzPts val="2700"/>
              <a:buFont typeface="Source Sans Pro Light"/>
              <a:buNone/>
              <a:defRPr sz="2700" b="0">
                <a:solidFill>
                  <a:srgbClr val="595959"/>
                </a:solidFill>
                <a:latin typeface="Source Sans Pro Light"/>
                <a:ea typeface="Source Sans Pro Light"/>
                <a:cs typeface="Source Sans Pro Light"/>
                <a:sym typeface="Source Sans Pro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5" name="Google Shape;475;p86"/>
          <p:cNvSpPr txBox="1">
            <a:spLocks noGrp="1"/>
          </p:cNvSpPr>
          <p:nvPr>
            <p:ph type="body" idx="1"/>
          </p:nvPr>
        </p:nvSpPr>
        <p:spPr>
          <a:xfrm>
            <a:off x="1523603" y="996517"/>
            <a:ext cx="9141619" cy="248083"/>
          </a:xfrm>
          <a:prstGeom prst="rect">
            <a:avLst/>
          </a:prstGeom>
          <a:noFill/>
          <a:ln>
            <a:noFill/>
          </a:ln>
        </p:spPr>
        <p:txBody>
          <a:bodyPr spcFirstLastPara="1" wrap="square" lIns="0" tIns="0" rIns="0" bIns="0" anchor="t" anchorCtr="0">
            <a:normAutofit/>
          </a:bodyPr>
          <a:lstStyle>
            <a:lvl1pPr marL="457200" lvl="0" indent="-228600" algn="ctr">
              <a:lnSpc>
                <a:spcPct val="140000"/>
              </a:lnSpc>
              <a:spcBef>
                <a:spcPts val="2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6" name="Google Shape;476;p86"/>
          <p:cNvSpPr/>
          <p:nvPr/>
        </p:nvSpPr>
        <p:spPr>
          <a:xfrm>
            <a:off x="2455238" y="2061941"/>
            <a:ext cx="2388257" cy="2388878"/>
          </a:xfrm>
          <a:prstGeom prst="rect">
            <a:avLst/>
          </a:prstGeom>
          <a:solidFill>
            <a:schemeClr val="accent1"/>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77" name="Google Shape;477;p86"/>
          <p:cNvSpPr/>
          <p:nvPr/>
        </p:nvSpPr>
        <p:spPr>
          <a:xfrm rot="10800000">
            <a:off x="1144" y="4510335"/>
            <a:ext cx="2388257" cy="2347666"/>
          </a:xfrm>
          <a:prstGeom prst="rect">
            <a:avLst/>
          </a:prstGeom>
          <a:solidFill>
            <a:schemeClr val="accent4"/>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78" name="Google Shape;478;p86"/>
          <p:cNvSpPr/>
          <p:nvPr/>
        </p:nvSpPr>
        <p:spPr>
          <a:xfrm>
            <a:off x="7351387" y="2061941"/>
            <a:ext cx="2388257" cy="2388878"/>
          </a:xfrm>
          <a:prstGeom prst="rect">
            <a:avLst/>
          </a:prstGeom>
          <a:solidFill>
            <a:schemeClr val="accent5"/>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79" name="Google Shape;479;p86"/>
          <p:cNvSpPr/>
          <p:nvPr/>
        </p:nvSpPr>
        <p:spPr>
          <a:xfrm rot="10800000">
            <a:off x="4903283" y="4510335"/>
            <a:ext cx="2388257" cy="2347666"/>
          </a:xfrm>
          <a:prstGeom prst="rect">
            <a:avLst/>
          </a:prstGeom>
          <a:solidFill>
            <a:schemeClr val="accent2"/>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80" name="Google Shape;480;p86"/>
          <p:cNvSpPr/>
          <p:nvPr/>
        </p:nvSpPr>
        <p:spPr>
          <a:xfrm rot="10800000">
            <a:off x="9799432" y="4510335"/>
            <a:ext cx="2388257" cy="2347666"/>
          </a:xfrm>
          <a:prstGeom prst="rect">
            <a:avLst/>
          </a:prstGeom>
          <a:solidFill>
            <a:schemeClr val="accent3"/>
          </a:solidFill>
          <a:ln>
            <a:noFill/>
          </a:ln>
        </p:spPr>
        <p:txBody>
          <a:bodyPr spcFirstLastPara="1" wrap="square" lIns="25375" tIns="25375" rIns="25375" bIns="25375"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nvGrpSpPr>
          <p:cNvPr id="481" name="Google Shape;481;p86"/>
          <p:cNvGrpSpPr/>
          <p:nvPr/>
        </p:nvGrpSpPr>
        <p:grpSpPr>
          <a:xfrm>
            <a:off x="2799919" y="2053956"/>
            <a:ext cx="512797" cy="512930"/>
            <a:chOff x="0" y="0"/>
            <a:chExt cx="1025859" cy="1025859"/>
          </a:xfrm>
        </p:grpSpPr>
        <p:sp>
          <p:nvSpPr>
            <p:cNvPr id="482" name="Google Shape;482;p86"/>
            <p:cNvSpPr/>
            <p:nvPr/>
          </p:nvSpPr>
          <p:spPr>
            <a:xfrm>
              <a:off x="0" y="0"/>
              <a:ext cx="1025859" cy="1025859"/>
            </a:xfrm>
            <a:prstGeom prst="rect">
              <a:avLst/>
            </a:prstGeom>
            <a:solidFill>
              <a:srgbClr val="FFFFFF"/>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83" name="Google Shape;483;p86"/>
            <p:cNvSpPr/>
            <p:nvPr/>
          </p:nvSpPr>
          <p:spPr>
            <a:xfrm>
              <a:off x="401490" y="322808"/>
              <a:ext cx="222878" cy="380243"/>
            </a:xfrm>
            <a:custGeom>
              <a:avLst/>
              <a:gdLst/>
              <a:ahLst/>
              <a:cxnLst/>
              <a:rect l="l" t="t"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484" name="Google Shape;484;p86"/>
          <p:cNvGrpSpPr/>
          <p:nvPr/>
        </p:nvGrpSpPr>
        <p:grpSpPr>
          <a:xfrm>
            <a:off x="7699064" y="2053956"/>
            <a:ext cx="512797" cy="512930"/>
            <a:chOff x="0" y="0"/>
            <a:chExt cx="1025859" cy="1025859"/>
          </a:xfrm>
        </p:grpSpPr>
        <p:sp>
          <p:nvSpPr>
            <p:cNvPr id="485" name="Google Shape;485;p86"/>
            <p:cNvSpPr/>
            <p:nvPr/>
          </p:nvSpPr>
          <p:spPr>
            <a:xfrm>
              <a:off x="0" y="0"/>
              <a:ext cx="1025859" cy="1025859"/>
            </a:xfrm>
            <a:prstGeom prst="rect">
              <a:avLst/>
            </a:prstGeom>
            <a:solidFill>
              <a:srgbClr val="FFFFFF"/>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86" name="Google Shape;486;p86"/>
            <p:cNvSpPr/>
            <p:nvPr/>
          </p:nvSpPr>
          <p:spPr>
            <a:xfrm>
              <a:off x="401490" y="322808"/>
              <a:ext cx="222878" cy="380243"/>
            </a:xfrm>
            <a:custGeom>
              <a:avLst/>
              <a:gdLst/>
              <a:ahLst/>
              <a:cxnLst/>
              <a:rect l="l" t="t"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5"/>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487" name="Google Shape;487;p86"/>
          <p:cNvGrpSpPr/>
          <p:nvPr/>
        </p:nvGrpSpPr>
        <p:grpSpPr>
          <a:xfrm>
            <a:off x="10147139" y="4507677"/>
            <a:ext cx="512797" cy="512930"/>
            <a:chOff x="0" y="0"/>
            <a:chExt cx="1025859" cy="1025859"/>
          </a:xfrm>
        </p:grpSpPr>
        <p:sp>
          <p:nvSpPr>
            <p:cNvPr id="488" name="Google Shape;488;p86"/>
            <p:cNvSpPr/>
            <p:nvPr/>
          </p:nvSpPr>
          <p:spPr>
            <a:xfrm>
              <a:off x="0" y="0"/>
              <a:ext cx="1025859" cy="1025859"/>
            </a:xfrm>
            <a:prstGeom prst="rect">
              <a:avLst/>
            </a:prstGeom>
            <a:solidFill>
              <a:srgbClr val="FFFFFF"/>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89" name="Google Shape;489;p86"/>
            <p:cNvSpPr/>
            <p:nvPr/>
          </p:nvSpPr>
          <p:spPr>
            <a:xfrm rot="5400000">
              <a:off x="401490" y="322808"/>
              <a:ext cx="222878" cy="380243"/>
            </a:xfrm>
            <a:custGeom>
              <a:avLst/>
              <a:gdLst/>
              <a:ahLst/>
              <a:cxnLst/>
              <a:rect l="l" t="t"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490" name="Google Shape;490;p86"/>
          <p:cNvGrpSpPr/>
          <p:nvPr/>
        </p:nvGrpSpPr>
        <p:grpSpPr>
          <a:xfrm>
            <a:off x="5248111" y="4507677"/>
            <a:ext cx="512797" cy="512930"/>
            <a:chOff x="0" y="0"/>
            <a:chExt cx="1025859" cy="1025859"/>
          </a:xfrm>
        </p:grpSpPr>
        <p:sp>
          <p:nvSpPr>
            <p:cNvPr id="491" name="Google Shape;491;p86"/>
            <p:cNvSpPr/>
            <p:nvPr/>
          </p:nvSpPr>
          <p:spPr>
            <a:xfrm>
              <a:off x="0" y="0"/>
              <a:ext cx="1025859" cy="1025859"/>
            </a:xfrm>
            <a:prstGeom prst="rect">
              <a:avLst/>
            </a:prstGeom>
            <a:solidFill>
              <a:srgbClr val="FFFFFF"/>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92" name="Google Shape;492;p86"/>
            <p:cNvSpPr/>
            <p:nvPr/>
          </p:nvSpPr>
          <p:spPr>
            <a:xfrm rot="10800000">
              <a:off x="401490" y="322808"/>
              <a:ext cx="222878" cy="380243"/>
            </a:xfrm>
            <a:custGeom>
              <a:avLst/>
              <a:gdLst/>
              <a:ahLst/>
              <a:cxnLst/>
              <a:rect l="l" t="t"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grpSp>
        <p:nvGrpSpPr>
          <p:cNvPr id="493" name="Google Shape;493;p86"/>
          <p:cNvGrpSpPr/>
          <p:nvPr/>
        </p:nvGrpSpPr>
        <p:grpSpPr>
          <a:xfrm>
            <a:off x="348850" y="4507677"/>
            <a:ext cx="512797" cy="512930"/>
            <a:chOff x="0" y="0"/>
            <a:chExt cx="1025859" cy="1025859"/>
          </a:xfrm>
        </p:grpSpPr>
        <p:sp>
          <p:nvSpPr>
            <p:cNvPr id="494" name="Google Shape;494;p86"/>
            <p:cNvSpPr/>
            <p:nvPr/>
          </p:nvSpPr>
          <p:spPr>
            <a:xfrm>
              <a:off x="0" y="0"/>
              <a:ext cx="1025859" cy="1025859"/>
            </a:xfrm>
            <a:prstGeom prst="rect">
              <a:avLst/>
            </a:prstGeom>
            <a:solidFill>
              <a:srgbClr val="FFFFFF"/>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495" name="Google Shape;495;p86"/>
            <p:cNvSpPr/>
            <p:nvPr/>
          </p:nvSpPr>
          <p:spPr>
            <a:xfrm rot="10800000">
              <a:off x="401490" y="322808"/>
              <a:ext cx="222878" cy="380243"/>
            </a:xfrm>
            <a:custGeom>
              <a:avLst/>
              <a:gdLst/>
              <a:ahLst/>
              <a:cxnLst/>
              <a:rect l="l" t="t" r="r" b="b"/>
              <a:pathLst>
                <a:path w="21183" h="21165" extrusionOk="0">
                  <a:moveTo>
                    <a:pt x="15065" y="577"/>
                  </a:moveTo>
                  <a:cubicBezTo>
                    <a:pt x="13764" y="1320"/>
                    <a:pt x="1039" y="9145"/>
                    <a:pt x="1039" y="9145"/>
                  </a:cubicBezTo>
                  <a:cubicBezTo>
                    <a:pt x="345" y="9541"/>
                    <a:pt x="0" y="10064"/>
                    <a:pt x="0" y="10582"/>
                  </a:cubicBezTo>
                  <a:cubicBezTo>
                    <a:pt x="0" y="11105"/>
                    <a:pt x="345" y="11623"/>
                    <a:pt x="1039" y="12019"/>
                  </a:cubicBezTo>
                  <a:cubicBezTo>
                    <a:pt x="1039" y="12019"/>
                    <a:pt x="13764" y="19844"/>
                    <a:pt x="15065" y="20587"/>
                  </a:cubicBezTo>
                  <a:cubicBezTo>
                    <a:pt x="16367" y="21334"/>
                    <a:pt x="18711" y="21382"/>
                    <a:pt x="20099" y="20587"/>
                  </a:cubicBezTo>
                  <a:cubicBezTo>
                    <a:pt x="21487" y="19796"/>
                    <a:pt x="21600" y="18689"/>
                    <a:pt x="20099" y="17713"/>
                  </a:cubicBezTo>
                  <a:lnTo>
                    <a:pt x="8425" y="10582"/>
                  </a:lnTo>
                  <a:lnTo>
                    <a:pt x="20099" y="3451"/>
                  </a:lnTo>
                  <a:cubicBezTo>
                    <a:pt x="21600" y="2480"/>
                    <a:pt x="21487" y="1373"/>
                    <a:pt x="20099" y="577"/>
                  </a:cubicBezTo>
                  <a:cubicBezTo>
                    <a:pt x="18711" y="-218"/>
                    <a:pt x="16367" y="-165"/>
                    <a:pt x="15065" y="577"/>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grpSp>
      <p:sp>
        <p:nvSpPr>
          <p:cNvPr id="496" name="Google Shape;496;p86"/>
          <p:cNvSpPr txBox="1">
            <a:spLocks noGrp="1"/>
          </p:cNvSpPr>
          <p:nvPr>
            <p:ph type="body" idx="7"/>
          </p:nvPr>
        </p:nvSpPr>
        <p:spPr>
          <a:xfrm>
            <a:off x="2759889" y="2872114"/>
            <a:ext cx="187128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chemeClr val="lt1"/>
              </a:buClr>
              <a:buSzPts val="1200"/>
              <a:buNone/>
              <a:defRPr sz="1200" b="1">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7" name="Google Shape;497;p86"/>
          <p:cNvSpPr txBox="1">
            <a:spLocks noGrp="1"/>
          </p:cNvSpPr>
          <p:nvPr>
            <p:ph type="body" idx="8"/>
          </p:nvPr>
        </p:nvSpPr>
        <p:spPr>
          <a:xfrm>
            <a:off x="2759892" y="3176960"/>
            <a:ext cx="1923530" cy="11430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chemeClr val="lt1"/>
              </a:buClr>
              <a:buSzPts val="1000"/>
              <a:buNone/>
              <a:defRPr sz="1000">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8" name="Google Shape;498;p86"/>
          <p:cNvSpPr txBox="1">
            <a:spLocks noGrp="1"/>
          </p:cNvSpPr>
          <p:nvPr>
            <p:ph type="body" idx="9"/>
          </p:nvPr>
        </p:nvSpPr>
        <p:spPr>
          <a:xfrm>
            <a:off x="7659033" y="2872114"/>
            <a:ext cx="187128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chemeClr val="lt1"/>
              </a:buClr>
              <a:buSzPts val="1200"/>
              <a:buNone/>
              <a:defRPr sz="1200" b="1">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99" name="Google Shape;499;p86"/>
          <p:cNvSpPr txBox="1">
            <a:spLocks noGrp="1"/>
          </p:cNvSpPr>
          <p:nvPr>
            <p:ph type="body" idx="13"/>
          </p:nvPr>
        </p:nvSpPr>
        <p:spPr>
          <a:xfrm>
            <a:off x="7659033" y="3176960"/>
            <a:ext cx="1923530" cy="11430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chemeClr val="lt1"/>
              </a:buClr>
              <a:buSzPts val="1000"/>
              <a:buNone/>
              <a:defRPr sz="1000">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0" name="Google Shape;500;p86"/>
          <p:cNvSpPr txBox="1">
            <a:spLocks noGrp="1"/>
          </p:cNvSpPr>
          <p:nvPr>
            <p:ph type="body" idx="14"/>
          </p:nvPr>
        </p:nvSpPr>
        <p:spPr>
          <a:xfrm>
            <a:off x="10107107" y="5295853"/>
            <a:ext cx="187128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chemeClr val="lt1"/>
              </a:buClr>
              <a:buSzPts val="1200"/>
              <a:buNone/>
              <a:defRPr sz="1200" b="1">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1" name="Google Shape;501;p86"/>
          <p:cNvSpPr txBox="1">
            <a:spLocks noGrp="1"/>
          </p:cNvSpPr>
          <p:nvPr>
            <p:ph type="body" idx="15"/>
          </p:nvPr>
        </p:nvSpPr>
        <p:spPr>
          <a:xfrm>
            <a:off x="10107110" y="5600700"/>
            <a:ext cx="1923530" cy="11430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chemeClr val="lt1"/>
              </a:buClr>
              <a:buSzPts val="1000"/>
              <a:buNone/>
              <a:defRPr sz="1000">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2" name="Google Shape;502;p86"/>
          <p:cNvSpPr txBox="1">
            <a:spLocks noGrp="1"/>
          </p:cNvSpPr>
          <p:nvPr>
            <p:ph type="body" idx="16"/>
          </p:nvPr>
        </p:nvSpPr>
        <p:spPr>
          <a:xfrm>
            <a:off x="308934" y="5295853"/>
            <a:ext cx="187128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chemeClr val="lt1"/>
              </a:buClr>
              <a:buSzPts val="1200"/>
              <a:buNone/>
              <a:defRPr sz="1200" b="1">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3" name="Google Shape;503;p86"/>
          <p:cNvSpPr txBox="1">
            <a:spLocks noGrp="1"/>
          </p:cNvSpPr>
          <p:nvPr>
            <p:ph type="body" idx="17"/>
          </p:nvPr>
        </p:nvSpPr>
        <p:spPr>
          <a:xfrm>
            <a:off x="308937" y="5600700"/>
            <a:ext cx="1923530" cy="11430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chemeClr val="lt1"/>
              </a:buClr>
              <a:buSzPts val="1000"/>
              <a:buNone/>
              <a:defRPr sz="1000">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4" name="Google Shape;504;p86"/>
          <p:cNvSpPr txBox="1">
            <a:spLocks noGrp="1"/>
          </p:cNvSpPr>
          <p:nvPr>
            <p:ph type="body" idx="18"/>
          </p:nvPr>
        </p:nvSpPr>
        <p:spPr>
          <a:xfrm>
            <a:off x="5208078" y="5295853"/>
            <a:ext cx="187128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chemeClr val="lt1"/>
              </a:buClr>
              <a:buSzPts val="1200"/>
              <a:buNone/>
              <a:defRPr sz="1200" b="1">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05" name="Google Shape;505;p86"/>
          <p:cNvSpPr txBox="1">
            <a:spLocks noGrp="1"/>
          </p:cNvSpPr>
          <p:nvPr>
            <p:ph type="body" idx="19"/>
          </p:nvPr>
        </p:nvSpPr>
        <p:spPr>
          <a:xfrm>
            <a:off x="5208081" y="5600700"/>
            <a:ext cx="1923530" cy="1143000"/>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chemeClr val="lt1"/>
              </a:buClr>
              <a:buSzPts val="1000"/>
              <a:buNone/>
              <a:defRPr sz="1000">
                <a:solidFill>
                  <a:schemeClr val="lt1"/>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500"/>
                                        <p:tgtEl>
                                          <p:spTgt spid="4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5">
                                            <p:txEl>
                                              <p:pRg st="0" end="0"/>
                                            </p:txEl>
                                          </p:spTgt>
                                        </p:tgtEl>
                                        <p:attrNameLst>
                                          <p:attrName>style.visibility</p:attrName>
                                        </p:attrNameLst>
                                      </p:cBhvr>
                                      <p:to>
                                        <p:strVal val="visible"/>
                                      </p:to>
                                    </p:set>
                                    <p:animEffect transition="in" filter="fade">
                                      <p:cBhvr>
                                        <p:cTn id="11" dur="500"/>
                                        <p:tgtEl>
                                          <p:spTgt spid="47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75">
                                            <p:txEl>
                                              <p:pRg st="1" end="1"/>
                                            </p:txEl>
                                          </p:spTgt>
                                        </p:tgtEl>
                                        <p:attrNameLst>
                                          <p:attrName>style.visibility</p:attrName>
                                        </p:attrNameLst>
                                      </p:cBhvr>
                                      <p:to>
                                        <p:strVal val="visible"/>
                                      </p:to>
                                    </p:set>
                                    <p:animEffect transition="in" filter="fade">
                                      <p:cBhvr>
                                        <p:cTn id="15" dur="500"/>
                                        <p:tgtEl>
                                          <p:spTgt spid="475">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75">
                                            <p:txEl>
                                              <p:pRg st="2" end="2"/>
                                            </p:txEl>
                                          </p:spTgt>
                                        </p:tgtEl>
                                        <p:attrNameLst>
                                          <p:attrName>style.visibility</p:attrName>
                                        </p:attrNameLst>
                                      </p:cBhvr>
                                      <p:to>
                                        <p:strVal val="visible"/>
                                      </p:to>
                                    </p:set>
                                    <p:animEffect transition="in" filter="fade">
                                      <p:cBhvr>
                                        <p:cTn id="19" dur="500"/>
                                        <p:tgtEl>
                                          <p:spTgt spid="475">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75">
                                            <p:txEl>
                                              <p:pRg st="3" end="3"/>
                                            </p:txEl>
                                          </p:spTgt>
                                        </p:tgtEl>
                                        <p:attrNameLst>
                                          <p:attrName>style.visibility</p:attrName>
                                        </p:attrNameLst>
                                      </p:cBhvr>
                                      <p:to>
                                        <p:strVal val="visible"/>
                                      </p:to>
                                    </p:set>
                                    <p:animEffect transition="in" filter="fade">
                                      <p:cBhvr>
                                        <p:cTn id="23" dur="500"/>
                                        <p:tgtEl>
                                          <p:spTgt spid="475">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75">
                                            <p:txEl>
                                              <p:pRg st="4" end="4"/>
                                            </p:txEl>
                                          </p:spTgt>
                                        </p:tgtEl>
                                        <p:attrNameLst>
                                          <p:attrName>style.visibility</p:attrName>
                                        </p:attrNameLst>
                                      </p:cBhvr>
                                      <p:to>
                                        <p:strVal val="visible"/>
                                      </p:to>
                                    </p:set>
                                    <p:animEffect transition="in" filter="fade">
                                      <p:cBhvr>
                                        <p:cTn id="27" dur="500"/>
                                        <p:tgtEl>
                                          <p:spTgt spid="475">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75">
                                            <p:txEl>
                                              <p:pRg st="5" end="5"/>
                                            </p:txEl>
                                          </p:spTgt>
                                        </p:tgtEl>
                                        <p:attrNameLst>
                                          <p:attrName>style.visibility</p:attrName>
                                        </p:attrNameLst>
                                      </p:cBhvr>
                                      <p:to>
                                        <p:strVal val="visible"/>
                                      </p:to>
                                    </p:set>
                                    <p:animEffect transition="in" filter="fade">
                                      <p:cBhvr>
                                        <p:cTn id="31" dur="500"/>
                                        <p:tgtEl>
                                          <p:spTgt spid="475">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75">
                                            <p:txEl>
                                              <p:pRg st="6" end="6"/>
                                            </p:txEl>
                                          </p:spTgt>
                                        </p:tgtEl>
                                        <p:attrNameLst>
                                          <p:attrName>style.visibility</p:attrName>
                                        </p:attrNameLst>
                                      </p:cBhvr>
                                      <p:to>
                                        <p:strVal val="visible"/>
                                      </p:to>
                                    </p:set>
                                    <p:animEffect transition="in" filter="fade">
                                      <p:cBhvr>
                                        <p:cTn id="35" dur="500"/>
                                        <p:tgtEl>
                                          <p:spTgt spid="475">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75">
                                            <p:txEl>
                                              <p:pRg st="7" end="7"/>
                                            </p:txEl>
                                          </p:spTgt>
                                        </p:tgtEl>
                                        <p:attrNameLst>
                                          <p:attrName>style.visibility</p:attrName>
                                        </p:attrNameLst>
                                      </p:cBhvr>
                                      <p:to>
                                        <p:strVal val="visible"/>
                                      </p:to>
                                    </p:set>
                                    <p:animEffect transition="in" filter="fade">
                                      <p:cBhvr>
                                        <p:cTn id="39" dur="500"/>
                                        <p:tgtEl>
                                          <p:spTgt spid="475">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75">
                                            <p:txEl>
                                              <p:pRg st="8" end="8"/>
                                            </p:txEl>
                                          </p:spTgt>
                                        </p:tgtEl>
                                        <p:attrNameLst>
                                          <p:attrName>style.visibility</p:attrName>
                                        </p:attrNameLst>
                                      </p:cBhvr>
                                      <p:to>
                                        <p:strVal val="visible"/>
                                      </p:to>
                                    </p:set>
                                    <p:animEffect transition="in" filter="fade">
                                      <p:cBhvr>
                                        <p:cTn id="43" dur="500"/>
                                        <p:tgtEl>
                                          <p:spTgt spid="475">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69"/>
                                        </p:tgtEl>
                                        <p:attrNameLst>
                                          <p:attrName>style.visibility</p:attrName>
                                        </p:attrNameLst>
                                      </p:cBhvr>
                                      <p:to>
                                        <p:strVal val="visible"/>
                                      </p:to>
                                    </p:set>
                                    <p:animEffect transition="in" filter="fade">
                                      <p:cBhvr>
                                        <p:cTn id="47" dur="500"/>
                                        <p:tgtEl>
                                          <p:spTgt spid="46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76"/>
                                        </p:tgtEl>
                                        <p:attrNameLst>
                                          <p:attrName>style.visibility</p:attrName>
                                        </p:attrNameLst>
                                      </p:cBhvr>
                                      <p:to>
                                        <p:strVal val="visible"/>
                                      </p:to>
                                    </p:set>
                                    <p:animEffect transition="in" filter="fade">
                                      <p:cBhvr>
                                        <p:cTn id="51" dur="500"/>
                                        <p:tgtEl>
                                          <p:spTgt spid="47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481"/>
                                        </p:tgtEl>
                                        <p:attrNameLst>
                                          <p:attrName>style.visibility</p:attrName>
                                        </p:attrNameLst>
                                      </p:cBhvr>
                                      <p:to>
                                        <p:strVal val="visible"/>
                                      </p:to>
                                    </p:set>
                                    <p:animEffect transition="in" filter="fade">
                                      <p:cBhvr>
                                        <p:cTn id="55" dur="500"/>
                                        <p:tgtEl>
                                          <p:spTgt spid="481"/>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496">
                                            <p:txEl>
                                              <p:pRg st="0" end="0"/>
                                            </p:txEl>
                                          </p:spTgt>
                                        </p:tgtEl>
                                        <p:attrNameLst>
                                          <p:attrName>style.visibility</p:attrName>
                                        </p:attrNameLst>
                                      </p:cBhvr>
                                      <p:to>
                                        <p:strVal val="visible"/>
                                      </p:to>
                                    </p:set>
                                    <p:animEffect transition="in" filter="fade">
                                      <p:cBhvr>
                                        <p:cTn id="59" dur="500"/>
                                        <p:tgtEl>
                                          <p:spTgt spid="496">
                                            <p:txEl>
                                              <p:pRg st="0" end="0"/>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96">
                                            <p:txEl>
                                              <p:pRg st="1" end="1"/>
                                            </p:txEl>
                                          </p:spTgt>
                                        </p:tgtEl>
                                        <p:attrNameLst>
                                          <p:attrName>style.visibility</p:attrName>
                                        </p:attrNameLst>
                                      </p:cBhvr>
                                      <p:to>
                                        <p:strVal val="visible"/>
                                      </p:to>
                                    </p:set>
                                    <p:animEffect transition="in" filter="fade">
                                      <p:cBhvr>
                                        <p:cTn id="63" dur="500"/>
                                        <p:tgtEl>
                                          <p:spTgt spid="496">
                                            <p:txEl>
                                              <p:pRg st="1" end="1"/>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496">
                                            <p:txEl>
                                              <p:pRg st="2" end="2"/>
                                            </p:txEl>
                                          </p:spTgt>
                                        </p:tgtEl>
                                        <p:attrNameLst>
                                          <p:attrName>style.visibility</p:attrName>
                                        </p:attrNameLst>
                                      </p:cBhvr>
                                      <p:to>
                                        <p:strVal val="visible"/>
                                      </p:to>
                                    </p:set>
                                    <p:animEffect transition="in" filter="fade">
                                      <p:cBhvr>
                                        <p:cTn id="67" dur="500"/>
                                        <p:tgtEl>
                                          <p:spTgt spid="496">
                                            <p:txEl>
                                              <p:pRg st="2" end="2"/>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496">
                                            <p:txEl>
                                              <p:pRg st="3" end="3"/>
                                            </p:txEl>
                                          </p:spTgt>
                                        </p:tgtEl>
                                        <p:attrNameLst>
                                          <p:attrName>style.visibility</p:attrName>
                                        </p:attrNameLst>
                                      </p:cBhvr>
                                      <p:to>
                                        <p:strVal val="visible"/>
                                      </p:to>
                                    </p:set>
                                    <p:animEffect transition="in" filter="fade">
                                      <p:cBhvr>
                                        <p:cTn id="71" dur="500"/>
                                        <p:tgtEl>
                                          <p:spTgt spid="496">
                                            <p:txEl>
                                              <p:pRg st="3" end="3"/>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496">
                                            <p:txEl>
                                              <p:pRg st="4" end="4"/>
                                            </p:txEl>
                                          </p:spTgt>
                                        </p:tgtEl>
                                        <p:attrNameLst>
                                          <p:attrName>style.visibility</p:attrName>
                                        </p:attrNameLst>
                                      </p:cBhvr>
                                      <p:to>
                                        <p:strVal val="visible"/>
                                      </p:to>
                                    </p:set>
                                    <p:animEffect transition="in" filter="fade">
                                      <p:cBhvr>
                                        <p:cTn id="75" dur="500"/>
                                        <p:tgtEl>
                                          <p:spTgt spid="496">
                                            <p:txEl>
                                              <p:pRg st="4" end="4"/>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496">
                                            <p:txEl>
                                              <p:pRg st="5" end="5"/>
                                            </p:txEl>
                                          </p:spTgt>
                                        </p:tgtEl>
                                        <p:attrNameLst>
                                          <p:attrName>style.visibility</p:attrName>
                                        </p:attrNameLst>
                                      </p:cBhvr>
                                      <p:to>
                                        <p:strVal val="visible"/>
                                      </p:to>
                                    </p:set>
                                    <p:animEffect transition="in" filter="fade">
                                      <p:cBhvr>
                                        <p:cTn id="79" dur="500"/>
                                        <p:tgtEl>
                                          <p:spTgt spid="496">
                                            <p:txEl>
                                              <p:pRg st="5" end="5"/>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496">
                                            <p:txEl>
                                              <p:pRg st="6" end="6"/>
                                            </p:txEl>
                                          </p:spTgt>
                                        </p:tgtEl>
                                        <p:attrNameLst>
                                          <p:attrName>style.visibility</p:attrName>
                                        </p:attrNameLst>
                                      </p:cBhvr>
                                      <p:to>
                                        <p:strVal val="visible"/>
                                      </p:to>
                                    </p:set>
                                    <p:animEffect transition="in" filter="fade">
                                      <p:cBhvr>
                                        <p:cTn id="83" dur="500"/>
                                        <p:tgtEl>
                                          <p:spTgt spid="496">
                                            <p:txEl>
                                              <p:pRg st="6" end="6"/>
                                            </p:txEl>
                                          </p:spTgt>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496">
                                            <p:txEl>
                                              <p:pRg st="7" end="7"/>
                                            </p:txEl>
                                          </p:spTgt>
                                        </p:tgtEl>
                                        <p:attrNameLst>
                                          <p:attrName>style.visibility</p:attrName>
                                        </p:attrNameLst>
                                      </p:cBhvr>
                                      <p:to>
                                        <p:strVal val="visible"/>
                                      </p:to>
                                    </p:set>
                                    <p:animEffect transition="in" filter="fade">
                                      <p:cBhvr>
                                        <p:cTn id="87" dur="500"/>
                                        <p:tgtEl>
                                          <p:spTgt spid="496">
                                            <p:txEl>
                                              <p:pRg st="7" end="7"/>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496">
                                            <p:txEl>
                                              <p:pRg st="8" end="8"/>
                                            </p:txEl>
                                          </p:spTgt>
                                        </p:tgtEl>
                                        <p:attrNameLst>
                                          <p:attrName>style.visibility</p:attrName>
                                        </p:attrNameLst>
                                      </p:cBhvr>
                                      <p:to>
                                        <p:strVal val="visible"/>
                                      </p:to>
                                    </p:set>
                                    <p:animEffect transition="in" filter="fade">
                                      <p:cBhvr>
                                        <p:cTn id="91" dur="500"/>
                                        <p:tgtEl>
                                          <p:spTgt spid="496">
                                            <p:txEl>
                                              <p:pRg st="8" end="8"/>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497">
                                            <p:txEl>
                                              <p:pRg st="0" end="0"/>
                                            </p:txEl>
                                          </p:spTgt>
                                        </p:tgtEl>
                                        <p:attrNameLst>
                                          <p:attrName>style.visibility</p:attrName>
                                        </p:attrNameLst>
                                      </p:cBhvr>
                                      <p:to>
                                        <p:strVal val="visible"/>
                                      </p:to>
                                    </p:set>
                                    <p:animEffect transition="in" filter="fade">
                                      <p:cBhvr>
                                        <p:cTn id="95" dur="500"/>
                                        <p:tgtEl>
                                          <p:spTgt spid="497">
                                            <p:txEl>
                                              <p:pRg st="0" end="0"/>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497">
                                            <p:txEl>
                                              <p:pRg st="1" end="1"/>
                                            </p:txEl>
                                          </p:spTgt>
                                        </p:tgtEl>
                                        <p:attrNameLst>
                                          <p:attrName>style.visibility</p:attrName>
                                        </p:attrNameLst>
                                      </p:cBhvr>
                                      <p:to>
                                        <p:strVal val="visible"/>
                                      </p:to>
                                    </p:set>
                                    <p:animEffect transition="in" filter="fade">
                                      <p:cBhvr>
                                        <p:cTn id="99" dur="500"/>
                                        <p:tgtEl>
                                          <p:spTgt spid="497">
                                            <p:txEl>
                                              <p:pRg st="1" end="1"/>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497">
                                            <p:txEl>
                                              <p:pRg st="2" end="2"/>
                                            </p:txEl>
                                          </p:spTgt>
                                        </p:tgtEl>
                                        <p:attrNameLst>
                                          <p:attrName>style.visibility</p:attrName>
                                        </p:attrNameLst>
                                      </p:cBhvr>
                                      <p:to>
                                        <p:strVal val="visible"/>
                                      </p:to>
                                    </p:set>
                                    <p:animEffect transition="in" filter="fade">
                                      <p:cBhvr>
                                        <p:cTn id="103" dur="500"/>
                                        <p:tgtEl>
                                          <p:spTgt spid="497">
                                            <p:txEl>
                                              <p:pRg st="2" end="2"/>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497">
                                            <p:txEl>
                                              <p:pRg st="3" end="3"/>
                                            </p:txEl>
                                          </p:spTgt>
                                        </p:tgtEl>
                                        <p:attrNameLst>
                                          <p:attrName>style.visibility</p:attrName>
                                        </p:attrNameLst>
                                      </p:cBhvr>
                                      <p:to>
                                        <p:strVal val="visible"/>
                                      </p:to>
                                    </p:set>
                                    <p:animEffect transition="in" filter="fade">
                                      <p:cBhvr>
                                        <p:cTn id="107" dur="500"/>
                                        <p:tgtEl>
                                          <p:spTgt spid="497">
                                            <p:txEl>
                                              <p:pRg st="3" end="3"/>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497">
                                            <p:txEl>
                                              <p:pRg st="4" end="4"/>
                                            </p:txEl>
                                          </p:spTgt>
                                        </p:tgtEl>
                                        <p:attrNameLst>
                                          <p:attrName>style.visibility</p:attrName>
                                        </p:attrNameLst>
                                      </p:cBhvr>
                                      <p:to>
                                        <p:strVal val="visible"/>
                                      </p:to>
                                    </p:set>
                                    <p:animEffect transition="in" filter="fade">
                                      <p:cBhvr>
                                        <p:cTn id="111" dur="500"/>
                                        <p:tgtEl>
                                          <p:spTgt spid="497">
                                            <p:txEl>
                                              <p:pRg st="4" end="4"/>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497">
                                            <p:txEl>
                                              <p:pRg st="5" end="5"/>
                                            </p:txEl>
                                          </p:spTgt>
                                        </p:tgtEl>
                                        <p:attrNameLst>
                                          <p:attrName>style.visibility</p:attrName>
                                        </p:attrNameLst>
                                      </p:cBhvr>
                                      <p:to>
                                        <p:strVal val="visible"/>
                                      </p:to>
                                    </p:set>
                                    <p:animEffect transition="in" filter="fade">
                                      <p:cBhvr>
                                        <p:cTn id="115" dur="500"/>
                                        <p:tgtEl>
                                          <p:spTgt spid="497">
                                            <p:txEl>
                                              <p:pRg st="5" end="5"/>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497">
                                            <p:txEl>
                                              <p:pRg st="6" end="6"/>
                                            </p:txEl>
                                          </p:spTgt>
                                        </p:tgtEl>
                                        <p:attrNameLst>
                                          <p:attrName>style.visibility</p:attrName>
                                        </p:attrNameLst>
                                      </p:cBhvr>
                                      <p:to>
                                        <p:strVal val="visible"/>
                                      </p:to>
                                    </p:set>
                                    <p:animEffect transition="in" filter="fade">
                                      <p:cBhvr>
                                        <p:cTn id="119" dur="500"/>
                                        <p:tgtEl>
                                          <p:spTgt spid="497">
                                            <p:txEl>
                                              <p:pRg st="6" end="6"/>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497">
                                            <p:txEl>
                                              <p:pRg st="7" end="7"/>
                                            </p:txEl>
                                          </p:spTgt>
                                        </p:tgtEl>
                                        <p:attrNameLst>
                                          <p:attrName>style.visibility</p:attrName>
                                        </p:attrNameLst>
                                      </p:cBhvr>
                                      <p:to>
                                        <p:strVal val="visible"/>
                                      </p:to>
                                    </p:set>
                                    <p:animEffect transition="in" filter="fade">
                                      <p:cBhvr>
                                        <p:cTn id="123" dur="500"/>
                                        <p:tgtEl>
                                          <p:spTgt spid="497">
                                            <p:txEl>
                                              <p:pRg st="7" end="7"/>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497">
                                            <p:txEl>
                                              <p:pRg st="8" end="8"/>
                                            </p:txEl>
                                          </p:spTgt>
                                        </p:tgtEl>
                                        <p:attrNameLst>
                                          <p:attrName>style.visibility</p:attrName>
                                        </p:attrNameLst>
                                      </p:cBhvr>
                                      <p:to>
                                        <p:strVal val="visible"/>
                                      </p:to>
                                    </p:set>
                                    <p:animEffect transition="in" filter="fade">
                                      <p:cBhvr>
                                        <p:cTn id="127" dur="500"/>
                                        <p:tgtEl>
                                          <p:spTgt spid="497">
                                            <p:txEl>
                                              <p:pRg st="8" end="8"/>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470"/>
                                        </p:tgtEl>
                                        <p:attrNameLst>
                                          <p:attrName>style.visibility</p:attrName>
                                        </p:attrNameLst>
                                      </p:cBhvr>
                                      <p:to>
                                        <p:strVal val="visible"/>
                                      </p:to>
                                    </p:set>
                                    <p:animEffect transition="in" filter="fade">
                                      <p:cBhvr>
                                        <p:cTn id="131" dur="500"/>
                                        <p:tgtEl>
                                          <p:spTgt spid="470"/>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478"/>
                                        </p:tgtEl>
                                        <p:attrNameLst>
                                          <p:attrName>style.visibility</p:attrName>
                                        </p:attrNameLst>
                                      </p:cBhvr>
                                      <p:to>
                                        <p:strVal val="visible"/>
                                      </p:to>
                                    </p:set>
                                    <p:animEffect transition="in" filter="fade">
                                      <p:cBhvr>
                                        <p:cTn id="135" dur="500"/>
                                        <p:tgtEl>
                                          <p:spTgt spid="47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484"/>
                                        </p:tgtEl>
                                        <p:attrNameLst>
                                          <p:attrName>style.visibility</p:attrName>
                                        </p:attrNameLst>
                                      </p:cBhvr>
                                      <p:to>
                                        <p:strVal val="visible"/>
                                      </p:to>
                                    </p:set>
                                    <p:animEffect transition="in" filter="fade">
                                      <p:cBhvr>
                                        <p:cTn id="139" dur="500"/>
                                        <p:tgtEl>
                                          <p:spTgt spid="484"/>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498">
                                            <p:txEl>
                                              <p:pRg st="0" end="0"/>
                                            </p:txEl>
                                          </p:spTgt>
                                        </p:tgtEl>
                                        <p:attrNameLst>
                                          <p:attrName>style.visibility</p:attrName>
                                        </p:attrNameLst>
                                      </p:cBhvr>
                                      <p:to>
                                        <p:strVal val="visible"/>
                                      </p:to>
                                    </p:set>
                                    <p:animEffect transition="in" filter="fade">
                                      <p:cBhvr>
                                        <p:cTn id="143" dur="500"/>
                                        <p:tgtEl>
                                          <p:spTgt spid="498">
                                            <p:txEl>
                                              <p:pRg st="0" end="0"/>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498">
                                            <p:txEl>
                                              <p:pRg st="1" end="1"/>
                                            </p:txEl>
                                          </p:spTgt>
                                        </p:tgtEl>
                                        <p:attrNameLst>
                                          <p:attrName>style.visibility</p:attrName>
                                        </p:attrNameLst>
                                      </p:cBhvr>
                                      <p:to>
                                        <p:strVal val="visible"/>
                                      </p:to>
                                    </p:set>
                                    <p:animEffect transition="in" filter="fade">
                                      <p:cBhvr>
                                        <p:cTn id="147" dur="500"/>
                                        <p:tgtEl>
                                          <p:spTgt spid="498">
                                            <p:txEl>
                                              <p:pRg st="1" end="1"/>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498">
                                            <p:txEl>
                                              <p:pRg st="2" end="2"/>
                                            </p:txEl>
                                          </p:spTgt>
                                        </p:tgtEl>
                                        <p:attrNameLst>
                                          <p:attrName>style.visibility</p:attrName>
                                        </p:attrNameLst>
                                      </p:cBhvr>
                                      <p:to>
                                        <p:strVal val="visible"/>
                                      </p:to>
                                    </p:set>
                                    <p:animEffect transition="in" filter="fade">
                                      <p:cBhvr>
                                        <p:cTn id="151" dur="500"/>
                                        <p:tgtEl>
                                          <p:spTgt spid="498">
                                            <p:txEl>
                                              <p:pRg st="2" end="2"/>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498">
                                            <p:txEl>
                                              <p:pRg st="3" end="3"/>
                                            </p:txEl>
                                          </p:spTgt>
                                        </p:tgtEl>
                                        <p:attrNameLst>
                                          <p:attrName>style.visibility</p:attrName>
                                        </p:attrNameLst>
                                      </p:cBhvr>
                                      <p:to>
                                        <p:strVal val="visible"/>
                                      </p:to>
                                    </p:set>
                                    <p:animEffect transition="in" filter="fade">
                                      <p:cBhvr>
                                        <p:cTn id="155" dur="500"/>
                                        <p:tgtEl>
                                          <p:spTgt spid="498">
                                            <p:txEl>
                                              <p:pRg st="3" end="3"/>
                                            </p:txEl>
                                          </p:spTgt>
                                        </p:tgtEl>
                                      </p:cBhvr>
                                    </p:animEffect>
                                  </p:childTnLst>
                                </p:cTn>
                              </p:par>
                            </p:childTnLst>
                          </p:cTn>
                        </p:par>
                        <p:par>
                          <p:cTn id="156" fill="hold">
                            <p:stCondLst>
                              <p:cond delay="19000"/>
                            </p:stCondLst>
                            <p:childTnLst>
                              <p:par>
                                <p:cTn id="157" presetID="10" presetClass="entr" presetSubtype="0" fill="hold" nodeType="afterEffect">
                                  <p:stCondLst>
                                    <p:cond delay="0"/>
                                  </p:stCondLst>
                                  <p:childTnLst>
                                    <p:set>
                                      <p:cBhvr>
                                        <p:cTn id="158" dur="1" fill="hold">
                                          <p:stCondLst>
                                            <p:cond delay="0"/>
                                          </p:stCondLst>
                                        </p:cTn>
                                        <p:tgtEl>
                                          <p:spTgt spid="498">
                                            <p:txEl>
                                              <p:pRg st="4" end="4"/>
                                            </p:txEl>
                                          </p:spTgt>
                                        </p:tgtEl>
                                        <p:attrNameLst>
                                          <p:attrName>style.visibility</p:attrName>
                                        </p:attrNameLst>
                                      </p:cBhvr>
                                      <p:to>
                                        <p:strVal val="visible"/>
                                      </p:to>
                                    </p:set>
                                    <p:animEffect transition="in" filter="fade">
                                      <p:cBhvr>
                                        <p:cTn id="159" dur="500"/>
                                        <p:tgtEl>
                                          <p:spTgt spid="498">
                                            <p:txEl>
                                              <p:pRg st="4" end="4"/>
                                            </p:txEl>
                                          </p:spTgt>
                                        </p:tgtEl>
                                      </p:cBhvr>
                                    </p:animEffect>
                                  </p:childTnLst>
                                </p:cTn>
                              </p:par>
                            </p:childTnLst>
                          </p:cTn>
                        </p:par>
                        <p:par>
                          <p:cTn id="160" fill="hold">
                            <p:stCondLst>
                              <p:cond delay="19500"/>
                            </p:stCondLst>
                            <p:childTnLst>
                              <p:par>
                                <p:cTn id="161" presetID="10" presetClass="entr" presetSubtype="0" fill="hold" nodeType="afterEffect">
                                  <p:stCondLst>
                                    <p:cond delay="0"/>
                                  </p:stCondLst>
                                  <p:childTnLst>
                                    <p:set>
                                      <p:cBhvr>
                                        <p:cTn id="162" dur="1" fill="hold">
                                          <p:stCondLst>
                                            <p:cond delay="0"/>
                                          </p:stCondLst>
                                        </p:cTn>
                                        <p:tgtEl>
                                          <p:spTgt spid="498">
                                            <p:txEl>
                                              <p:pRg st="5" end="5"/>
                                            </p:txEl>
                                          </p:spTgt>
                                        </p:tgtEl>
                                        <p:attrNameLst>
                                          <p:attrName>style.visibility</p:attrName>
                                        </p:attrNameLst>
                                      </p:cBhvr>
                                      <p:to>
                                        <p:strVal val="visible"/>
                                      </p:to>
                                    </p:set>
                                    <p:animEffect transition="in" filter="fade">
                                      <p:cBhvr>
                                        <p:cTn id="163" dur="500"/>
                                        <p:tgtEl>
                                          <p:spTgt spid="498">
                                            <p:txEl>
                                              <p:pRg st="5" end="5"/>
                                            </p:txEl>
                                          </p:spTgt>
                                        </p:tgtEl>
                                      </p:cBhvr>
                                    </p:animEffect>
                                  </p:childTnLst>
                                </p:cTn>
                              </p:par>
                            </p:childTnLst>
                          </p:cTn>
                        </p:par>
                        <p:par>
                          <p:cTn id="164" fill="hold">
                            <p:stCondLst>
                              <p:cond delay="20000"/>
                            </p:stCondLst>
                            <p:childTnLst>
                              <p:par>
                                <p:cTn id="165" presetID="10" presetClass="entr" presetSubtype="0" fill="hold" nodeType="afterEffect">
                                  <p:stCondLst>
                                    <p:cond delay="0"/>
                                  </p:stCondLst>
                                  <p:childTnLst>
                                    <p:set>
                                      <p:cBhvr>
                                        <p:cTn id="166" dur="1" fill="hold">
                                          <p:stCondLst>
                                            <p:cond delay="0"/>
                                          </p:stCondLst>
                                        </p:cTn>
                                        <p:tgtEl>
                                          <p:spTgt spid="498">
                                            <p:txEl>
                                              <p:pRg st="6" end="6"/>
                                            </p:txEl>
                                          </p:spTgt>
                                        </p:tgtEl>
                                        <p:attrNameLst>
                                          <p:attrName>style.visibility</p:attrName>
                                        </p:attrNameLst>
                                      </p:cBhvr>
                                      <p:to>
                                        <p:strVal val="visible"/>
                                      </p:to>
                                    </p:set>
                                    <p:animEffect transition="in" filter="fade">
                                      <p:cBhvr>
                                        <p:cTn id="167" dur="500"/>
                                        <p:tgtEl>
                                          <p:spTgt spid="498">
                                            <p:txEl>
                                              <p:pRg st="6" end="6"/>
                                            </p:txEl>
                                          </p:spTgt>
                                        </p:tgtEl>
                                      </p:cBhvr>
                                    </p:animEffect>
                                  </p:childTnLst>
                                </p:cTn>
                              </p:par>
                            </p:childTnLst>
                          </p:cTn>
                        </p:par>
                        <p:par>
                          <p:cTn id="168" fill="hold">
                            <p:stCondLst>
                              <p:cond delay="20500"/>
                            </p:stCondLst>
                            <p:childTnLst>
                              <p:par>
                                <p:cTn id="169" presetID="10" presetClass="entr" presetSubtype="0" fill="hold" nodeType="afterEffect">
                                  <p:stCondLst>
                                    <p:cond delay="0"/>
                                  </p:stCondLst>
                                  <p:childTnLst>
                                    <p:set>
                                      <p:cBhvr>
                                        <p:cTn id="170" dur="1" fill="hold">
                                          <p:stCondLst>
                                            <p:cond delay="0"/>
                                          </p:stCondLst>
                                        </p:cTn>
                                        <p:tgtEl>
                                          <p:spTgt spid="498">
                                            <p:txEl>
                                              <p:pRg st="7" end="7"/>
                                            </p:txEl>
                                          </p:spTgt>
                                        </p:tgtEl>
                                        <p:attrNameLst>
                                          <p:attrName>style.visibility</p:attrName>
                                        </p:attrNameLst>
                                      </p:cBhvr>
                                      <p:to>
                                        <p:strVal val="visible"/>
                                      </p:to>
                                    </p:set>
                                    <p:animEffect transition="in" filter="fade">
                                      <p:cBhvr>
                                        <p:cTn id="171" dur="500"/>
                                        <p:tgtEl>
                                          <p:spTgt spid="498">
                                            <p:txEl>
                                              <p:pRg st="7" end="7"/>
                                            </p:txEl>
                                          </p:spTgt>
                                        </p:tgtEl>
                                      </p:cBhvr>
                                    </p:animEffect>
                                  </p:childTnLst>
                                </p:cTn>
                              </p:par>
                            </p:childTnLst>
                          </p:cTn>
                        </p:par>
                        <p:par>
                          <p:cTn id="172" fill="hold">
                            <p:stCondLst>
                              <p:cond delay="21000"/>
                            </p:stCondLst>
                            <p:childTnLst>
                              <p:par>
                                <p:cTn id="173" presetID="10" presetClass="entr" presetSubtype="0" fill="hold" nodeType="afterEffect">
                                  <p:stCondLst>
                                    <p:cond delay="0"/>
                                  </p:stCondLst>
                                  <p:childTnLst>
                                    <p:set>
                                      <p:cBhvr>
                                        <p:cTn id="174" dur="1" fill="hold">
                                          <p:stCondLst>
                                            <p:cond delay="0"/>
                                          </p:stCondLst>
                                        </p:cTn>
                                        <p:tgtEl>
                                          <p:spTgt spid="498">
                                            <p:txEl>
                                              <p:pRg st="8" end="8"/>
                                            </p:txEl>
                                          </p:spTgt>
                                        </p:tgtEl>
                                        <p:attrNameLst>
                                          <p:attrName>style.visibility</p:attrName>
                                        </p:attrNameLst>
                                      </p:cBhvr>
                                      <p:to>
                                        <p:strVal val="visible"/>
                                      </p:to>
                                    </p:set>
                                    <p:animEffect transition="in" filter="fade">
                                      <p:cBhvr>
                                        <p:cTn id="175" dur="500"/>
                                        <p:tgtEl>
                                          <p:spTgt spid="498">
                                            <p:txEl>
                                              <p:pRg st="8" end="8"/>
                                            </p:txEl>
                                          </p:spTgt>
                                        </p:tgtEl>
                                      </p:cBhvr>
                                    </p:animEffect>
                                  </p:childTnLst>
                                </p:cTn>
                              </p:par>
                            </p:childTnLst>
                          </p:cTn>
                        </p:par>
                        <p:par>
                          <p:cTn id="176" fill="hold">
                            <p:stCondLst>
                              <p:cond delay="21500"/>
                            </p:stCondLst>
                            <p:childTnLst>
                              <p:par>
                                <p:cTn id="177" presetID="10" presetClass="entr" presetSubtype="0" fill="hold" nodeType="afterEffect">
                                  <p:stCondLst>
                                    <p:cond delay="0"/>
                                  </p:stCondLst>
                                  <p:childTnLst>
                                    <p:set>
                                      <p:cBhvr>
                                        <p:cTn id="178" dur="1" fill="hold">
                                          <p:stCondLst>
                                            <p:cond delay="0"/>
                                          </p:stCondLst>
                                        </p:cTn>
                                        <p:tgtEl>
                                          <p:spTgt spid="499">
                                            <p:txEl>
                                              <p:pRg st="0" end="0"/>
                                            </p:txEl>
                                          </p:spTgt>
                                        </p:tgtEl>
                                        <p:attrNameLst>
                                          <p:attrName>style.visibility</p:attrName>
                                        </p:attrNameLst>
                                      </p:cBhvr>
                                      <p:to>
                                        <p:strVal val="visible"/>
                                      </p:to>
                                    </p:set>
                                    <p:animEffect transition="in" filter="fade">
                                      <p:cBhvr>
                                        <p:cTn id="179" dur="500"/>
                                        <p:tgtEl>
                                          <p:spTgt spid="499">
                                            <p:txEl>
                                              <p:pRg st="0" end="0"/>
                                            </p:txEl>
                                          </p:spTgt>
                                        </p:tgtEl>
                                      </p:cBhvr>
                                    </p:animEffect>
                                  </p:childTnLst>
                                </p:cTn>
                              </p:par>
                            </p:childTnLst>
                          </p:cTn>
                        </p:par>
                        <p:par>
                          <p:cTn id="180" fill="hold">
                            <p:stCondLst>
                              <p:cond delay="22000"/>
                            </p:stCondLst>
                            <p:childTnLst>
                              <p:par>
                                <p:cTn id="181" presetID="10" presetClass="entr" presetSubtype="0" fill="hold" nodeType="afterEffect">
                                  <p:stCondLst>
                                    <p:cond delay="0"/>
                                  </p:stCondLst>
                                  <p:childTnLst>
                                    <p:set>
                                      <p:cBhvr>
                                        <p:cTn id="182" dur="1" fill="hold">
                                          <p:stCondLst>
                                            <p:cond delay="0"/>
                                          </p:stCondLst>
                                        </p:cTn>
                                        <p:tgtEl>
                                          <p:spTgt spid="499">
                                            <p:txEl>
                                              <p:pRg st="1" end="1"/>
                                            </p:txEl>
                                          </p:spTgt>
                                        </p:tgtEl>
                                        <p:attrNameLst>
                                          <p:attrName>style.visibility</p:attrName>
                                        </p:attrNameLst>
                                      </p:cBhvr>
                                      <p:to>
                                        <p:strVal val="visible"/>
                                      </p:to>
                                    </p:set>
                                    <p:animEffect transition="in" filter="fade">
                                      <p:cBhvr>
                                        <p:cTn id="183" dur="500"/>
                                        <p:tgtEl>
                                          <p:spTgt spid="499">
                                            <p:txEl>
                                              <p:pRg st="1" end="1"/>
                                            </p:txEl>
                                          </p:spTgt>
                                        </p:tgtEl>
                                      </p:cBhvr>
                                    </p:animEffect>
                                  </p:childTnLst>
                                </p:cTn>
                              </p:par>
                            </p:childTnLst>
                          </p:cTn>
                        </p:par>
                        <p:par>
                          <p:cTn id="184" fill="hold">
                            <p:stCondLst>
                              <p:cond delay="22500"/>
                            </p:stCondLst>
                            <p:childTnLst>
                              <p:par>
                                <p:cTn id="185" presetID="10" presetClass="entr" presetSubtype="0" fill="hold" nodeType="afterEffect">
                                  <p:stCondLst>
                                    <p:cond delay="0"/>
                                  </p:stCondLst>
                                  <p:childTnLst>
                                    <p:set>
                                      <p:cBhvr>
                                        <p:cTn id="186" dur="1" fill="hold">
                                          <p:stCondLst>
                                            <p:cond delay="0"/>
                                          </p:stCondLst>
                                        </p:cTn>
                                        <p:tgtEl>
                                          <p:spTgt spid="499">
                                            <p:txEl>
                                              <p:pRg st="2" end="2"/>
                                            </p:txEl>
                                          </p:spTgt>
                                        </p:tgtEl>
                                        <p:attrNameLst>
                                          <p:attrName>style.visibility</p:attrName>
                                        </p:attrNameLst>
                                      </p:cBhvr>
                                      <p:to>
                                        <p:strVal val="visible"/>
                                      </p:to>
                                    </p:set>
                                    <p:animEffect transition="in" filter="fade">
                                      <p:cBhvr>
                                        <p:cTn id="187" dur="500"/>
                                        <p:tgtEl>
                                          <p:spTgt spid="499">
                                            <p:txEl>
                                              <p:pRg st="2" end="2"/>
                                            </p:txEl>
                                          </p:spTgt>
                                        </p:tgtEl>
                                      </p:cBhvr>
                                    </p:animEffect>
                                  </p:childTnLst>
                                </p:cTn>
                              </p:par>
                            </p:childTnLst>
                          </p:cTn>
                        </p:par>
                        <p:par>
                          <p:cTn id="188" fill="hold">
                            <p:stCondLst>
                              <p:cond delay="23000"/>
                            </p:stCondLst>
                            <p:childTnLst>
                              <p:par>
                                <p:cTn id="189" presetID="10" presetClass="entr" presetSubtype="0" fill="hold" nodeType="afterEffect">
                                  <p:stCondLst>
                                    <p:cond delay="0"/>
                                  </p:stCondLst>
                                  <p:childTnLst>
                                    <p:set>
                                      <p:cBhvr>
                                        <p:cTn id="190" dur="1" fill="hold">
                                          <p:stCondLst>
                                            <p:cond delay="0"/>
                                          </p:stCondLst>
                                        </p:cTn>
                                        <p:tgtEl>
                                          <p:spTgt spid="499">
                                            <p:txEl>
                                              <p:pRg st="3" end="3"/>
                                            </p:txEl>
                                          </p:spTgt>
                                        </p:tgtEl>
                                        <p:attrNameLst>
                                          <p:attrName>style.visibility</p:attrName>
                                        </p:attrNameLst>
                                      </p:cBhvr>
                                      <p:to>
                                        <p:strVal val="visible"/>
                                      </p:to>
                                    </p:set>
                                    <p:animEffect transition="in" filter="fade">
                                      <p:cBhvr>
                                        <p:cTn id="191" dur="500"/>
                                        <p:tgtEl>
                                          <p:spTgt spid="499">
                                            <p:txEl>
                                              <p:pRg st="3" end="3"/>
                                            </p:txEl>
                                          </p:spTgt>
                                        </p:tgtEl>
                                      </p:cBhvr>
                                    </p:animEffect>
                                  </p:childTnLst>
                                </p:cTn>
                              </p:par>
                            </p:childTnLst>
                          </p:cTn>
                        </p:par>
                        <p:par>
                          <p:cTn id="192" fill="hold">
                            <p:stCondLst>
                              <p:cond delay="23500"/>
                            </p:stCondLst>
                            <p:childTnLst>
                              <p:par>
                                <p:cTn id="193" presetID="10" presetClass="entr" presetSubtype="0" fill="hold" nodeType="afterEffect">
                                  <p:stCondLst>
                                    <p:cond delay="0"/>
                                  </p:stCondLst>
                                  <p:childTnLst>
                                    <p:set>
                                      <p:cBhvr>
                                        <p:cTn id="194" dur="1" fill="hold">
                                          <p:stCondLst>
                                            <p:cond delay="0"/>
                                          </p:stCondLst>
                                        </p:cTn>
                                        <p:tgtEl>
                                          <p:spTgt spid="499">
                                            <p:txEl>
                                              <p:pRg st="4" end="4"/>
                                            </p:txEl>
                                          </p:spTgt>
                                        </p:tgtEl>
                                        <p:attrNameLst>
                                          <p:attrName>style.visibility</p:attrName>
                                        </p:attrNameLst>
                                      </p:cBhvr>
                                      <p:to>
                                        <p:strVal val="visible"/>
                                      </p:to>
                                    </p:set>
                                    <p:animEffect transition="in" filter="fade">
                                      <p:cBhvr>
                                        <p:cTn id="195" dur="500"/>
                                        <p:tgtEl>
                                          <p:spTgt spid="499">
                                            <p:txEl>
                                              <p:pRg st="4" end="4"/>
                                            </p:txEl>
                                          </p:spTgt>
                                        </p:tgtEl>
                                      </p:cBhvr>
                                    </p:animEffect>
                                  </p:childTnLst>
                                </p:cTn>
                              </p:par>
                            </p:childTnLst>
                          </p:cTn>
                        </p:par>
                        <p:par>
                          <p:cTn id="196" fill="hold">
                            <p:stCondLst>
                              <p:cond delay="24000"/>
                            </p:stCondLst>
                            <p:childTnLst>
                              <p:par>
                                <p:cTn id="197" presetID="10" presetClass="entr" presetSubtype="0" fill="hold" nodeType="afterEffect">
                                  <p:stCondLst>
                                    <p:cond delay="0"/>
                                  </p:stCondLst>
                                  <p:childTnLst>
                                    <p:set>
                                      <p:cBhvr>
                                        <p:cTn id="198" dur="1" fill="hold">
                                          <p:stCondLst>
                                            <p:cond delay="0"/>
                                          </p:stCondLst>
                                        </p:cTn>
                                        <p:tgtEl>
                                          <p:spTgt spid="499">
                                            <p:txEl>
                                              <p:pRg st="5" end="5"/>
                                            </p:txEl>
                                          </p:spTgt>
                                        </p:tgtEl>
                                        <p:attrNameLst>
                                          <p:attrName>style.visibility</p:attrName>
                                        </p:attrNameLst>
                                      </p:cBhvr>
                                      <p:to>
                                        <p:strVal val="visible"/>
                                      </p:to>
                                    </p:set>
                                    <p:animEffect transition="in" filter="fade">
                                      <p:cBhvr>
                                        <p:cTn id="199" dur="500"/>
                                        <p:tgtEl>
                                          <p:spTgt spid="499">
                                            <p:txEl>
                                              <p:pRg st="5" end="5"/>
                                            </p:txEl>
                                          </p:spTgt>
                                        </p:tgtEl>
                                      </p:cBhvr>
                                    </p:animEffect>
                                  </p:childTnLst>
                                </p:cTn>
                              </p:par>
                            </p:childTnLst>
                          </p:cTn>
                        </p:par>
                        <p:par>
                          <p:cTn id="200" fill="hold">
                            <p:stCondLst>
                              <p:cond delay="24500"/>
                            </p:stCondLst>
                            <p:childTnLst>
                              <p:par>
                                <p:cTn id="201" presetID="10" presetClass="entr" presetSubtype="0" fill="hold" nodeType="afterEffect">
                                  <p:stCondLst>
                                    <p:cond delay="0"/>
                                  </p:stCondLst>
                                  <p:childTnLst>
                                    <p:set>
                                      <p:cBhvr>
                                        <p:cTn id="202" dur="1" fill="hold">
                                          <p:stCondLst>
                                            <p:cond delay="0"/>
                                          </p:stCondLst>
                                        </p:cTn>
                                        <p:tgtEl>
                                          <p:spTgt spid="499">
                                            <p:txEl>
                                              <p:pRg st="6" end="6"/>
                                            </p:txEl>
                                          </p:spTgt>
                                        </p:tgtEl>
                                        <p:attrNameLst>
                                          <p:attrName>style.visibility</p:attrName>
                                        </p:attrNameLst>
                                      </p:cBhvr>
                                      <p:to>
                                        <p:strVal val="visible"/>
                                      </p:to>
                                    </p:set>
                                    <p:animEffect transition="in" filter="fade">
                                      <p:cBhvr>
                                        <p:cTn id="203" dur="500"/>
                                        <p:tgtEl>
                                          <p:spTgt spid="499">
                                            <p:txEl>
                                              <p:pRg st="6" end="6"/>
                                            </p:txEl>
                                          </p:spTgt>
                                        </p:tgtEl>
                                      </p:cBhvr>
                                    </p:animEffect>
                                  </p:childTnLst>
                                </p:cTn>
                              </p:par>
                            </p:childTnLst>
                          </p:cTn>
                        </p:par>
                        <p:par>
                          <p:cTn id="204" fill="hold">
                            <p:stCondLst>
                              <p:cond delay="25000"/>
                            </p:stCondLst>
                            <p:childTnLst>
                              <p:par>
                                <p:cTn id="205" presetID="10" presetClass="entr" presetSubtype="0" fill="hold" nodeType="afterEffect">
                                  <p:stCondLst>
                                    <p:cond delay="0"/>
                                  </p:stCondLst>
                                  <p:childTnLst>
                                    <p:set>
                                      <p:cBhvr>
                                        <p:cTn id="206" dur="1" fill="hold">
                                          <p:stCondLst>
                                            <p:cond delay="0"/>
                                          </p:stCondLst>
                                        </p:cTn>
                                        <p:tgtEl>
                                          <p:spTgt spid="499">
                                            <p:txEl>
                                              <p:pRg st="7" end="7"/>
                                            </p:txEl>
                                          </p:spTgt>
                                        </p:tgtEl>
                                        <p:attrNameLst>
                                          <p:attrName>style.visibility</p:attrName>
                                        </p:attrNameLst>
                                      </p:cBhvr>
                                      <p:to>
                                        <p:strVal val="visible"/>
                                      </p:to>
                                    </p:set>
                                    <p:animEffect transition="in" filter="fade">
                                      <p:cBhvr>
                                        <p:cTn id="207" dur="500"/>
                                        <p:tgtEl>
                                          <p:spTgt spid="499">
                                            <p:txEl>
                                              <p:pRg st="7" end="7"/>
                                            </p:txEl>
                                          </p:spTgt>
                                        </p:tgtEl>
                                      </p:cBhvr>
                                    </p:animEffect>
                                  </p:childTnLst>
                                </p:cTn>
                              </p:par>
                            </p:childTnLst>
                          </p:cTn>
                        </p:par>
                        <p:par>
                          <p:cTn id="208" fill="hold">
                            <p:stCondLst>
                              <p:cond delay="25500"/>
                            </p:stCondLst>
                            <p:childTnLst>
                              <p:par>
                                <p:cTn id="209" presetID="10" presetClass="entr" presetSubtype="0" fill="hold" nodeType="afterEffect">
                                  <p:stCondLst>
                                    <p:cond delay="0"/>
                                  </p:stCondLst>
                                  <p:childTnLst>
                                    <p:set>
                                      <p:cBhvr>
                                        <p:cTn id="210" dur="1" fill="hold">
                                          <p:stCondLst>
                                            <p:cond delay="0"/>
                                          </p:stCondLst>
                                        </p:cTn>
                                        <p:tgtEl>
                                          <p:spTgt spid="499">
                                            <p:txEl>
                                              <p:pRg st="8" end="8"/>
                                            </p:txEl>
                                          </p:spTgt>
                                        </p:tgtEl>
                                        <p:attrNameLst>
                                          <p:attrName>style.visibility</p:attrName>
                                        </p:attrNameLst>
                                      </p:cBhvr>
                                      <p:to>
                                        <p:strVal val="visible"/>
                                      </p:to>
                                    </p:set>
                                    <p:animEffect transition="in" filter="fade">
                                      <p:cBhvr>
                                        <p:cTn id="211" dur="500"/>
                                        <p:tgtEl>
                                          <p:spTgt spid="499">
                                            <p:txEl>
                                              <p:pRg st="8" end="8"/>
                                            </p:txEl>
                                          </p:spTgt>
                                        </p:tgtEl>
                                      </p:cBhvr>
                                    </p:animEffect>
                                  </p:childTnLst>
                                </p:cTn>
                              </p:par>
                            </p:childTnLst>
                          </p:cTn>
                        </p:par>
                        <p:par>
                          <p:cTn id="212" fill="hold">
                            <p:stCondLst>
                              <p:cond delay="26000"/>
                            </p:stCondLst>
                            <p:childTnLst>
                              <p:par>
                                <p:cTn id="213" presetID="10" presetClass="entr" presetSubtype="0" fill="hold" nodeType="afterEffect">
                                  <p:stCondLst>
                                    <p:cond delay="0"/>
                                  </p:stCondLst>
                                  <p:childTnLst>
                                    <p:set>
                                      <p:cBhvr>
                                        <p:cTn id="214" dur="1" fill="hold">
                                          <p:stCondLst>
                                            <p:cond delay="0"/>
                                          </p:stCondLst>
                                        </p:cTn>
                                        <p:tgtEl>
                                          <p:spTgt spid="471"/>
                                        </p:tgtEl>
                                        <p:attrNameLst>
                                          <p:attrName>style.visibility</p:attrName>
                                        </p:attrNameLst>
                                      </p:cBhvr>
                                      <p:to>
                                        <p:strVal val="visible"/>
                                      </p:to>
                                    </p:set>
                                    <p:animEffect transition="in" filter="fade">
                                      <p:cBhvr>
                                        <p:cTn id="215" dur="500"/>
                                        <p:tgtEl>
                                          <p:spTgt spid="471"/>
                                        </p:tgtEl>
                                      </p:cBhvr>
                                    </p:animEffect>
                                  </p:childTnLst>
                                </p:cTn>
                              </p:par>
                            </p:childTnLst>
                          </p:cTn>
                        </p:par>
                        <p:par>
                          <p:cTn id="216" fill="hold">
                            <p:stCondLst>
                              <p:cond delay="26500"/>
                            </p:stCondLst>
                            <p:childTnLst>
                              <p:par>
                                <p:cTn id="217" presetID="10" presetClass="entr" presetSubtype="0" fill="hold" nodeType="afterEffect">
                                  <p:stCondLst>
                                    <p:cond delay="0"/>
                                  </p:stCondLst>
                                  <p:childTnLst>
                                    <p:set>
                                      <p:cBhvr>
                                        <p:cTn id="218" dur="1" fill="hold">
                                          <p:stCondLst>
                                            <p:cond delay="0"/>
                                          </p:stCondLst>
                                        </p:cTn>
                                        <p:tgtEl>
                                          <p:spTgt spid="480"/>
                                        </p:tgtEl>
                                        <p:attrNameLst>
                                          <p:attrName>style.visibility</p:attrName>
                                        </p:attrNameLst>
                                      </p:cBhvr>
                                      <p:to>
                                        <p:strVal val="visible"/>
                                      </p:to>
                                    </p:set>
                                    <p:animEffect transition="in" filter="fade">
                                      <p:cBhvr>
                                        <p:cTn id="219" dur="500"/>
                                        <p:tgtEl>
                                          <p:spTgt spid="480"/>
                                        </p:tgtEl>
                                      </p:cBhvr>
                                    </p:animEffect>
                                  </p:childTnLst>
                                </p:cTn>
                              </p:par>
                            </p:childTnLst>
                          </p:cTn>
                        </p:par>
                        <p:par>
                          <p:cTn id="220" fill="hold">
                            <p:stCondLst>
                              <p:cond delay="27000"/>
                            </p:stCondLst>
                            <p:childTnLst>
                              <p:par>
                                <p:cTn id="221" presetID="10" presetClass="entr" presetSubtype="0" fill="hold" nodeType="afterEffect">
                                  <p:stCondLst>
                                    <p:cond delay="0"/>
                                  </p:stCondLst>
                                  <p:childTnLst>
                                    <p:set>
                                      <p:cBhvr>
                                        <p:cTn id="222" dur="1" fill="hold">
                                          <p:stCondLst>
                                            <p:cond delay="0"/>
                                          </p:stCondLst>
                                        </p:cTn>
                                        <p:tgtEl>
                                          <p:spTgt spid="487"/>
                                        </p:tgtEl>
                                        <p:attrNameLst>
                                          <p:attrName>style.visibility</p:attrName>
                                        </p:attrNameLst>
                                      </p:cBhvr>
                                      <p:to>
                                        <p:strVal val="visible"/>
                                      </p:to>
                                    </p:set>
                                    <p:animEffect transition="in" filter="fade">
                                      <p:cBhvr>
                                        <p:cTn id="223" dur="500"/>
                                        <p:tgtEl>
                                          <p:spTgt spid="487"/>
                                        </p:tgtEl>
                                      </p:cBhvr>
                                    </p:animEffect>
                                  </p:childTnLst>
                                </p:cTn>
                              </p:par>
                            </p:childTnLst>
                          </p:cTn>
                        </p:par>
                        <p:par>
                          <p:cTn id="224" fill="hold">
                            <p:stCondLst>
                              <p:cond delay="27500"/>
                            </p:stCondLst>
                            <p:childTnLst>
                              <p:par>
                                <p:cTn id="225" presetID="10" presetClass="entr" presetSubtype="0" fill="hold" nodeType="afterEffect">
                                  <p:stCondLst>
                                    <p:cond delay="0"/>
                                  </p:stCondLst>
                                  <p:childTnLst>
                                    <p:set>
                                      <p:cBhvr>
                                        <p:cTn id="226" dur="1" fill="hold">
                                          <p:stCondLst>
                                            <p:cond delay="0"/>
                                          </p:stCondLst>
                                        </p:cTn>
                                        <p:tgtEl>
                                          <p:spTgt spid="500">
                                            <p:txEl>
                                              <p:pRg st="0" end="0"/>
                                            </p:txEl>
                                          </p:spTgt>
                                        </p:tgtEl>
                                        <p:attrNameLst>
                                          <p:attrName>style.visibility</p:attrName>
                                        </p:attrNameLst>
                                      </p:cBhvr>
                                      <p:to>
                                        <p:strVal val="visible"/>
                                      </p:to>
                                    </p:set>
                                    <p:animEffect transition="in" filter="fade">
                                      <p:cBhvr>
                                        <p:cTn id="227" dur="500"/>
                                        <p:tgtEl>
                                          <p:spTgt spid="500">
                                            <p:txEl>
                                              <p:pRg st="0" end="0"/>
                                            </p:txEl>
                                          </p:spTgt>
                                        </p:tgtEl>
                                      </p:cBhvr>
                                    </p:animEffect>
                                  </p:childTnLst>
                                </p:cTn>
                              </p:par>
                            </p:childTnLst>
                          </p:cTn>
                        </p:par>
                        <p:par>
                          <p:cTn id="228" fill="hold">
                            <p:stCondLst>
                              <p:cond delay="28000"/>
                            </p:stCondLst>
                            <p:childTnLst>
                              <p:par>
                                <p:cTn id="229" presetID="10" presetClass="entr" presetSubtype="0" fill="hold" nodeType="afterEffect">
                                  <p:stCondLst>
                                    <p:cond delay="0"/>
                                  </p:stCondLst>
                                  <p:childTnLst>
                                    <p:set>
                                      <p:cBhvr>
                                        <p:cTn id="230" dur="1" fill="hold">
                                          <p:stCondLst>
                                            <p:cond delay="0"/>
                                          </p:stCondLst>
                                        </p:cTn>
                                        <p:tgtEl>
                                          <p:spTgt spid="500">
                                            <p:txEl>
                                              <p:pRg st="1" end="1"/>
                                            </p:txEl>
                                          </p:spTgt>
                                        </p:tgtEl>
                                        <p:attrNameLst>
                                          <p:attrName>style.visibility</p:attrName>
                                        </p:attrNameLst>
                                      </p:cBhvr>
                                      <p:to>
                                        <p:strVal val="visible"/>
                                      </p:to>
                                    </p:set>
                                    <p:animEffect transition="in" filter="fade">
                                      <p:cBhvr>
                                        <p:cTn id="231" dur="500"/>
                                        <p:tgtEl>
                                          <p:spTgt spid="500">
                                            <p:txEl>
                                              <p:pRg st="1" end="1"/>
                                            </p:txEl>
                                          </p:spTgt>
                                        </p:tgtEl>
                                      </p:cBhvr>
                                    </p:animEffect>
                                  </p:childTnLst>
                                </p:cTn>
                              </p:par>
                            </p:childTnLst>
                          </p:cTn>
                        </p:par>
                        <p:par>
                          <p:cTn id="232" fill="hold">
                            <p:stCondLst>
                              <p:cond delay="28500"/>
                            </p:stCondLst>
                            <p:childTnLst>
                              <p:par>
                                <p:cTn id="233" presetID="10" presetClass="entr" presetSubtype="0" fill="hold" nodeType="afterEffect">
                                  <p:stCondLst>
                                    <p:cond delay="0"/>
                                  </p:stCondLst>
                                  <p:childTnLst>
                                    <p:set>
                                      <p:cBhvr>
                                        <p:cTn id="234" dur="1" fill="hold">
                                          <p:stCondLst>
                                            <p:cond delay="0"/>
                                          </p:stCondLst>
                                        </p:cTn>
                                        <p:tgtEl>
                                          <p:spTgt spid="500">
                                            <p:txEl>
                                              <p:pRg st="2" end="2"/>
                                            </p:txEl>
                                          </p:spTgt>
                                        </p:tgtEl>
                                        <p:attrNameLst>
                                          <p:attrName>style.visibility</p:attrName>
                                        </p:attrNameLst>
                                      </p:cBhvr>
                                      <p:to>
                                        <p:strVal val="visible"/>
                                      </p:to>
                                    </p:set>
                                    <p:animEffect transition="in" filter="fade">
                                      <p:cBhvr>
                                        <p:cTn id="235" dur="500"/>
                                        <p:tgtEl>
                                          <p:spTgt spid="500">
                                            <p:txEl>
                                              <p:pRg st="2" end="2"/>
                                            </p:txEl>
                                          </p:spTgt>
                                        </p:tgtEl>
                                      </p:cBhvr>
                                    </p:animEffect>
                                  </p:childTnLst>
                                </p:cTn>
                              </p:par>
                            </p:childTnLst>
                          </p:cTn>
                        </p:par>
                        <p:par>
                          <p:cTn id="236" fill="hold">
                            <p:stCondLst>
                              <p:cond delay="29000"/>
                            </p:stCondLst>
                            <p:childTnLst>
                              <p:par>
                                <p:cTn id="237" presetID="10" presetClass="entr" presetSubtype="0" fill="hold" nodeType="afterEffect">
                                  <p:stCondLst>
                                    <p:cond delay="0"/>
                                  </p:stCondLst>
                                  <p:childTnLst>
                                    <p:set>
                                      <p:cBhvr>
                                        <p:cTn id="238" dur="1" fill="hold">
                                          <p:stCondLst>
                                            <p:cond delay="0"/>
                                          </p:stCondLst>
                                        </p:cTn>
                                        <p:tgtEl>
                                          <p:spTgt spid="500">
                                            <p:txEl>
                                              <p:pRg st="3" end="3"/>
                                            </p:txEl>
                                          </p:spTgt>
                                        </p:tgtEl>
                                        <p:attrNameLst>
                                          <p:attrName>style.visibility</p:attrName>
                                        </p:attrNameLst>
                                      </p:cBhvr>
                                      <p:to>
                                        <p:strVal val="visible"/>
                                      </p:to>
                                    </p:set>
                                    <p:animEffect transition="in" filter="fade">
                                      <p:cBhvr>
                                        <p:cTn id="239" dur="500"/>
                                        <p:tgtEl>
                                          <p:spTgt spid="500">
                                            <p:txEl>
                                              <p:pRg st="3" end="3"/>
                                            </p:txEl>
                                          </p:spTgt>
                                        </p:tgtEl>
                                      </p:cBhvr>
                                    </p:animEffect>
                                  </p:childTnLst>
                                </p:cTn>
                              </p:par>
                            </p:childTnLst>
                          </p:cTn>
                        </p:par>
                        <p:par>
                          <p:cTn id="240" fill="hold">
                            <p:stCondLst>
                              <p:cond delay="29500"/>
                            </p:stCondLst>
                            <p:childTnLst>
                              <p:par>
                                <p:cTn id="241" presetID="10" presetClass="entr" presetSubtype="0" fill="hold" nodeType="afterEffect">
                                  <p:stCondLst>
                                    <p:cond delay="0"/>
                                  </p:stCondLst>
                                  <p:childTnLst>
                                    <p:set>
                                      <p:cBhvr>
                                        <p:cTn id="242" dur="1" fill="hold">
                                          <p:stCondLst>
                                            <p:cond delay="0"/>
                                          </p:stCondLst>
                                        </p:cTn>
                                        <p:tgtEl>
                                          <p:spTgt spid="500">
                                            <p:txEl>
                                              <p:pRg st="4" end="4"/>
                                            </p:txEl>
                                          </p:spTgt>
                                        </p:tgtEl>
                                        <p:attrNameLst>
                                          <p:attrName>style.visibility</p:attrName>
                                        </p:attrNameLst>
                                      </p:cBhvr>
                                      <p:to>
                                        <p:strVal val="visible"/>
                                      </p:to>
                                    </p:set>
                                    <p:animEffect transition="in" filter="fade">
                                      <p:cBhvr>
                                        <p:cTn id="243" dur="500"/>
                                        <p:tgtEl>
                                          <p:spTgt spid="500">
                                            <p:txEl>
                                              <p:pRg st="4" end="4"/>
                                            </p:txEl>
                                          </p:spTgt>
                                        </p:tgtEl>
                                      </p:cBhvr>
                                    </p:animEffect>
                                  </p:childTnLst>
                                </p:cTn>
                              </p:par>
                            </p:childTnLst>
                          </p:cTn>
                        </p:par>
                        <p:par>
                          <p:cTn id="244" fill="hold">
                            <p:stCondLst>
                              <p:cond delay="30000"/>
                            </p:stCondLst>
                            <p:childTnLst>
                              <p:par>
                                <p:cTn id="245" presetID="10" presetClass="entr" presetSubtype="0" fill="hold" nodeType="afterEffect">
                                  <p:stCondLst>
                                    <p:cond delay="0"/>
                                  </p:stCondLst>
                                  <p:childTnLst>
                                    <p:set>
                                      <p:cBhvr>
                                        <p:cTn id="246" dur="1" fill="hold">
                                          <p:stCondLst>
                                            <p:cond delay="0"/>
                                          </p:stCondLst>
                                        </p:cTn>
                                        <p:tgtEl>
                                          <p:spTgt spid="500">
                                            <p:txEl>
                                              <p:pRg st="5" end="5"/>
                                            </p:txEl>
                                          </p:spTgt>
                                        </p:tgtEl>
                                        <p:attrNameLst>
                                          <p:attrName>style.visibility</p:attrName>
                                        </p:attrNameLst>
                                      </p:cBhvr>
                                      <p:to>
                                        <p:strVal val="visible"/>
                                      </p:to>
                                    </p:set>
                                    <p:animEffect transition="in" filter="fade">
                                      <p:cBhvr>
                                        <p:cTn id="247" dur="500"/>
                                        <p:tgtEl>
                                          <p:spTgt spid="500">
                                            <p:txEl>
                                              <p:pRg st="5" end="5"/>
                                            </p:txEl>
                                          </p:spTgt>
                                        </p:tgtEl>
                                      </p:cBhvr>
                                    </p:animEffect>
                                  </p:childTnLst>
                                </p:cTn>
                              </p:par>
                            </p:childTnLst>
                          </p:cTn>
                        </p:par>
                        <p:par>
                          <p:cTn id="248" fill="hold">
                            <p:stCondLst>
                              <p:cond delay="30500"/>
                            </p:stCondLst>
                            <p:childTnLst>
                              <p:par>
                                <p:cTn id="249" presetID="10" presetClass="entr" presetSubtype="0" fill="hold" nodeType="afterEffect">
                                  <p:stCondLst>
                                    <p:cond delay="0"/>
                                  </p:stCondLst>
                                  <p:childTnLst>
                                    <p:set>
                                      <p:cBhvr>
                                        <p:cTn id="250" dur="1" fill="hold">
                                          <p:stCondLst>
                                            <p:cond delay="0"/>
                                          </p:stCondLst>
                                        </p:cTn>
                                        <p:tgtEl>
                                          <p:spTgt spid="500">
                                            <p:txEl>
                                              <p:pRg st="6" end="6"/>
                                            </p:txEl>
                                          </p:spTgt>
                                        </p:tgtEl>
                                        <p:attrNameLst>
                                          <p:attrName>style.visibility</p:attrName>
                                        </p:attrNameLst>
                                      </p:cBhvr>
                                      <p:to>
                                        <p:strVal val="visible"/>
                                      </p:to>
                                    </p:set>
                                    <p:animEffect transition="in" filter="fade">
                                      <p:cBhvr>
                                        <p:cTn id="251" dur="500"/>
                                        <p:tgtEl>
                                          <p:spTgt spid="500">
                                            <p:txEl>
                                              <p:pRg st="6" end="6"/>
                                            </p:txEl>
                                          </p:spTgt>
                                        </p:tgtEl>
                                      </p:cBhvr>
                                    </p:animEffect>
                                  </p:childTnLst>
                                </p:cTn>
                              </p:par>
                            </p:childTnLst>
                          </p:cTn>
                        </p:par>
                        <p:par>
                          <p:cTn id="252" fill="hold">
                            <p:stCondLst>
                              <p:cond delay="31000"/>
                            </p:stCondLst>
                            <p:childTnLst>
                              <p:par>
                                <p:cTn id="253" presetID="10" presetClass="entr" presetSubtype="0" fill="hold" nodeType="afterEffect">
                                  <p:stCondLst>
                                    <p:cond delay="0"/>
                                  </p:stCondLst>
                                  <p:childTnLst>
                                    <p:set>
                                      <p:cBhvr>
                                        <p:cTn id="254" dur="1" fill="hold">
                                          <p:stCondLst>
                                            <p:cond delay="0"/>
                                          </p:stCondLst>
                                        </p:cTn>
                                        <p:tgtEl>
                                          <p:spTgt spid="500">
                                            <p:txEl>
                                              <p:pRg st="7" end="7"/>
                                            </p:txEl>
                                          </p:spTgt>
                                        </p:tgtEl>
                                        <p:attrNameLst>
                                          <p:attrName>style.visibility</p:attrName>
                                        </p:attrNameLst>
                                      </p:cBhvr>
                                      <p:to>
                                        <p:strVal val="visible"/>
                                      </p:to>
                                    </p:set>
                                    <p:animEffect transition="in" filter="fade">
                                      <p:cBhvr>
                                        <p:cTn id="255" dur="500"/>
                                        <p:tgtEl>
                                          <p:spTgt spid="500">
                                            <p:txEl>
                                              <p:pRg st="7" end="7"/>
                                            </p:txEl>
                                          </p:spTgt>
                                        </p:tgtEl>
                                      </p:cBhvr>
                                    </p:animEffect>
                                  </p:childTnLst>
                                </p:cTn>
                              </p:par>
                            </p:childTnLst>
                          </p:cTn>
                        </p:par>
                        <p:par>
                          <p:cTn id="256" fill="hold">
                            <p:stCondLst>
                              <p:cond delay="31500"/>
                            </p:stCondLst>
                            <p:childTnLst>
                              <p:par>
                                <p:cTn id="257" presetID="10" presetClass="entr" presetSubtype="0" fill="hold" nodeType="afterEffect">
                                  <p:stCondLst>
                                    <p:cond delay="0"/>
                                  </p:stCondLst>
                                  <p:childTnLst>
                                    <p:set>
                                      <p:cBhvr>
                                        <p:cTn id="258" dur="1" fill="hold">
                                          <p:stCondLst>
                                            <p:cond delay="0"/>
                                          </p:stCondLst>
                                        </p:cTn>
                                        <p:tgtEl>
                                          <p:spTgt spid="500">
                                            <p:txEl>
                                              <p:pRg st="8" end="8"/>
                                            </p:txEl>
                                          </p:spTgt>
                                        </p:tgtEl>
                                        <p:attrNameLst>
                                          <p:attrName>style.visibility</p:attrName>
                                        </p:attrNameLst>
                                      </p:cBhvr>
                                      <p:to>
                                        <p:strVal val="visible"/>
                                      </p:to>
                                    </p:set>
                                    <p:animEffect transition="in" filter="fade">
                                      <p:cBhvr>
                                        <p:cTn id="259" dur="500"/>
                                        <p:tgtEl>
                                          <p:spTgt spid="500">
                                            <p:txEl>
                                              <p:pRg st="8" end="8"/>
                                            </p:txEl>
                                          </p:spTgt>
                                        </p:tgtEl>
                                      </p:cBhvr>
                                    </p:animEffect>
                                  </p:childTnLst>
                                </p:cTn>
                              </p:par>
                            </p:childTnLst>
                          </p:cTn>
                        </p:par>
                        <p:par>
                          <p:cTn id="260" fill="hold">
                            <p:stCondLst>
                              <p:cond delay="32000"/>
                            </p:stCondLst>
                            <p:childTnLst>
                              <p:par>
                                <p:cTn id="261" presetID="10" presetClass="entr" presetSubtype="0" fill="hold" nodeType="afterEffect">
                                  <p:stCondLst>
                                    <p:cond delay="0"/>
                                  </p:stCondLst>
                                  <p:childTnLst>
                                    <p:set>
                                      <p:cBhvr>
                                        <p:cTn id="262" dur="1" fill="hold">
                                          <p:stCondLst>
                                            <p:cond delay="0"/>
                                          </p:stCondLst>
                                        </p:cTn>
                                        <p:tgtEl>
                                          <p:spTgt spid="501">
                                            <p:txEl>
                                              <p:pRg st="0" end="0"/>
                                            </p:txEl>
                                          </p:spTgt>
                                        </p:tgtEl>
                                        <p:attrNameLst>
                                          <p:attrName>style.visibility</p:attrName>
                                        </p:attrNameLst>
                                      </p:cBhvr>
                                      <p:to>
                                        <p:strVal val="visible"/>
                                      </p:to>
                                    </p:set>
                                    <p:animEffect transition="in" filter="fade">
                                      <p:cBhvr>
                                        <p:cTn id="263" dur="500"/>
                                        <p:tgtEl>
                                          <p:spTgt spid="501">
                                            <p:txEl>
                                              <p:pRg st="0" end="0"/>
                                            </p:txEl>
                                          </p:spTgt>
                                        </p:tgtEl>
                                      </p:cBhvr>
                                    </p:animEffect>
                                  </p:childTnLst>
                                </p:cTn>
                              </p:par>
                            </p:childTnLst>
                          </p:cTn>
                        </p:par>
                        <p:par>
                          <p:cTn id="264" fill="hold">
                            <p:stCondLst>
                              <p:cond delay="32500"/>
                            </p:stCondLst>
                            <p:childTnLst>
                              <p:par>
                                <p:cTn id="265" presetID="10" presetClass="entr" presetSubtype="0" fill="hold" nodeType="afterEffect">
                                  <p:stCondLst>
                                    <p:cond delay="0"/>
                                  </p:stCondLst>
                                  <p:childTnLst>
                                    <p:set>
                                      <p:cBhvr>
                                        <p:cTn id="266" dur="1" fill="hold">
                                          <p:stCondLst>
                                            <p:cond delay="0"/>
                                          </p:stCondLst>
                                        </p:cTn>
                                        <p:tgtEl>
                                          <p:spTgt spid="501">
                                            <p:txEl>
                                              <p:pRg st="1" end="1"/>
                                            </p:txEl>
                                          </p:spTgt>
                                        </p:tgtEl>
                                        <p:attrNameLst>
                                          <p:attrName>style.visibility</p:attrName>
                                        </p:attrNameLst>
                                      </p:cBhvr>
                                      <p:to>
                                        <p:strVal val="visible"/>
                                      </p:to>
                                    </p:set>
                                    <p:animEffect transition="in" filter="fade">
                                      <p:cBhvr>
                                        <p:cTn id="267" dur="500"/>
                                        <p:tgtEl>
                                          <p:spTgt spid="501">
                                            <p:txEl>
                                              <p:pRg st="1" end="1"/>
                                            </p:txEl>
                                          </p:spTgt>
                                        </p:tgtEl>
                                      </p:cBhvr>
                                    </p:animEffect>
                                  </p:childTnLst>
                                </p:cTn>
                              </p:par>
                            </p:childTnLst>
                          </p:cTn>
                        </p:par>
                        <p:par>
                          <p:cTn id="268" fill="hold">
                            <p:stCondLst>
                              <p:cond delay="33000"/>
                            </p:stCondLst>
                            <p:childTnLst>
                              <p:par>
                                <p:cTn id="269" presetID="10" presetClass="entr" presetSubtype="0" fill="hold" nodeType="afterEffect">
                                  <p:stCondLst>
                                    <p:cond delay="0"/>
                                  </p:stCondLst>
                                  <p:childTnLst>
                                    <p:set>
                                      <p:cBhvr>
                                        <p:cTn id="270" dur="1" fill="hold">
                                          <p:stCondLst>
                                            <p:cond delay="0"/>
                                          </p:stCondLst>
                                        </p:cTn>
                                        <p:tgtEl>
                                          <p:spTgt spid="501">
                                            <p:txEl>
                                              <p:pRg st="2" end="2"/>
                                            </p:txEl>
                                          </p:spTgt>
                                        </p:tgtEl>
                                        <p:attrNameLst>
                                          <p:attrName>style.visibility</p:attrName>
                                        </p:attrNameLst>
                                      </p:cBhvr>
                                      <p:to>
                                        <p:strVal val="visible"/>
                                      </p:to>
                                    </p:set>
                                    <p:animEffect transition="in" filter="fade">
                                      <p:cBhvr>
                                        <p:cTn id="271" dur="500"/>
                                        <p:tgtEl>
                                          <p:spTgt spid="501">
                                            <p:txEl>
                                              <p:pRg st="2" end="2"/>
                                            </p:txEl>
                                          </p:spTgt>
                                        </p:tgtEl>
                                      </p:cBhvr>
                                    </p:animEffect>
                                  </p:childTnLst>
                                </p:cTn>
                              </p:par>
                            </p:childTnLst>
                          </p:cTn>
                        </p:par>
                        <p:par>
                          <p:cTn id="272" fill="hold">
                            <p:stCondLst>
                              <p:cond delay="33500"/>
                            </p:stCondLst>
                            <p:childTnLst>
                              <p:par>
                                <p:cTn id="273" presetID="10" presetClass="entr" presetSubtype="0" fill="hold" nodeType="afterEffect">
                                  <p:stCondLst>
                                    <p:cond delay="0"/>
                                  </p:stCondLst>
                                  <p:childTnLst>
                                    <p:set>
                                      <p:cBhvr>
                                        <p:cTn id="274" dur="1" fill="hold">
                                          <p:stCondLst>
                                            <p:cond delay="0"/>
                                          </p:stCondLst>
                                        </p:cTn>
                                        <p:tgtEl>
                                          <p:spTgt spid="501">
                                            <p:txEl>
                                              <p:pRg st="3" end="3"/>
                                            </p:txEl>
                                          </p:spTgt>
                                        </p:tgtEl>
                                        <p:attrNameLst>
                                          <p:attrName>style.visibility</p:attrName>
                                        </p:attrNameLst>
                                      </p:cBhvr>
                                      <p:to>
                                        <p:strVal val="visible"/>
                                      </p:to>
                                    </p:set>
                                    <p:animEffect transition="in" filter="fade">
                                      <p:cBhvr>
                                        <p:cTn id="275" dur="500"/>
                                        <p:tgtEl>
                                          <p:spTgt spid="501">
                                            <p:txEl>
                                              <p:pRg st="3" end="3"/>
                                            </p:txEl>
                                          </p:spTgt>
                                        </p:tgtEl>
                                      </p:cBhvr>
                                    </p:animEffect>
                                  </p:childTnLst>
                                </p:cTn>
                              </p:par>
                            </p:childTnLst>
                          </p:cTn>
                        </p:par>
                        <p:par>
                          <p:cTn id="276" fill="hold">
                            <p:stCondLst>
                              <p:cond delay="34000"/>
                            </p:stCondLst>
                            <p:childTnLst>
                              <p:par>
                                <p:cTn id="277" presetID="10" presetClass="entr" presetSubtype="0" fill="hold" nodeType="afterEffect">
                                  <p:stCondLst>
                                    <p:cond delay="0"/>
                                  </p:stCondLst>
                                  <p:childTnLst>
                                    <p:set>
                                      <p:cBhvr>
                                        <p:cTn id="278" dur="1" fill="hold">
                                          <p:stCondLst>
                                            <p:cond delay="0"/>
                                          </p:stCondLst>
                                        </p:cTn>
                                        <p:tgtEl>
                                          <p:spTgt spid="501">
                                            <p:txEl>
                                              <p:pRg st="4" end="4"/>
                                            </p:txEl>
                                          </p:spTgt>
                                        </p:tgtEl>
                                        <p:attrNameLst>
                                          <p:attrName>style.visibility</p:attrName>
                                        </p:attrNameLst>
                                      </p:cBhvr>
                                      <p:to>
                                        <p:strVal val="visible"/>
                                      </p:to>
                                    </p:set>
                                    <p:animEffect transition="in" filter="fade">
                                      <p:cBhvr>
                                        <p:cTn id="279" dur="500"/>
                                        <p:tgtEl>
                                          <p:spTgt spid="501">
                                            <p:txEl>
                                              <p:pRg st="4" end="4"/>
                                            </p:txEl>
                                          </p:spTgt>
                                        </p:tgtEl>
                                      </p:cBhvr>
                                    </p:animEffect>
                                  </p:childTnLst>
                                </p:cTn>
                              </p:par>
                            </p:childTnLst>
                          </p:cTn>
                        </p:par>
                        <p:par>
                          <p:cTn id="280" fill="hold">
                            <p:stCondLst>
                              <p:cond delay="34500"/>
                            </p:stCondLst>
                            <p:childTnLst>
                              <p:par>
                                <p:cTn id="281" presetID="10" presetClass="entr" presetSubtype="0" fill="hold" nodeType="afterEffect">
                                  <p:stCondLst>
                                    <p:cond delay="0"/>
                                  </p:stCondLst>
                                  <p:childTnLst>
                                    <p:set>
                                      <p:cBhvr>
                                        <p:cTn id="282" dur="1" fill="hold">
                                          <p:stCondLst>
                                            <p:cond delay="0"/>
                                          </p:stCondLst>
                                        </p:cTn>
                                        <p:tgtEl>
                                          <p:spTgt spid="501">
                                            <p:txEl>
                                              <p:pRg st="5" end="5"/>
                                            </p:txEl>
                                          </p:spTgt>
                                        </p:tgtEl>
                                        <p:attrNameLst>
                                          <p:attrName>style.visibility</p:attrName>
                                        </p:attrNameLst>
                                      </p:cBhvr>
                                      <p:to>
                                        <p:strVal val="visible"/>
                                      </p:to>
                                    </p:set>
                                    <p:animEffect transition="in" filter="fade">
                                      <p:cBhvr>
                                        <p:cTn id="283" dur="500"/>
                                        <p:tgtEl>
                                          <p:spTgt spid="501">
                                            <p:txEl>
                                              <p:pRg st="5" end="5"/>
                                            </p:txEl>
                                          </p:spTgt>
                                        </p:tgtEl>
                                      </p:cBhvr>
                                    </p:animEffect>
                                  </p:childTnLst>
                                </p:cTn>
                              </p:par>
                            </p:childTnLst>
                          </p:cTn>
                        </p:par>
                        <p:par>
                          <p:cTn id="284" fill="hold">
                            <p:stCondLst>
                              <p:cond delay="35000"/>
                            </p:stCondLst>
                            <p:childTnLst>
                              <p:par>
                                <p:cTn id="285" presetID="10" presetClass="entr" presetSubtype="0" fill="hold" nodeType="afterEffect">
                                  <p:stCondLst>
                                    <p:cond delay="0"/>
                                  </p:stCondLst>
                                  <p:childTnLst>
                                    <p:set>
                                      <p:cBhvr>
                                        <p:cTn id="286" dur="1" fill="hold">
                                          <p:stCondLst>
                                            <p:cond delay="0"/>
                                          </p:stCondLst>
                                        </p:cTn>
                                        <p:tgtEl>
                                          <p:spTgt spid="501">
                                            <p:txEl>
                                              <p:pRg st="6" end="6"/>
                                            </p:txEl>
                                          </p:spTgt>
                                        </p:tgtEl>
                                        <p:attrNameLst>
                                          <p:attrName>style.visibility</p:attrName>
                                        </p:attrNameLst>
                                      </p:cBhvr>
                                      <p:to>
                                        <p:strVal val="visible"/>
                                      </p:to>
                                    </p:set>
                                    <p:animEffect transition="in" filter="fade">
                                      <p:cBhvr>
                                        <p:cTn id="287" dur="500"/>
                                        <p:tgtEl>
                                          <p:spTgt spid="501">
                                            <p:txEl>
                                              <p:pRg st="6" end="6"/>
                                            </p:txEl>
                                          </p:spTgt>
                                        </p:tgtEl>
                                      </p:cBhvr>
                                    </p:animEffect>
                                  </p:childTnLst>
                                </p:cTn>
                              </p:par>
                            </p:childTnLst>
                          </p:cTn>
                        </p:par>
                        <p:par>
                          <p:cTn id="288" fill="hold">
                            <p:stCondLst>
                              <p:cond delay="35500"/>
                            </p:stCondLst>
                            <p:childTnLst>
                              <p:par>
                                <p:cTn id="289" presetID="10" presetClass="entr" presetSubtype="0" fill="hold" nodeType="afterEffect">
                                  <p:stCondLst>
                                    <p:cond delay="0"/>
                                  </p:stCondLst>
                                  <p:childTnLst>
                                    <p:set>
                                      <p:cBhvr>
                                        <p:cTn id="290" dur="1" fill="hold">
                                          <p:stCondLst>
                                            <p:cond delay="0"/>
                                          </p:stCondLst>
                                        </p:cTn>
                                        <p:tgtEl>
                                          <p:spTgt spid="501">
                                            <p:txEl>
                                              <p:pRg st="7" end="7"/>
                                            </p:txEl>
                                          </p:spTgt>
                                        </p:tgtEl>
                                        <p:attrNameLst>
                                          <p:attrName>style.visibility</p:attrName>
                                        </p:attrNameLst>
                                      </p:cBhvr>
                                      <p:to>
                                        <p:strVal val="visible"/>
                                      </p:to>
                                    </p:set>
                                    <p:animEffect transition="in" filter="fade">
                                      <p:cBhvr>
                                        <p:cTn id="291" dur="500"/>
                                        <p:tgtEl>
                                          <p:spTgt spid="501">
                                            <p:txEl>
                                              <p:pRg st="7" end="7"/>
                                            </p:txEl>
                                          </p:spTgt>
                                        </p:tgtEl>
                                      </p:cBhvr>
                                    </p:animEffect>
                                  </p:childTnLst>
                                </p:cTn>
                              </p:par>
                            </p:childTnLst>
                          </p:cTn>
                        </p:par>
                        <p:par>
                          <p:cTn id="292" fill="hold">
                            <p:stCondLst>
                              <p:cond delay="36000"/>
                            </p:stCondLst>
                            <p:childTnLst>
                              <p:par>
                                <p:cTn id="293" presetID="10" presetClass="entr" presetSubtype="0" fill="hold" nodeType="afterEffect">
                                  <p:stCondLst>
                                    <p:cond delay="0"/>
                                  </p:stCondLst>
                                  <p:childTnLst>
                                    <p:set>
                                      <p:cBhvr>
                                        <p:cTn id="294" dur="1" fill="hold">
                                          <p:stCondLst>
                                            <p:cond delay="0"/>
                                          </p:stCondLst>
                                        </p:cTn>
                                        <p:tgtEl>
                                          <p:spTgt spid="501">
                                            <p:txEl>
                                              <p:pRg st="8" end="8"/>
                                            </p:txEl>
                                          </p:spTgt>
                                        </p:tgtEl>
                                        <p:attrNameLst>
                                          <p:attrName>style.visibility</p:attrName>
                                        </p:attrNameLst>
                                      </p:cBhvr>
                                      <p:to>
                                        <p:strVal val="visible"/>
                                      </p:to>
                                    </p:set>
                                    <p:animEffect transition="in" filter="fade">
                                      <p:cBhvr>
                                        <p:cTn id="295" dur="500"/>
                                        <p:tgtEl>
                                          <p:spTgt spid="501">
                                            <p:txEl>
                                              <p:pRg st="8" end="8"/>
                                            </p:txEl>
                                          </p:spTgt>
                                        </p:tgtEl>
                                      </p:cBhvr>
                                    </p:animEffect>
                                  </p:childTnLst>
                                </p:cTn>
                              </p:par>
                            </p:childTnLst>
                          </p:cTn>
                        </p:par>
                        <p:par>
                          <p:cTn id="296" fill="hold">
                            <p:stCondLst>
                              <p:cond delay="36500"/>
                            </p:stCondLst>
                            <p:childTnLst>
                              <p:par>
                                <p:cTn id="297" presetID="10" presetClass="entr" presetSubtype="0" fill="hold" nodeType="afterEffect">
                                  <p:stCondLst>
                                    <p:cond delay="0"/>
                                  </p:stCondLst>
                                  <p:childTnLst>
                                    <p:set>
                                      <p:cBhvr>
                                        <p:cTn id="298" dur="1" fill="hold">
                                          <p:stCondLst>
                                            <p:cond delay="0"/>
                                          </p:stCondLst>
                                        </p:cTn>
                                        <p:tgtEl>
                                          <p:spTgt spid="472"/>
                                        </p:tgtEl>
                                        <p:attrNameLst>
                                          <p:attrName>style.visibility</p:attrName>
                                        </p:attrNameLst>
                                      </p:cBhvr>
                                      <p:to>
                                        <p:strVal val="visible"/>
                                      </p:to>
                                    </p:set>
                                    <p:animEffect transition="in" filter="fade">
                                      <p:cBhvr>
                                        <p:cTn id="299" dur="500"/>
                                        <p:tgtEl>
                                          <p:spTgt spid="472"/>
                                        </p:tgtEl>
                                      </p:cBhvr>
                                    </p:animEffect>
                                  </p:childTnLst>
                                </p:cTn>
                              </p:par>
                            </p:childTnLst>
                          </p:cTn>
                        </p:par>
                        <p:par>
                          <p:cTn id="300" fill="hold">
                            <p:stCondLst>
                              <p:cond delay="37000"/>
                            </p:stCondLst>
                            <p:childTnLst>
                              <p:par>
                                <p:cTn id="301" presetID="10" presetClass="entr" presetSubtype="0" fill="hold" nodeType="afterEffect">
                                  <p:stCondLst>
                                    <p:cond delay="0"/>
                                  </p:stCondLst>
                                  <p:childTnLst>
                                    <p:set>
                                      <p:cBhvr>
                                        <p:cTn id="302" dur="1" fill="hold">
                                          <p:stCondLst>
                                            <p:cond delay="0"/>
                                          </p:stCondLst>
                                        </p:cTn>
                                        <p:tgtEl>
                                          <p:spTgt spid="479"/>
                                        </p:tgtEl>
                                        <p:attrNameLst>
                                          <p:attrName>style.visibility</p:attrName>
                                        </p:attrNameLst>
                                      </p:cBhvr>
                                      <p:to>
                                        <p:strVal val="visible"/>
                                      </p:to>
                                    </p:set>
                                    <p:animEffect transition="in" filter="fade">
                                      <p:cBhvr>
                                        <p:cTn id="303" dur="500"/>
                                        <p:tgtEl>
                                          <p:spTgt spid="479"/>
                                        </p:tgtEl>
                                      </p:cBhvr>
                                    </p:animEffect>
                                  </p:childTnLst>
                                </p:cTn>
                              </p:par>
                            </p:childTnLst>
                          </p:cTn>
                        </p:par>
                        <p:par>
                          <p:cTn id="304" fill="hold">
                            <p:stCondLst>
                              <p:cond delay="37500"/>
                            </p:stCondLst>
                            <p:childTnLst>
                              <p:par>
                                <p:cTn id="305" presetID="10" presetClass="entr" presetSubtype="0" fill="hold" nodeType="afterEffect">
                                  <p:stCondLst>
                                    <p:cond delay="0"/>
                                  </p:stCondLst>
                                  <p:childTnLst>
                                    <p:set>
                                      <p:cBhvr>
                                        <p:cTn id="306" dur="1" fill="hold">
                                          <p:stCondLst>
                                            <p:cond delay="0"/>
                                          </p:stCondLst>
                                        </p:cTn>
                                        <p:tgtEl>
                                          <p:spTgt spid="490"/>
                                        </p:tgtEl>
                                        <p:attrNameLst>
                                          <p:attrName>style.visibility</p:attrName>
                                        </p:attrNameLst>
                                      </p:cBhvr>
                                      <p:to>
                                        <p:strVal val="visible"/>
                                      </p:to>
                                    </p:set>
                                    <p:animEffect transition="in" filter="fade">
                                      <p:cBhvr>
                                        <p:cTn id="307" dur="500"/>
                                        <p:tgtEl>
                                          <p:spTgt spid="490"/>
                                        </p:tgtEl>
                                      </p:cBhvr>
                                    </p:animEffect>
                                  </p:childTnLst>
                                </p:cTn>
                              </p:par>
                            </p:childTnLst>
                          </p:cTn>
                        </p:par>
                        <p:par>
                          <p:cTn id="308" fill="hold">
                            <p:stCondLst>
                              <p:cond delay="38000"/>
                            </p:stCondLst>
                            <p:childTnLst>
                              <p:par>
                                <p:cTn id="309" presetID="10" presetClass="entr" presetSubtype="0" fill="hold" nodeType="afterEffect">
                                  <p:stCondLst>
                                    <p:cond delay="0"/>
                                  </p:stCondLst>
                                  <p:childTnLst>
                                    <p:set>
                                      <p:cBhvr>
                                        <p:cTn id="310" dur="1" fill="hold">
                                          <p:stCondLst>
                                            <p:cond delay="0"/>
                                          </p:stCondLst>
                                        </p:cTn>
                                        <p:tgtEl>
                                          <p:spTgt spid="504">
                                            <p:txEl>
                                              <p:pRg st="0" end="0"/>
                                            </p:txEl>
                                          </p:spTgt>
                                        </p:tgtEl>
                                        <p:attrNameLst>
                                          <p:attrName>style.visibility</p:attrName>
                                        </p:attrNameLst>
                                      </p:cBhvr>
                                      <p:to>
                                        <p:strVal val="visible"/>
                                      </p:to>
                                    </p:set>
                                    <p:animEffect transition="in" filter="fade">
                                      <p:cBhvr>
                                        <p:cTn id="311" dur="500"/>
                                        <p:tgtEl>
                                          <p:spTgt spid="504">
                                            <p:txEl>
                                              <p:pRg st="0" end="0"/>
                                            </p:txEl>
                                          </p:spTgt>
                                        </p:tgtEl>
                                      </p:cBhvr>
                                    </p:animEffect>
                                  </p:childTnLst>
                                </p:cTn>
                              </p:par>
                            </p:childTnLst>
                          </p:cTn>
                        </p:par>
                        <p:par>
                          <p:cTn id="312" fill="hold">
                            <p:stCondLst>
                              <p:cond delay="38500"/>
                            </p:stCondLst>
                            <p:childTnLst>
                              <p:par>
                                <p:cTn id="313" presetID="10" presetClass="entr" presetSubtype="0" fill="hold" nodeType="afterEffect">
                                  <p:stCondLst>
                                    <p:cond delay="0"/>
                                  </p:stCondLst>
                                  <p:childTnLst>
                                    <p:set>
                                      <p:cBhvr>
                                        <p:cTn id="314" dur="1" fill="hold">
                                          <p:stCondLst>
                                            <p:cond delay="0"/>
                                          </p:stCondLst>
                                        </p:cTn>
                                        <p:tgtEl>
                                          <p:spTgt spid="504">
                                            <p:txEl>
                                              <p:pRg st="1" end="1"/>
                                            </p:txEl>
                                          </p:spTgt>
                                        </p:tgtEl>
                                        <p:attrNameLst>
                                          <p:attrName>style.visibility</p:attrName>
                                        </p:attrNameLst>
                                      </p:cBhvr>
                                      <p:to>
                                        <p:strVal val="visible"/>
                                      </p:to>
                                    </p:set>
                                    <p:animEffect transition="in" filter="fade">
                                      <p:cBhvr>
                                        <p:cTn id="315" dur="500"/>
                                        <p:tgtEl>
                                          <p:spTgt spid="504">
                                            <p:txEl>
                                              <p:pRg st="1" end="1"/>
                                            </p:txEl>
                                          </p:spTgt>
                                        </p:tgtEl>
                                      </p:cBhvr>
                                    </p:animEffect>
                                  </p:childTnLst>
                                </p:cTn>
                              </p:par>
                            </p:childTnLst>
                          </p:cTn>
                        </p:par>
                        <p:par>
                          <p:cTn id="316" fill="hold">
                            <p:stCondLst>
                              <p:cond delay="39000"/>
                            </p:stCondLst>
                            <p:childTnLst>
                              <p:par>
                                <p:cTn id="317" presetID="10" presetClass="entr" presetSubtype="0" fill="hold" nodeType="afterEffect">
                                  <p:stCondLst>
                                    <p:cond delay="0"/>
                                  </p:stCondLst>
                                  <p:childTnLst>
                                    <p:set>
                                      <p:cBhvr>
                                        <p:cTn id="318" dur="1" fill="hold">
                                          <p:stCondLst>
                                            <p:cond delay="0"/>
                                          </p:stCondLst>
                                        </p:cTn>
                                        <p:tgtEl>
                                          <p:spTgt spid="504">
                                            <p:txEl>
                                              <p:pRg st="2" end="2"/>
                                            </p:txEl>
                                          </p:spTgt>
                                        </p:tgtEl>
                                        <p:attrNameLst>
                                          <p:attrName>style.visibility</p:attrName>
                                        </p:attrNameLst>
                                      </p:cBhvr>
                                      <p:to>
                                        <p:strVal val="visible"/>
                                      </p:to>
                                    </p:set>
                                    <p:animEffect transition="in" filter="fade">
                                      <p:cBhvr>
                                        <p:cTn id="319" dur="500"/>
                                        <p:tgtEl>
                                          <p:spTgt spid="504">
                                            <p:txEl>
                                              <p:pRg st="2" end="2"/>
                                            </p:txEl>
                                          </p:spTgt>
                                        </p:tgtEl>
                                      </p:cBhvr>
                                    </p:animEffect>
                                  </p:childTnLst>
                                </p:cTn>
                              </p:par>
                            </p:childTnLst>
                          </p:cTn>
                        </p:par>
                        <p:par>
                          <p:cTn id="320" fill="hold">
                            <p:stCondLst>
                              <p:cond delay="39500"/>
                            </p:stCondLst>
                            <p:childTnLst>
                              <p:par>
                                <p:cTn id="321" presetID="10" presetClass="entr" presetSubtype="0" fill="hold" nodeType="afterEffect">
                                  <p:stCondLst>
                                    <p:cond delay="0"/>
                                  </p:stCondLst>
                                  <p:childTnLst>
                                    <p:set>
                                      <p:cBhvr>
                                        <p:cTn id="322" dur="1" fill="hold">
                                          <p:stCondLst>
                                            <p:cond delay="0"/>
                                          </p:stCondLst>
                                        </p:cTn>
                                        <p:tgtEl>
                                          <p:spTgt spid="504">
                                            <p:txEl>
                                              <p:pRg st="3" end="3"/>
                                            </p:txEl>
                                          </p:spTgt>
                                        </p:tgtEl>
                                        <p:attrNameLst>
                                          <p:attrName>style.visibility</p:attrName>
                                        </p:attrNameLst>
                                      </p:cBhvr>
                                      <p:to>
                                        <p:strVal val="visible"/>
                                      </p:to>
                                    </p:set>
                                    <p:animEffect transition="in" filter="fade">
                                      <p:cBhvr>
                                        <p:cTn id="323" dur="500"/>
                                        <p:tgtEl>
                                          <p:spTgt spid="504">
                                            <p:txEl>
                                              <p:pRg st="3" end="3"/>
                                            </p:txEl>
                                          </p:spTgt>
                                        </p:tgtEl>
                                      </p:cBhvr>
                                    </p:animEffect>
                                  </p:childTnLst>
                                </p:cTn>
                              </p:par>
                            </p:childTnLst>
                          </p:cTn>
                        </p:par>
                        <p:par>
                          <p:cTn id="324" fill="hold">
                            <p:stCondLst>
                              <p:cond delay="40000"/>
                            </p:stCondLst>
                            <p:childTnLst>
                              <p:par>
                                <p:cTn id="325" presetID="10" presetClass="entr" presetSubtype="0" fill="hold" nodeType="afterEffect">
                                  <p:stCondLst>
                                    <p:cond delay="0"/>
                                  </p:stCondLst>
                                  <p:childTnLst>
                                    <p:set>
                                      <p:cBhvr>
                                        <p:cTn id="326" dur="1" fill="hold">
                                          <p:stCondLst>
                                            <p:cond delay="0"/>
                                          </p:stCondLst>
                                        </p:cTn>
                                        <p:tgtEl>
                                          <p:spTgt spid="504">
                                            <p:txEl>
                                              <p:pRg st="4" end="4"/>
                                            </p:txEl>
                                          </p:spTgt>
                                        </p:tgtEl>
                                        <p:attrNameLst>
                                          <p:attrName>style.visibility</p:attrName>
                                        </p:attrNameLst>
                                      </p:cBhvr>
                                      <p:to>
                                        <p:strVal val="visible"/>
                                      </p:to>
                                    </p:set>
                                    <p:animEffect transition="in" filter="fade">
                                      <p:cBhvr>
                                        <p:cTn id="327" dur="500"/>
                                        <p:tgtEl>
                                          <p:spTgt spid="504">
                                            <p:txEl>
                                              <p:pRg st="4" end="4"/>
                                            </p:txEl>
                                          </p:spTgt>
                                        </p:tgtEl>
                                      </p:cBhvr>
                                    </p:animEffect>
                                  </p:childTnLst>
                                </p:cTn>
                              </p:par>
                            </p:childTnLst>
                          </p:cTn>
                        </p:par>
                        <p:par>
                          <p:cTn id="328" fill="hold">
                            <p:stCondLst>
                              <p:cond delay="40500"/>
                            </p:stCondLst>
                            <p:childTnLst>
                              <p:par>
                                <p:cTn id="329" presetID="10" presetClass="entr" presetSubtype="0" fill="hold" nodeType="afterEffect">
                                  <p:stCondLst>
                                    <p:cond delay="0"/>
                                  </p:stCondLst>
                                  <p:childTnLst>
                                    <p:set>
                                      <p:cBhvr>
                                        <p:cTn id="330" dur="1" fill="hold">
                                          <p:stCondLst>
                                            <p:cond delay="0"/>
                                          </p:stCondLst>
                                        </p:cTn>
                                        <p:tgtEl>
                                          <p:spTgt spid="504">
                                            <p:txEl>
                                              <p:pRg st="5" end="5"/>
                                            </p:txEl>
                                          </p:spTgt>
                                        </p:tgtEl>
                                        <p:attrNameLst>
                                          <p:attrName>style.visibility</p:attrName>
                                        </p:attrNameLst>
                                      </p:cBhvr>
                                      <p:to>
                                        <p:strVal val="visible"/>
                                      </p:to>
                                    </p:set>
                                    <p:animEffect transition="in" filter="fade">
                                      <p:cBhvr>
                                        <p:cTn id="331" dur="500"/>
                                        <p:tgtEl>
                                          <p:spTgt spid="504">
                                            <p:txEl>
                                              <p:pRg st="5" end="5"/>
                                            </p:txEl>
                                          </p:spTgt>
                                        </p:tgtEl>
                                      </p:cBhvr>
                                    </p:animEffect>
                                  </p:childTnLst>
                                </p:cTn>
                              </p:par>
                            </p:childTnLst>
                          </p:cTn>
                        </p:par>
                        <p:par>
                          <p:cTn id="332" fill="hold">
                            <p:stCondLst>
                              <p:cond delay="41000"/>
                            </p:stCondLst>
                            <p:childTnLst>
                              <p:par>
                                <p:cTn id="333" presetID="10" presetClass="entr" presetSubtype="0" fill="hold" nodeType="afterEffect">
                                  <p:stCondLst>
                                    <p:cond delay="0"/>
                                  </p:stCondLst>
                                  <p:childTnLst>
                                    <p:set>
                                      <p:cBhvr>
                                        <p:cTn id="334" dur="1" fill="hold">
                                          <p:stCondLst>
                                            <p:cond delay="0"/>
                                          </p:stCondLst>
                                        </p:cTn>
                                        <p:tgtEl>
                                          <p:spTgt spid="504">
                                            <p:txEl>
                                              <p:pRg st="6" end="6"/>
                                            </p:txEl>
                                          </p:spTgt>
                                        </p:tgtEl>
                                        <p:attrNameLst>
                                          <p:attrName>style.visibility</p:attrName>
                                        </p:attrNameLst>
                                      </p:cBhvr>
                                      <p:to>
                                        <p:strVal val="visible"/>
                                      </p:to>
                                    </p:set>
                                    <p:animEffect transition="in" filter="fade">
                                      <p:cBhvr>
                                        <p:cTn id="335" dur="500"/>
                                        <p:tgtEl>
                                          <p:spTgt spid="504">
                                            <p:txEl>
                                              <p:pRg st="6" end="6"/>
                                            </p:txEl>
                                          </p:spTgt>
                                        </p:tgtEl>
                                      </p:cBhvr>
                                    </p:animEffect>
                                  </p:childTnLst>
                                </p:cTn>
                              </p:par>
                            </p:childTnLst>
                          </p:cTn>
                        </p:par>
                        <p:par>
                          <p:cTn id="336" fill="hold">
                            <p:stCondLst>
                              <p:cond delay="41500"/>
                            </p:stCondLst>
                            <p:childTnLst>
                              <p:par>
                                <p:cTn id="337" presetID="10" presetClass="entr" presetSubtype="0" fill="hold" nodeType="afterEffect">
                                  <p:stCondLst>
                                    <p:cond delay="0"/>
                                  </p:stCondLst>
                                  <p:childTnLst>
                                    <p:set>
                                      <p:cBhvr>
                                        <p:cTn id="338" dur="1" fill="hold">
                                          <p:stCondLst>
                                            <p:cond delay="0"/>
                                          </p:stCondLst>
                                        </p:cTn>
                                        <p:tgtEl>
                                          <p:spTgt spid="504">
                                            <p:txEl>
                                              <p:pRg st="7" end="7"/>
                                            </p:txEl>
                                          </p:spTgt>
                                        </p:tgtEl>
                                        <p:attrNameLst>
                                          <p:attrName>style.visibility</p:attrName>
                                        </p:attrNameLst>
                                      </p:cBhvr>
                                      <p:to>
                                        <p:strVal val="visible"/>
                                      </p:to>
                                    </p:set>
                                    <p:animEffect transition="in" filter="fade">
                                      <p:cBhvr>
                                        <p:cTn id="339" dur="500"/>
                                        <p:tgtEl>
                                          <p:spTgt spid="504">
                                            <p:txEl>
                                              <p:pRg st="7" end="7"/>
                                            </p:txEl>
                                          </p:spTgt>
                                        </p:tgtEl>
                                      </p:cBhvr>
                                    </p:animEffect>
                                  </p:childTnLst>
                                </p:cTn>
                              </p:par>
                            </p:childTnLst>
                          </p:cTn>
                        </p:par>
                        <p:par>
                          <p:cTn id="340" fill="hold">
                            <p:stCondLst>
                              <p:cond delay="42000"/>
                            </p:stCondLst>
                            <p:childTnLst>
                              <p:par>
                                <p:cTn id="341" presetID="10" presetClass="entr" presetSubtype="0" fill="hold" nodeType="afterEffect">
                                  <p:stCondLst>
                                    <p:cond delay="0"/>
                                  </p:stCondLst>
                                  <p:childTnLst>
                                    <p:set>
                                      <p:cBhvr>
                                        <p:cTn id="342" dur="1" fill="hold">
                                          <p:stCondLst>
                                            <p:cond delay="0"/>
                                          </p:stCondLst>
                                        </p:cTn>
                                        <p:tgtEl>
                                          <p:spTgt spid="504">
                                            <p:txEl>
                                              <p:pRg st="8" end="8"/>
                                            </p:txEl>
                                          </p:spTgt>
                                        </p:tgtEl>
                                        <p:attrNameLst>
                                          <p:attrName>style.visibility</p:attrName>
                                        </p:attrNameLst>
                                      </p:cBhvr>
                                      <p:to>
                                        <p:strVal val="visible"/>
                                      </p:to>
                                    </p:set>
                                    <p:animEffect transition="in" filter="fade">
                                      <p:cBhvr>
                                        <p:cTn id="343" dur="500"/>
                                        <p:tgtEl>
                                          <p:spTgt spid="504">
                                            <p:txEl>
                                              <p:pRg st="8" end="8"/>
                                            </p:txEl>
                                          </p:spTgt>
                                        </p:tgtEl>
                                      </p:cBhvr>
                                    </p:animEffect>
                                  </p:childTnLst>
                                </p:cTn>
                              </p:par>
                            </p:childTnLst>
                          </p:cTn>
                        </p:par>
                        <p:par>
                          <p:cTn id="344" fill="hold">
                            <p:stCondLst>
                              <p:cond delay="42500"/>
                            </p:stCondLst>
                            <p:childTnLst>
                              <p:par>
                                <p:cTn id="345" presetID="10" presetClass="entr" presetSubtype="0" fill="hold" nodeType="afterEffect">
                                  <p:stCondLst>
                                    <p:cond delay="0"/>
                                  </p:stCondLst>
                                  <p:childTnLst>
                                    <p:set>
                                      <p:cBhvr>
                                        <p:cTn id="346" dur="1" fill="hold">
                                          <p:stCondLst>
                                            <p:cond delay="0"/>
                                          </p:stCondLst>
                                        </p:cTn>
                                        <p:tgtEl>
                                          <p:spTgt spid="505">
                                            <p:txEl>
                                              <p:pRg st="0" end="0"/>
                                            </p:txEl>
                                          </p:spTgt>
                                        </p:tgtEl>
                                        <p:attrNameLst>
                                          <p:attrName>style.visibility</p:attrName>
                                        </p:attrNameLst>
                                      </p:cBhvr>
                                      <p:to>
                                        <p:strVal val="visible"/>
                                      </p:to>
                                    </p:set>
                                    <p:animEffect transition="in" filter="fade">
                                      <p:cBhvr>
                                        <p:cTn id="347" dur="500"/>
                                        <p:tgtEl>
                                          <p:spTgt spid="505">
                                            <p:txEl>
                                              <p:pRg st="0" end="0"/>
                                            </p:txEl>
                                          </p:spTgt>
                                        </p:tgtEl>
                                      </p:cBhvr>
                                    </p:animEffect>
                                  </p:childTnLst>
                                </p:cTn>
                              </p:par>
                            </p:childTnLst>
                          </p:cTn>
                        </p:par>
                        <p:par>
                          <p:cTn id="348" fill="hold">
                            <p:stCondLst>
                              <p:cond delay="43000"/>
                            </p:stCondLst>
                            <p:childTnLst>
                              <p:par>
                                <p:cTn id="349" presetID="10" presetClass="entr" presetSubtype="0" fill="hold" nodeType="afterEffect">
                                  <p:stCondLst>
                                    <p:cond delay="0"/>
                                  </p:stCondLst>
                                  <p:childTnLst>
                                    <p:set>
                                      <p:cBhvr>
                                        <p:cTn id="350" dur="1" fill="hold">
                                          <p:stCondLst>
                                            <p:cond delay="0"/>
                                          </p:stCondLst>
                                        </p:cTn>
                                        <p:tgtEl>
                                          <p:spTgt spid="505">
                                            <p:txEl>
                                              <p:pRg st="1" end="1"/>
                                            </p:txEl>
                                          </p:spTgt>
                                        </p:tgtEl>
                                        <p:attrNameLst>
                                          <p:attrName>style.visibility</p:attrName>
                                        </p:attrNameLst>
                                      </p:cBhvr>
                                      <p:to>
                                        <p:strVal val="visible"/>
                                      </p:to>
                                    </p:set>
                                    <p:animEffect transition="in" filter="fade">
                                      <p:cBhvr>
                                        <p:cTn id="351" dur="500"/>
                                        <p:tgtEl>
                                          <p:spTgt spid="505">
                                            <p:txEl>
                                              <p:pRg st="1" end="1"/>
                                            </p:txEl>
                                          </p:spTgt>
                                        </p:tgtEl>
                                      </p:cBhvr>
                                    </p:animEffect>
                                  </p:childTnLst>
                                </p:cTn>
                              </p:par>
                            </p:childTnLst>
                          </p:cTn>
                        </p:par>
                        <p:par>
                          <p:cTn id="352" fill="hold">
                            <p:stCondLst>
                              <p:cond delay="43500"/>
                            </p:stCondLst>
                            <p:childTnLst>
                              <p:par>
                                <p:cTn id="353" presetID="10" presetClass="entr" presetSubtype="0" fill="hold" nodeType="afterEffect">
                                  <p:stCondLst>
                                    <p:cond delay="0"/>
                                  </p:stCondLst>
                                  <p:childTnLst>
                                    <p:set>
                                      <p:cBhvr>
                                        <p:cTn id="354" dur="1" fill="hold">
                                          <p:stCondLst>
                                            <p:cond delay="0"/>
                                          </p:stCondLst>
                                        </p:cTn>
                                        <p:tgtEl>
                                          <p:spTgt spid="505">
                                            <p:txEl>
                                              <p:pRg st="2" end="2"/>
                                            </p:txEl>
                                          </p:spTgt>
                                        </p:tgtEl>
                                        <p:attrNameLst>
                                          <p:attrName>style.visibility</p:attrName>
                                        </p:attrNameLst>
                                      </p:cBhvr>
                                      <p:to>
                                        <p:strVal val="visible"/>
                                      </p:to>
                                    </p:set>
                                    <p:animEffect transition="in" filter="fade">
                                      <p:cBhvr>
                                        <p:cTn id="355" dur="500"/>
                                        <p:tgtEl>
                                          <p:spTgt spid="505">
                                            <p:txEl>
                                              <p:pRg st="2" end="2"/>
                                            </p:txEl>
                                          </p:spTgt>
                                        </p:tgtEl>
                                      </p:cBhvr>
                                    </p:animEffect>
                                  </p:childTnLst>
                                </p:cTn>
                              </p:par>
                            </p:childTnLst>
                          </p:cTn>
                        </p:par>
                        <p:par>
                          <p:cTn id="356" fill="hold">
                            <p:stCondLst>
                              <p:cond delay="44000"/>
                            </p:stCondLst>
                            <p:childTnLst>
                              <p:par>
                                <p:cTn id="357" presetID="10" presetClass="entr" presetSubtype="0" fill="hold" nodeType="afterEffect">
                                  <p:stCondLst>
                                    <p:cond delay="0"/>
                                  </p:stCondLst>
                                  <p:childTnLst>
                                    <p:set>
                                      <p:cBhvr>
                                        <p:cTn id="358" dur="1" fill="hold">
                                          <p:stCondLst>
                                            <p:cond delay="0"/>
                                          </p:stCondLst>
                                        </p:cTn>
                                        <p:tgtEl>
                                          <p:spTgt spid="505">
                                            <p:txEl>
                                              <p:pRg st="3" end="3"/>
                                            </p:txEl>
                                          </p:spTgt>
                                        </p:tgtEl>
                                        <p:attrNameLst>
                                          <p:attrName>style.visibility</p:attrName>
                                        </p:attrNameLst>
                                      </p:cBhvr>
                                      <p:to>
                                        <p:strVal val="visible"/>
                                      </p:to>
                                    </p:set>
                                    <p:animEffect transition="in" filter="fade">
                                      <p:cBhvr>
                                        <p:cTn id="359" dur="500"/>
                                        <p:tgtEl>
                                          <p:spTgt spid="505">
                                            <p:txEl>
                                              <p:pRg st="3" end="3"/>
                                            </p:txEl>
                                          </p:spTgt>
                                        </p:tgtEl>
                                      </p:cBhvr>
                                    </p:animEffect>
                                  </p:childTnLst>
                                </p:cTn>
                              </p:par>
                            </p:childTnLst>
                          </p:cTn>
                        </p:par>
                        <p:par>
                          <p:cTn id="360" fill="hold">
                            <p:stCondLst>
                              <p:cond delay="44500"/>
                            </p:stCondLst>
                            <p:childTnLst>
                              <p:par>
                                <p:cTn id="361" presetID="10" presetClass="entr" presetSubtype="0" fill="hold" nodeType="afterEffect">
                                  <p:stCondLst>
                                    <p:cond delay="0"/>
                                  </p:stCondLst>
                                  <p:childTnLst>
                                    <p:set>
                                      <p:cBhvr>
                                        <p:cTn id="362" dur="1" fill="hold">
                                          <p:stCondLst>
                                            <p:cond delay="0"/>
                                          </p:stCondLst>
                                        </p:cTn>
                                        <p:tgtEl>
                                          <p:spTgt spid="505">
                                            <p:txEl>
                                              <p:pRg st="4" end="4"/>
                                            </p:txEl>
                                          </p:spTgt>
                                        </p:tgtEl>
                                        <p:attrNameLst>
                                          <p:attrName>style.visibility</p:attrName>
                                        </p:attrNameLst>
                                      </p:cBhvr>
                                      <p:to>
                                        <p:strVal val="visible"/>
                                      </p:to>
                                    </p:set>
                                    <p:animEffect transition="in" filter="fade">
                                      <p:cBhvr>
                                        <p:cTn id="363" dur="500"/>
                                        <p:tgtEl>
                                          <p:spTgt spid="505">
                                            <p:txEl>
                                              <p:pRg st="4" end="4"/>
                                            </p:txEl>
                                          </p:spTgt>
                                        </p:tgtEl>
                                      </p:cBhvr>
                                    </p:animEffect>
                                  </p:childTnLst>
                                </p:cTn>
                              </p:par>
                            </p:childTnLst>
                          </p:cTn>
                        </p:par>
                        <p:par>
                          <p:cTn id="364" fill="hold">
                            <p:stCondLst>
                              <p:cond delay="45000"/>
                            </p:stCondLst>
                            <p:childTnLst>
                              <p:par>
                                <p:cTn id="365" presetID="10" presetClass="entr" presetSubtype="0" fill="hold" nodeType="afterEffect">
                                  <p:stCondLst>
                                    <p:cond delay="0"/>
                                  </p:stCondLst>
                                  <p:childTnLst>
                                    <p:set>
                                      <p:cBhvr>
                                        <p:cTn id="366" dur="1" fill="hold">
                                          <p:stCondLst>
                                            <p:cond delay="0"/>
                                          </p:stCondLst>
                                        </p:cTn>
                                        <p:tgtEl>
                                          <p:spTgt spid="505">
                                            <p:txEl>
                                              <p:pRg st="5" end="5"/>
                                            </p:txEl>
                                          </p:spTgt>
                                        </p:tgtEl>
                                        <p:attrNameLst>
                                          <p:attrName>style.visibility</p:attrName>
                                        </p:attrNameLst>
                                      </p:cBhvr>
                                      <p:to>
                                        <p:strVal val="visible"/>
                                      </p:to>
                                    </p:set>
                                    <p:animEffect transition="in" filter="fade">
                                      <p:cBhvr>
                                        <p:cTn id="367" dur="500"/>
                                        <p:tgtEl>
                                          <p:spTgt spid="505">
                                            <p:txEl>
                                              <p:pRg st="5" end="5"/>
                                            </p:txEl>
                                          </p:spTgt>
                                        </p:tgtEl>
                                      </p:cBhvr>
                                    </p:animEffect>
                                  </p:childTnLst>
                                </p:cTn>
                              </p:par>
                            </p:childTnLst>
                          </p:cTn>
                        </p:par>
                        <p:par>
                          <p:cTn id="368" fill="hold">
                            <p:stCondLst>
                              <p:cond delay="45500"/>
                            </p:stCondLst>
                            <p:childTnLst>
                              <p:par>
                                <p:cTn id="369" presetID="10" presetClass="entr" presetSubtype="0" fill="hold" nodeType="afterEffect">
                                  <p:stCondLst>
                                    <p:cond delay="0"/>
                                  </p:stCondLst>
                                  <p:childTnLst>
                                    <p:set>
                                      <p:cBhvr>
                                        <p:cTn id="370" dur="1" fill="hold">
                                          <p:stCondLst>
                                            <p:cond delay="0"/>
                                          </p:stCondLst>
                                        </p:cTn>
                                        <p:tgtEl>
                                          <p:spTgt spid="505">
                                            <p:txEl>
                                              <p:pRg st="6" end="6"/>
                                            </p:txEl>
                                          </p:spTgt>
                                        </p:tgtEl>
                                        <p:attrNameLst>
                                          <p:attrName>style.visibility</p:attrName>
                                        </p:attrNameLst>
                                      </p:cBhvr>
                                      <p:to>
                                        <p:strVal val="visible"/>
                                      </p:to>
                                    </p:set>
                                    <p:animEffect transition="in" filter="fade">
                                      <p:cBhvr>
                                        <p:cTn id="371" dur="500"/>
                                        <p:tgtEl>
                                          <p:spTgt spid="505">
                                            <p:txEl>
                                              <p:pRg st="6" end="6"/>
                                            </p:txEl>
                                          </p:spTgt>
                                        </p:tgtEl>
                                      </p:cBhvr>
                                    </p:animEffect>
                                  </p:childTnLst>
                                </p:cTn>
                              </p:par>
                            </p:childTnLst>
                          </p:cTn>
                        </p:par>
                        <p:par>
                          <p:cTn id="372" fill="hold">
                            <p:stCondLst>
                              <p:cond delay="46000"/>
                            </p:stCondLst>
                            <p:childTnLst>
                              <p:par>
                                <p:cTn id="373" presetID="10" presetClass="entr" presetSubtype="0" fill="hold" nodeType="afterEffect">
                                  <p:stCondLst>
                                    <p:cond delay="0"/>
                                  </p:stCondLst>
                                  <p:childTnLst>
                                    <p:set>
                                      <p:cBhvr>
                                        <p:cTn id="374" dur="1" fill="hold">
                                          <p:stCondLst>
                                            <p:cond delay="0"/>
                                          </p:stCondLst>
                                        </p:cTn>
                                        <p:tgtEl>
                                          <p:spTgt spid="505">
                                            <p:txEl>
                                              <p:pRg st="7" end="7"/>
                                            </p:txEl>
                                          </p:spTgt>
                                        </p:tgtEl>
                                        <p:attrNameLst>
                                          <p:attrName>style.visibility</p:attrName>
                                        </p:attrNameLst>
                                      </p:cBhvr>
                                      <p:to>
                                        <p:strVal val="visible"/>
                                      </p:to>
                                    </p:set>
                                    <p:animEffect transition="in" filter="fade">
                                      <p:cBhvr>
                                        <p:cTn id="375" dur="500"/>
                                        <p:tgtEl>
                                          <p:spTgt spid="505">
                                            <p:txEl>
                                              <p:pRg st="7" end="7"/>
                                            </p:txEl>
                                          </p:spTgt>
                                        </p:tgtEl>
                                      </p:cBhvr>
                                    </p:animEffect>
                                  </p:childTnLst>
                                </p:cTn>
                              </p:par>
                            </p:childTnLst>
                          </p:cTn>
                        </p:par>
                        <p:par>
                          <p:cTn id="376" fill="hold">
                            <p:stCondLst>
                              <p:cond delay="46500"/>
                            </p:stCondLst>
                            <p:childTnLst>
                              <p:par>
                                <p:cTn id="377" presetID="10" presetClass="entr" presetSubtype="0" fill="hold" nodeType="afterEffect">
                                  <p:stCondLst>
                                    <p:cond delay="0"/>
                                  </p:stCondLst>
                                  <p:childTnLst>
                                    <p:set>
                                      <p:cBhvr>
                                        <p:cTn id="378" dur="1" fill="hold">
                                          <p:stCondLst>
                                            <p:cond delay="0"/>
                                          </p:stCondLst>
                                        </p:cTn>
                                        <p:tgtEl>
                                          <p:spTgt spid="505">
                                            <p:txEl>
                                              <p:pRg st="8" end="8"/>
                                            </p:txEl>
                                          </p:spTgt>
                                        </p:tgtEl>
                                        <p:attrNameLst>
                                          <p:attrName>style.visibility</p:attrName>
                                        </p:attrNameLst>
                                      </p:cBhvr>
                                      <p:to>
                                        <p:strVal val="visible"/>
                                      </p:to>
                                    </p:set>
                                    <p:animEffect transition="in" filter="fade">
                                      <p:cBhvr>
                                        <p:cTn id="379" dur="500"/>
                                        <p:tgtEl>
                                          <p:spTgt spid="505">
                                            <p:txEl>
                                              <p:pRg st="8" end="8"/>
                                            </p:txEl>
                                          </p:spTgt>
                                        </p:tgtEl>
                                      </p:cBhvr>
                                    </p:animEffect>
                                  </p:childTnLst>
                                </p:cTn>
                              </p:par>
                            </p:childTnLst>
                          </p:cTn>
                        </p:par>
                        <p:par>
                          <p:cTn id="380" fill="hold">
                            <p:stCondLst>
                              <p:cond delay="47000"/>
                            </p:stCondLst>
                            <p:childTnLst>
                              <p:par>
                                <p:cTn id="381" presetID="10" presetClass="entr" presetSubtype="0" fill="hold" nodeType="afterEffect">
                                  <p:stCondLst>
                                    <p:cond delay="0"/>
                                  </p:stCondLst>
                                  <p:childTnLst>
                                    <p:set>
                                      <p:cBhvr>
                                        <p:cTn id="382" dur="1" fill="hold">
                                          <p:stCondLst>
                                            <p:cond delay="0"/>
                                          </p:stCondLst>
                                        </p:cTn>
                                        <p:tgtEl>
                                          <p:spTgt spid="473"/>
                                        </p:tgtEl>
                                        <p:attrNameLst>
                                          <p:attrName>style.visibility</p:attrName>
                                        </p:attrNameLst>
                                      </p:cBhvr>
                                      <p:to>
                                        <p:strVal val="visible"/>
                                      </p:to>
                                    </p:set>
                                    <p:animEffect transition="in" filter="fade">
                                      <p:cBhvr>
                                        <p:cTn id="383" dur="500"/>
                                        <p:tgtEl>
                                          <p:spTgt spid="473"/>
                                        </p:tgtEl>
                                      </p:cBhvr>
                                    </p:animEffect>
                                  </p:childTnLst>
                                </p:cTn>
                              </p:par>
                            </p:childTnLst>
                          </p:cTn>
                        </p:par>
                        <p:par>
                          <p:cTn id="384" fill="hold">
                            <p:stCondLst>
                              <p:cond delay="47500"/>
                            </p:stCondLst>
                            <p:childTnLst>
                              <p:par>
                                <p:cTn id="385" presetID="10" presetClass="entr" presetSubtype="0" fill="hold" nodeType="afterEffect">
                                  <p:stCondLst>
                                    <p:cond delay="0"/>
                                  </p:stCondLst>
                                  <p:childTnLst>
                                    <p:set>
                                      <p:cBhvr>
                                        <p:cTn id="386" dur="1" fill="hold">
                                          <p:stCondLst>
                                            <p:cond delay="0"/>
                                          </p:stCondLst>
                                        </p:cTn>
                                        <p:tgtEl>
                                          <p:spTgt spid="477"/>
                                        </p:tgtEl>
                                        <p:attrNameLst>
                                          <p:attrName>style.visibility</p:attrName>
                                        </p:attrNameLst>
                                      </p:cBhvr>
                                      <p:to>
                                        <p:strVal val="visible"/>
                                      </p:to>
                                    </p:set>
                                    <p:animEffect transition="in" filter="fade">
                                      <p:cBhvr>
                                        <p:cTn id="387" dur="500"/>
                                        <p:tgtEl>
                                          <p:spTgt spid="477"/>
                                        </p:tgtEl>
                                      </p:cBhvr>
                                    </p:animEffect>
                                  </p:childTnLst>
                                </p:cTn>
                              </p:par>
                            </p:childTnLst>
                          </p:cTn>
                        </p:par>
                        <p:par>
                          <p:cTn id="388" fill="hold">
                            <p:stCondLst>
                              <p:cond delay="48000"/>
                            </p:stCondLst>
                            <p:childTnLst>
                              <p:par>
                                <p:cTn id="389" presetID="10" presetClass="entr" presetSubtype="0" fill="hold" nodeType="afterEffect">
                                  <p:stCondLst>
                                    <p:cond delay="0"/>
                                  </p:stCondLst>
                                  <p:childTnLst>
                                    <p:set>
                                      <p:cBhvr>
                                        <p:cTn id="390" dur="1" fill="hold">
                                          <p:stCondLst>
                                            <p:cond delay="0"/>
                                          </p:stCondLst>
                                        </p:cTn>
                                        <p:tgtEl>
                                          <p:spTgt spid="493"/>
                                        </p:tgtEl>
                                        <p:attrNameLst>
                                          <p:attrName>style.visibility</p:attrName>
                                        </p:attrNameLst>
                                      </p:cBhvr>
                                      <p:to>
                                        <p:strVal val="visible"/>
                                      </p:to>
                                    </p:set>
                                    <p:animEffect transition="in" filter="fade">
                                      <p:cBhvr>
                                        <p:cTn id="391" dur="500"/>
                                        <p:tgtEl>
                                          <p:spTgt spid="493"/>
                                        </p:tgtEl>
                                      </p:cBhvr>
                                    </p:animEffect>
                                  </p:childTnLst>
                                </p:cTn>
                              </p:par>
                            </p:childTnLst>
                          </p:cTn>
                        </p:par>
                        <p:par>
                          <p:cTn id="392" fill="hold">
                            <p:stCondLst>
                              <p:cond delay="48500"/>
                            </p:stCondLst>
                            <p:childTnLst>
                              <p:par>
                                <p:cTn id="393" presetID="10" presetClass="entr" presetSubtype="0" fill="hold" nodeType="afterEffect">
                                  <p:stCondLst>
                                    <p:cond delay="0"/>
                                  </p:stCondLst>
                                  <p:childTnLst>
                                    <p:set>
                                      <p:cBhvr>
                                        <p:cTn id="394" dur="1" fill="hold">
                                          <p:stCondLst>
                                            <p:cond delay="0"/>
                                          </p:stCondLst>
                                        </p:cTn>
                                        <p:tgtEl>
                                          <p:spTgt spid="502">
                                            <p:txEl>
                                              <p:pRg st="0" end="0"/>
                                            </p:txEl>
                                          </p:spTgt>
                                        </p:tgtEl>
                                        <p:attrNameLst>
                                          <p:attrName>style.visibility</p:attrName>
                                        </p:attrNameLst>
                                      </p:cBhvr>
                                      <p:to>
                                        <p:strVal val="visible"/>
                                      </p:to>
                                    </p:set>
                                    <p:animEffect transition="in" filter="fade">
                                      <p:cBhvr>
                                        <p:cTn id="395" dur="500"/>
                                        <p:tgtEl>
                                          <p:spTgt spid="502">
                                            <p:txEl>
                                              <p:pRg st="0" end="0"/>
                                            </p:txEl>
                                          </p:spTgt>
                                        </p:tgtEl>
                                      </p:cBhvr>
                                    </p:animEffect>
                                  </p:childTnLst>
                                </p:cTn>
                              </p:par>
                            </p:childTnLst>
                          </p:cTn>
                        </p:par>
                        <p:par>
                          <p:cTn id="396" fill="hold">
                            <p:stCondLst>
                              <p:cond delay="49000"/>
                            </p:stCondLst>
                            <p:childTnLst>
                              <p:par>
                                <p:cTn id="397" presetID="10" presetClass="entr" presetSubtype="0" fill="hold" nodeType="afterEffect">
                                  <p:stCondLst>
                                    <p:cond delay="0"/>
                                  </p:stCondLst>
                                  <p:childTnLst>
                                    <p:set>
                                      <p:cBhvr>
                                        <p:cTn id="398" dur="1" fill="hold">
                                          <p:stCondLst>
                                            <p:cond delay="0"/>
                                          </p:stCondLst>
                                        </p:cTn>
                                        <p:tgtEl>
                                          <p:spTgt spid="502">
                                            <p:txEl>
                                              <p:pRg st="1" end="1"/>
                                            </p:txEl>
                                          </p:spTgt>
                                        </p:tgtEl>
                                        <p:attrNameLst>
                                          <p:attrName>style.visibility</p:attrName>
                                        </p:attrNameLst>
                                      </p:cBhvr>
                                      <p:to>
                                        <p:strVal val="visible"/>
                                      </p:to>
                                    </p:set>
                                    <p:animEffect transition="in" filter="fade">
                                      <p:cBhvr>
                                        <p:cTn id="399" dur="500"/>
                                        <p:tgtEl>
                                          <p:spTgt spid="502">
                                            <p:txEl>
                                              <p:pRg st="1" end="1"/>
                                            </p:txEl>
                                          </p:spTgt>
                                        </p:tgtEl>
                                      </p:cBhvr>
                                    </p:animEffect>
                                  </p:childTnLst>
                                </p:cTn>
                              </p:par>
                            </p:childTnLst>
                          </p:cTn>
                        </p:par>
                        <p:par>
                          <p:cTn id="400" fill="hold">
                            <p:stCondLst>
                              <p:cond delay="49500"/>
                            </p:stCondLst>
                            <p:childTnLst>
                              <p:par>
                                <p:cTn id="401" presetID="10" presetClass="entr" presetSubtype="0" fill="hold" nodeType="afterEffect">
                                  <p:stCondLst>
                                    <p:cond delay="0"/>
                                  </p:stCondLst>
                                  <p:childTnLst>
                                    <p:set>
                                      <p:cBhvr>
                                        <p:cTn id="402" dur="1" fill="hold">
                                          <p:stCondLst>
                                            <p:cond delay="0"/>
                                          </p:stCondLst>
                                        </p:cTn>
                                        <p:tgtEl>
                                          <p:spTgt spid="502">
                                            <p:txEl>
                                              <p:pRg st="2" end="2"/>
                                            </p:txEl>
                                          </p:spTgt>
                                        </p:tgtEl>
                                        <p:attrNameLst>
                                          <p:attrName>style.visibility</p:attrName>
                                        </p:attrNameLst>
                                      </p:cBhvr>
                                      <p:to>
                                        <p:strVal val="visible"/>
                                      </p:to>
                                    </p:set>
                                    <p:animEffect transition="in" filter="fade">
                                      <p:cBhvr>
                                        <p:cTn id="403" dur="500"/>
                                        <p:tgtEl>
                                          <p:spTgt spid="502">
                                            <p:txEl>
                                              <p:pRg st="2" end="2"/>
                                            </p:txEl>
                                          </p:spTgt>
                                        </p:tgtEl>
                                      </p:cBhvr>
                                    </p:animEffect>
                                  </p:childTnLst>
                                </p:cTn>
                              </p:par>
                            </p:childTnLst>
                          </p:cTn>
                        </p:par>
                        <p:par>
                          <p:cTn id="404" fill="hold">
                            <p:stCondLst>
                              <p:cond delay="50000"/>
                            </p:stCondLst>
                            <p:childTnLst>
                              <p:par>
                                <p:cTn id="405" presetID="10" presetClass="entr" presetSubtype="0" fill="hold" nodeType="afterEffect">
                                  <p:stCondLst>
                                    <p:cond delay="0"/>
                                  </p:stCondLst>
                                  <p:childTnLst>
                                    <p:set>
                                      <p:cBhvr>
                                        <p:cTn id="406" dur="1" fill="hold">
                                          <p:stCondLst>
                                            <p:cond delay="0"/>
                                          </p:stCondLst>
                                        </p:cTn>
                                        <p:tgtEl>
                                          <p:spTgt spid="502">
                                            <p:txEl>
                                              <p:pRg st="3" end="3"/>
                                            </p:txEl>
                                          </p:spTgt>
                                        </p:tgtEl>
                                        <p:attrNameLst>
                                          <p:attrName>style.visibility</p:attrName>
                                        </p:attrNameLst>
                                      </p:cBhvr>
                                      <p:to>
                                        <p:strVal val="visible"/>
                                      </p:to>
                                    </p:set>
                                    <p:animEffect transition="in" filter="fade">
                                      <p:cBhvr>
                                        <p:cTn id="407" dur="500"/>
                                        <p:tgtEl>
                                          <p:spTgt spid="502">
                                            <p:txEl>
                                              <p:pRg st="3" end="3"/>
                                            </p:txEl>
                                          </p:spTgt>
                                        </p:tgtEl>
                                      </p:cBhvr>
                                    </p:animEffect>
                                  </p:childTnLst>
                                </p:cTn>
                              </p:par>
                            </p:childTnLst>
                          </p:cTn>
                        </p:par>
                        <p:par>
                          <p:cTn id="408" fill="hold">
                            <p:stCondLst>
                              <p:cond delay="50500"/>
                            </p:stCondLst>
                            <p:childTnLst>
                              <p:par>
                                <p:cTn id="409" presetID="10" presetClass="entr" presetSubtype="0" fill="hold" nodeType="afterEffect">
                                  <p:stCondLst>
                                    <p:cond delay="0"/>
                                  </p:stCondLst>
                                  <p:childTnLst>
                                    <p:set>
                                      <p:cBhvr>
                                        <p:cTn id="410" dur="1" fill="hold">
                                          <p:stCondLst>
                                            <p:cond delay="0"/>
                                          </p:stCondLst>
                                        </p:cTn>
                                        <p:tgtEl>
                                          <p:spTgt spid="502">
                                            <p:txEl>
                                              <p:pRg st="4" end="4"/>
                                            </p:txEl>
                                          </p:spTgt>
                                        </p:tgtEl>
                                        <p:attrNameLst>
                                          <p:attrName>style.visibility</p:attrName>
                                        </p:attrNameLst>
                                      </p:cBhvr>
                                      <p:to>
                                        <p:strVal val="visible"/>
                                      </p:to>
                                    </p:set>
                                    <p:animEffect transition="in" filter="fade">
                                      <p:cBhvr>
                                        <p:cTn id="411" dur="500"/>
                                        <p:tgtEl>
                                          <p:spTgt spid="502">
                                            <p:txEl>
                                              <p:pRg st="4" end="4"/>
                                            </p:txEl>
                                          </p:spTgt>
                                        </p:tgtEl>
                                      </p:cBhvr>
                                    </p:animEffect>
                                  </p:childTnLst>
                                </p:cTn>
                              </p:par>
                            </p:childTnLst>
                          </p:cTn>
                        </p:par>
                        <p:par>
                          <p:cTn id="412" fill="hold">
                            <p:stCondLst>
                              <p:cond delay="51000"/>
                            </p:stCondLst>
                            <p:childTnLst>
                              <p:par>
                                <p:cTn id="413" presetID="10" presetClass="entr" presetSubtype="0" fill="hold" nodeType="afterEffect">
                                  <p:stCondLst>
                                    <p:cond delay="0"/>
                                  </p:stCondLst>
                                  <p:childTnLst>
                                    <p:set>
                                      <p:cBhvr>
                                        <p:cTn id="414" dur="1" fill="hold">
                                          <p:stCondLst>
                                            <p:cond delay="0"/>
                                          </p:stCondLst>
                                        </p:cTn>
                                        <p:tgtEl>
                                          <p:spTgt spid="502">
                                            <p:txEl>
                                              <p:pRg st="5" end="5"/>
                                            </p:txEl>
                                          </p:spTgt>
                                        </p:tgtEl>
                                        <p:attrNameLst>
                                          <p:attrName>style.visibility</p:attrName>
                                        </p:attrNameLst>
                                      </p:cBhvr>
                                      <p:to>
                                        <p:strVal val="visible"/>
                                      </p:to>
                                    </p:set>
                                    <p:animEffect transition="in" filter="fade">
                                      <p:cBhvr>
                                        <p:cTn id="415" dur="500"/>
                                        <p:tgtEl>
                                          <p:spTgt spid="502">
                                            <p:txEl>
                                              <p:pRg st="5" end="5"/>
                                            </p:txEl>
                                          </p:spTgt>
                                        </p:tgtEl>
                                      </p:cBhvr>
                                    </p:animEffect>
                                  </p:childTnLst>
                                </p:cTn>
                              </p:par>
                            </p:childTnLst>
                          </p:cTn>
                        </p:par>
                        <p:par>
                          <p:cTn id="416" fill="hold">
                            <p:stCondLst>
                              <p:cond delay="51500"/>
                            </p:stCondLst>
                            <p:childTnLst>
                              <p:par>
                                <p:cTn id="417" presetID="10" presetClass="entr" presetSubtype="0" fill="hold" nodeType="afterEffect">
                                  <p:stCondLst>
                                    <p:cond delay="0"/>
                                  </p:stCondLst>
                                  <p:childTnLst>
                                    <p:set>
                                      <p:cBhvr>
                                        <p:cTn id="418" dur="1" fill="hold">
                                          <p:stCondLst>
                                            <p:cond delay="0"/>
                                          </p:stCondLst>
                                        </p:cTn>
                                        <p:tgtEl>
                                          <p:spTgt spid="502">
                                            <p:txEl>
                                              <p:pRg st="6" end="6"/>
                                            </p:txEl>
                                          </p:spTgt>
                                        </p:tgtEl>
                                        <p:attrNameLst>
                                          <p:attrName>style.visibility</p:attrName>
                                        </p:attrNameLst>
                                      </p:cBhvr>
                                      <p:to>
                                        <p:strVal val="visible"/>
                                      </p:to>
                                    </p:set>
                                    <p:animEffect transition="in" filter="fade">
                                      <p:cBhvr>
                                        <p:cTn id="419" dur="500"/>
                                        <p:tgtEl>
                                          <p:spTgt spid="502">
                                            <p:txEl>
                                              <p:pRg st="6" end="6"/>
                                            </p:txEl>
                                          </p:spTgt>
                                        </p:tgtEl>
                                      </p:cBhvr>
                                    </p:animEffect>
                                  </p:childTnLst>
                                </p:cTn>
                              </p:par>
                            </p:childTnLst>
                          </p:cTn>
                        </p:par>
                        <p:par>
                          <p:cTn id="420" fill="hold">
                            <p:stCondLst>
                              <p:cond delay="52000"/>
                            </p:stCondLst>
                            <p:childTnLst>
                              <p:par>
                                <p:cTn id="421" presetID="10" presetClass="entr" presetSubtype="0" fill="hold" nodeType="afterEffect">
                                  <p:stCondLst>
                                    <p:cond delay="0"/>
                                  </p:stCondLst>
                                  <p:childTnLst>
                                    <p:set>
                                      <p:cBhvr>
                                        <p:cTn id="422" dur="1" fill="hold">
                                          <p:stCondLst>
                                            <p:cond delay="0"/>
                                          </p:stCondLst>
                                        </p:cTn>
                                        <p:tgtEl>
                                          <p:spTgt spid="502">
                                            <p:txEl>
                                              <p:pRg st="7" end="7"/>
                                            </p:txEl>
                                          </p:spTgt>
                                        </p:tgtEl>
                                        <p:attrNameLst>
                                          <p:attrName>style.visibility</p:attrName>
                                        </p:attrNameLst>
                                      </p:cBhvr>
                                      <p:to>
                                        <p:strVal val="visible"/>
                                      </p:to>
                                    </p:set>
                                    <p:animEffect transition="in" filter="fade">
                                      <p:cBhvr>
                                        <p:cTn id="423" dur="500"/>
                                        <p:tgtEl>
                                          <p:spTgt spid="502">
                                            <p:txEl>
                                              <p:pRg st="7" end="7"/>
                                            </p:txEl>
                                          </p:spTgt>
                                        </p:tgtEl>
                                      </p:cBhvr>
                                    </p:animEffect>
                                  </p:childTnLst>
                                </p:cTn>
                              </p:par>
                            </p:childTnLst>
                          </p:cTn>
                        </p:par>
                        <p:par>
                          <p:cTn id="424" fill="hold">
                            <p:stCondLst>
                              <p:cond delay="52500"/>
                            </p:stCondLst>
                            <p:childTnLst>
                              <p:par>
                                <p:cTn id="425" presetID="10" presetClass="entr" presetSubtype="0" fill="hold" nodeType="afterEffect">
                                  <p:stCondLst>
                                    <p:cond delay="0"/>
                                  </p:stCondLst>
                                  <p:childTnLst>
                                    <p:set>
                                      <p:cBhvr>
                                        <p:cTn id="426" dur="1" fill="hold">
                                          <p:stCondLst>
                                            <p:cond delay="0"/>
                                          </p:stCondLst>
                                        </p:cTn>
                                        <p:tgtEl>
                                          <p:spTgt spid="502">
                                            <p:txEl>
                                              <p:pRg st="8" end="8"/>
                                            </p:txEl>
                                          </p:spTgt>
                                        </p:tgtEl>
                                        <p:attrNameLst>
                                          <p:attrName>style.visibility</p:attrName>
                                        </p:attrNameLst>
                                      </p:cBhvr>
                                      <p:to>
                                        <p:strVal val="visible"/>
                                      </p:to>
                                    </p:set>
                                    <p:animEffect transition="in" filter="fade">
                                      <p:cBhvr>
                                        <p:cTn id="427" dur="500"/>
                                        <p:tgtEl>
                                          <p:spTgt spid="502">
                                            <p:txEl>
                                              <p:pRg st="8" end="8"/>
                                            </p:txEl>
                                          </p:spTgt>
                                        </p:tgtEl>
                                      </p:cBhvr>
                                    </p:animEffect>
                                  </p:childTnLst>
                                </p:cTn>
                              </p:par>
                            </p:childTnLst>
                          </p:cTn>
                        </p:par>
                        <p:par>
                          <p:cTn id="428" fill="hold">
                            <p:stCondLst>
                              <p:cond delay="53000"/>
                            </p:stCondLst>
                            <p:childTnLst>
                              <p:par>
                                <p:cTn id="429" presetID="10" presetClass="entr" presetSubtype="0" fill="hold" nodeType="afterEffect">
                                  <p:stCondLst>
                                    <p:cond delay="0"/>
                                  </p:stCondLst>
                                  <p:childTnLst>
                                    <p:set>
                                      <p:cBhvr>
                                        <p:cTn id="430" dur="1" fill="hold">
                                          <p:stCondLst>
                                            <p:cond delay="0"/>
                                          </p:stCondLst>
                                        </p:cTn>
                                        <p:tgtEl>
                                          <p:spTgt spid="503">
                                            <p:txEl>
                                              <p:pRg st="0" end="0"/>
                                            </p:txEl>
                                          </p:spTgt>
                                        </p:tgtEl>
                                        <p:attrNameLst>
                                          <p:attrName>style.visibility</p:attrName>
                                        </p:attrNameLst>
                                      </p:cBhvr>
                                      <p:to>
                                        <p:strVal val="visible"/>
                                      </p:to>
                                    </p:set>
                                    <p:animEffect transition="in" filter="fade">
                                      <p:cBhvr>
                                        <p:cTn id="431" dur="500"/>
                                        <p:tgtEl>
                                          <p:spTgt spid="503">
                                            <p:txEl>
                                              <p:pRg st="0" end="0"/>
                                            </p:txEl>
                                          </p:spTgt>
                                        </p:tgtEl>
                                      </p:cBhvr>
                                    </p:animEffect>
                                  </p:childTnLst>
                                </p:cTn>
                              </p:par>
                            </p:childTnLst>
                          </p:cTn>
                        </p:par>
                        <p:par>
                          <p:cTn id="432" fill="hold">
                            <p:stCondLst>
                              <p:cond delay="53500"/>
                            </p:stCondLst>
                            <p:childTnLst>
                              <p:par>
                                <p:cTn id="433" presetID="10" presetClass="entr" presetSubtype="0" fill="hold" nodeType="afterEffect">
                                  <p:stCondLst>
                                    <p:cond delay="0"/>
                                  </p:stCondLst>
                                  <p:childTnLst>
                                    <p:set>
                                      <p:cBhvr>
                                        <p:cTn id="434" dur="1" fill="hold">
                                          <p:stCondLst>
                                            <p:cond delay="0"/>
                                          </p:stCondLst>
                                        </p:cTn>
                                        <p:tgtEl>
                                          <p:spTgt spid="503">
                                            <p:txEl>
                                              <p:pRg st="1" end="1"/>
                                            </p:txEl>
                                          </p:spTgt>
                                        </p:tgtEl>
                                        <p:attrNameLst>
                                          <p:attrName>style.visibility</p:attrName>
                                        </p:attrNameLst>
                                      </p:cBhvr>
                                      <p:to>
                                        <p:strVal val="visible"/>
                                      </p:to>
                                    </p:set>
                                    <p:animEffect transition="in" filter="fade">
                                      <p:cBhvr>
                                        <p:cTn id="435" dur="500"/>
                                        <p:tgtEl>
                                          <p:spTgt spid="503">
                                            <p:txEl>
                                              <p:pRg st="1" end="1"/>
                                            </p:txEl>
                                          </p:spTgt>
                                        </p:tgtEl>
                                      </p:cBhvr>
                                    </p:animEffect>
                                  </p:childTnLst>
                                </p:cTn>
                              </p:par>
                            </p:childTnLst>
                          </p:cTn>
                        </p:par>
                        <p:par>
                          <p:cTn id="436" fill="hold">
                            <p:stCondLst>
                              <p:cond delay="54000"/>
                            </p:stCondLst>
                            <p:childTnLst>
                              <p:par>
                                <p:cTn id="437" presetID="10" presetClass="entr" presetSubtype="0" fill="hold" nodeType="afterEffect">
                                  <p:stCondLst>
                                    <p:cond delay="0"/>
                                  </p:stCondLst>
                                  <p:childTnLst>
                                    <p:set>
                                      <p:cBhvr>
                                        <p:cTn id="438" dur="1" fill="hold">
                                          <p:stCondLst>
                                            <p:cond delay="0"/>
                                          </p:stCondLst>
                                        </p:cTn>
                                        <p:tgtEl>
                                          <p:spTgt spid="503">
                                            <p:txEl>
                                              <p:pRg st="2" end="2"/>
                                            </p:txEl>
                                          </p:spTgt>
                                        </p:tgtEl>
                                        <p:attrNameLst>
                                          <p:attrName>style.visibility</p:attrName>
                                        </p:attrNameLst>
                                      </p:cBhvr>
                                      <p:to>
                                        <p:strVal val="visible"/>
                                      </p:to>
                                    </p:set>
                                    <p:animEffect transition="in" filter="fade">
                                      <p:cBhvr>
                                        <p:cTn id="439" dur="500"/>
                                        <p:tgtEl>
                                          <p:spTgt spid="503">
                                            <p:txEl>
                                              <p:pRg st="2" end="2"/>
                                            </p:txEl>
                                          </p:spTgt>
                                        </p:tgtEl>
                                      </p:cBhvr>
                                    </p:animEffect>
                                  </p:childTnLst>
                                </p:cTn>
                              </p:par>
                            </p:childTnLst>
                          </p:cTn>
                        </p:par>
                        <p:par>
                          <p:cTn id="440" fill="hold">
                            <p:stCondLst>
                              <p:cond delay="54500"/>
                            </p:stCondLst>
                            <p:childTnLst>
                              <p:par>
                                <p:cTn id="441" presetID="10" presetClass="entr" presetSubtype="0" fill="hold" nodeType="afterEffect">
                                  <p:stCondLst>
                                    <p:cond delay="0"/>
                                  </p:stCondLst>
                                  <p:childTnLst>
                                    <p:set>
                                      <p:cBhvr>
                                        <p:cTn id="442" dur="1" fill="hold">
                                          <p:stCondLst>
                                            <p:cond delay="0"/>
                                          </p:stCondLst>
                                        </p:cTn>
                                        <p:tgtEl>
                                          <p:spTgt spid="503">
                                            <p:txEl>
                                              <p:pRg st="3" end="3"/>
                                            </p:txEl>
                                          </p:spTgt>
                                        </p:tgtEl>
                                        <p:attrNameLst>
                                          <p:attrName>style.visibility</p:attrName>
                                        </p:attrNameLst>
                                      </p:cBhvr>
                                      <p:to>
                                        <p:strVal val="visible"/>
                                      </p:to>
                                    </p:set>
                                    <p:animEffect transition="in" filter="fade">
                                      <p:cBhvr>
                                        <p:cTn id="443" dur="500"/>
                                        <p:tgtEl>
                                          <p:spTgt spid="503">
                                            <p:txEl>
                                              <p:pRg st="3" end="3"/>
                                            </p:txEl>
                                          </p:spTgt>
                                        </p:tgtEl>
                                      </p:cBhvr>
                                    </p:animEffect>
                                  </p:childTnLst>
                                </p:cTn>
                              </p:par>
                            </p:childTnLst>
                          </p:cTn>
                        </p:par>
                        <p:par>
                          <p:cTn id="444" fill="hold">
                            <p:stCondLst>
                              <p:cond delay="55000"/>
                            </p:stCondLst>
                            <p:childTnLst>
                              <p:par>
                                <p:cTn id="445" presetID="10" presetClass="entr" presetSubtype="0" fill="hold" nodeType="afterEffect">
                                  <p:stCondLst>
                                    <p:cond delay="0"/>
                                  </p:stCondLst>
                                  <p:childTnLst>
                                    <p:set>
                                      <p:cBhvr>
                                        <p:cTn id="446" dur="1" fill="hold">
                                          <p:stCondLst>
                                            <p:cond delay="0"/>
                                          </p:stCondLst>
                                        </p:cTn>
                                        <p:tgtEl>
                                          <p:spTgt spid="503">
                                            <p:txEl>
                                              <p:pRg st="4" end="4"/>
                                            </p:txEl>
                                          </p:spTgt>
                                        </p:tgtEl>
                                        <p:attrNameLst>
                                          <p:attrName>style.visibility</p:attrName>
                                        </p:attrNameLst>
                                      </p:cBhvr>
                                      <p:to>
                                        <p:strVal val="visible"/>
                                      </p:to>
                                    </p:set>
                                    <p:animEffect transition="in" filter="fade">
                                      <p:cBhvr>
                                        <p:cTn id="447" dur="500"/>
                                        <p:tgtEl>
                                          <p:spTgt spid="503">
                                            <p:txEl>
                                              <p:pRg st="4" end="4"/>
                                            </p:txEl>
                                          </p:spTgt>
                                        </p:tgtEl>
                                      </p:cBhvr>
                                    </p:animEffect>
                                  </p:childTnLst>
                                </p:cTn>
                              </p:par>
                            </p:childTnLst>
                          </p:cTn>
                        </p:par>
                        <p:par>
                          <p:cTn id="448" fill="hold">
                            <p:stCondLst>
                              <p:cond delay="55500"/>
                            </p:stCondLst>
                            <p:childTnLst>
                              <p:par>
                                <p:cTn id="449" presetID="10" presetClass="entr" presetSubtype="0" fill="hold" nodeType="afterEffect">
                                  <p:stCondLst>
                                    <p:cond delay="0"/>
                                  </p:stCondLst>
                                  <p:childTnLst>
                                    <p:set>
                                      <p:cBhvr>
                                        <p:cTn id="450" dur="1" fill="hold">
                                          <p:stCondLst>
                                            <p:cond delay="0"/>
                                          </p:stCondLst>
                                        </p:cTn>
                                        <p:tgtEl>
                                          <p:spTgt spid="503">
                                            <p:txEl>
                                              <p:pRg st="5" end="5"/>
                                            </p:txEl>
                                          </p:spTgt>
                                        </p:tgtEl>
                                        <p:attrNameLst>
                                          <p:attrName>style.visibility</p:attrName>
                                        </p:attrNameLst>
                                      </p:cBhvr>
                                      <p:to>
                                        <p:strVal val="visible"/>
                                      </p:to>
                                    </p:set>
                                    <p:animEffect transition="in" filter="fade">
                                      <p:cBhvr>
                                        <p:cTn id="451" dur="500"/>
                                        <p:tgtEl>
                                          <p:spTgt spid="503">
                                            <p:txEl>
                                              <p:pRg st="5" end="5"/>
                                            </p:txEl>
                                          </p:spTgt>
                                        </p:tgtEl>
                                      </p:cBhvr>
                                    </p:animEffect>
                                  </p:childTnLst>
                                </p:cTn>
                              </p:par>
                            </p:childTnLst>
                          </p:cTn>
                        </p:par>
                        <p:par>
                          <p:cTn id="452" fill="hold">
                            <p:stCondLst>
                              <p:cond delay="56000"/>
                            </p:stCondLst>
                            <p:childTnLst>
                              <p:par>
                                <p:cTn id="453" presetID="10" presetClass="entr" presetSubtype="0" fill="hold" nodeType="afterEffect">
                                  <p:stCondLst>
                                    <p:cond delay="0"/>
                                  </p:stCondLst>
                                  <p:childTnLst>
                                    <p:set>
                                      <p:cBhvr>
                                        <p:cTn id="454" dur="1" fill="hold">
                                          <p:stCondLst>
                                            <p:cond delay="0"/>
                                          </p:stCondLst>
                                        </p:cTn>
                                        <p:tgtEl>
                                          <p:spTgt spid="503">
                                            <p:txEl>
                                              <p:pRg st="6" end="6"/>
                                            </p:txEl>
                                          </p:spTgt>
                                        </p:tgtEl>
                                        <p:attrNameLst>
                                          <p:attrName>style.visibility</p:attrName>
                                        </p:attrNameLst>
                                      </p:cBhvr>
                                      <p:to>
                                        <p:strVal val="visible"/>
                                      </p:to>
                                    </p:set>
                                    <p:animEffect transition="in" filter="fade">
                                      <p:cBhvr>
                                        <p:cTn id="455" dur="500"/>
                                        <p:tgtEl>
                                          <p:spTgt spid="503">
                                            <p:txEl>
                                              <p:pRg st="6" end="6"/>
                                            </p:txEl>
                                          </p:spTgt>
                                        </p:tgtEl>
                                      </p:cBhvr>
                                    </p:animEffect>
                                  </p:childTnLst>
                                </p:cTn>
                              </p:par>
                            </p:childTnLst>
                          </p:cTn>
                        </p:par>
                        <p:par>
                          <p:cTn id="456" fill="hold">
                            <p:stCondLst>
                              <p:cond delay="56500"/>
                            </p:stCondLst>
                            <p:childTnLst>
                              <p:par>
                                <p:cTn id="457" presetID="10" presetClass="entr" presetSubtype="0" fill="hold" nodeType="afterEffect">
                                  <p:stCondLst>
                                    <p:cond delay="0"/>
                                  </p:stCondLst>
                                  <p:childTnLst>
                                    <p:set>
                                      <p:cBhvr>
                                        <p:cTn id="458" dur="1" fill="hold">
                                          <p:stCondLst>
                                            <p:cond delay="0"/>
                                          </p:stCondLst>
                                        </p:cTn>
                                        <p:tgtEl>
                                          <p:spTgt spid="503">
                                            <p:txEl>
                                              <p:pRg st="7" end="7"/>
                                            </p:txEl>
                                          </p:spTgt>
                                        </p:tgtEl>
                                        <p:attrNameLst>
                                          <p:attrName>style.visibility</p:attrName>
                                        </p:attrNameLst>
                                      </p:cBhvr>
                                      <p:to>
                                        <p:strVal val="visible"/>
                                      </p:to>
                                    </p:set>
                                    <p:animEffect transition="in" filter="fade">
                                      <p:cBhvr>
                                        <p:cTn id="459" dur="500"/>
                                        <p:tgtEl>
                                          <p:spTgt spid="503">
                                            <p:txEl>
                                              <p:pRg st="7" end="7"/>
                                            </p:txEl>
                                          </p:spTgt>
                                        </p:tgtEl>
                                      </p:cBhvr>
                                    </p:animEffect>
                                  </p:childTnLst>
                                </p:cTn>
                              </p:par>
                            </p:childTnLst>
                          </p:cTn>
                        </p:par>
                        <p:par>
                          <p:cTn id="460" fill="hold">
                            <p:stCondLst>
                              <p:cond delay="57000"/>
                            </p:stCondLst>
                            <p:childTnLst>
                              <p:par>
                                <p:cTn id="461" presetID="10" presetClass="entr" presetSubtype="0" fill="hold" nodeType="afterEffect">
                                  <p:stCondLst>
                                    <p:cond delay="0"/>
                                  </p:stCondLst>
                                  <p:childTnLst>
                                    <p:set>
                                      <p:cBhvr>
                                        <p:cTn id="462" dur="1" fill="hold">
                                          <p:stCondLst>
                                            <p:cond delay="0"/>
                                          </p:stCondLst>
                                        </p:cTn>
                                        <p:tgtEl>
                                          <p:spTgt spid="503">
                                            <p:txEl>
                                              <p:pRg st="8" end="8"/>
                                            </p:txEl>
                                          </p:spTgt>
                                        </p:tgtEl>
                                        <p:attrNameLst>
                                          <p:attrName>style.visibility</p:attrName>
                                        </p:attrNameLst>
                                      </p:cBhvr>
                                      <p:to>
                                        <p:strVal val="visible"/>
                                      </p:to>
                                    </p:set>
                                    <p:animEffect transition="in" filter="fade">
                                      <p:cBhvr>
                                        <p:cTn id="463" dur="500"/>
                                        <p:tgtEl>
                                          <p:spTgt spid="5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68"/>
          <p:cNvSpPr/>
          <p:nvPr/>
        </p:nvSpPr>
        <p:spPr>
          <a:xfrm>
            <a:off x="1212821" y="4643323"/>
            <a:ext cx="4329166" cy="1437437"/>
          </a:xfrm>
          <a:prstGeom prst="rect">
            <a:avLst/>
          </a:prstGeom>
          <a:solidFill>
            <a:srgbClr val="254061"/>
          </a:solidFill>
          <a:ln>
            <a:noFill/>
          </a:ln>
        </p:spPr>
        <p:txBody>
          <a:bodyPr spcFirstLastPara="1" wrap="square" lIns="65100" tIns="65100" rIns="65100" bIns="65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1" name="Google Shape;31;p68"/>
          <p:cNvSpPr/>
          <p:nvPr/>
        </p:nvSpPr>
        <p:spPr>
          <a:xfrm>
            <a:off x="4717539" y="4920665"/>
            <a:ext cx="323118" cy="305270"/>
          </a:xfrm>
          <a:custGeom>
            <a:avLst/>
            <a:gdLst/>
            <a:ahLst/>
            <a:cxnLst/>
            <a:rect l="l" t="t" r="r" b="b"/>
            <a:pathLst>
              <a:path w="21431" h="16923" extrusionOk="0">
                <a:moveTo>
                  <a:pt x="20819" y="3166"/>
                </a:moveTo>
                <a:cubicBezTo>
                  <a:pt x="7236" y="7712"/>
                  <a:pt x="12737" y="-4524"/>
                  <a:pt x="2202" y="1917"/>
                </a:cubicBezTo>
                <a:lnTo>
                  <a:pt x="0" y="2579"/>
                </a:lnTo>
                <a:lnTo>
                  <a:pt x="4363" y="16923"/>
                </a:lnTo>
                <a:lnTo>
                  <a:pt x="6767" y="16923"/>
                </a:lnTo>
                <a:lnTo>
                  <a:pt x="4629" y="9897"/>
                </a:lnTo>
                <a:cubicBezTo>
                  <a:pt x="14029" y="3309"/>
                  <a:pt x="10224" y="17076"/>
                  <a:pt x="21342" y="3569"/>
                </a:cubicBezTo>
                <a:cubicBezTo>
                  <a:pt x="21600" y="3255"/>
                  <a:pt x="21254" y="3020"/>
                  <a:pt x="20819" y="3166"/>
                </a:cubicBezTo>
                <a:close/>
              </a:path>
            </a:pathLst>
          </a:custGeom>
          <a:solidFill>
            <a:srgbClr val="FFFFFF"/>
          </a:solidFill>
          <a:ln>
            <a:noFill/>
          </a:ln>
        </p:spPr>
        <p:txBody>
          <a:bodyPr spcFirstLastPara="1" wrap="square" lIns="58600" tIns="58600" rIns="58600" bIns="586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2" name="Google Shape;32;p68"/>
          <p:cNvSpPr>
            <a:spLocks noGrp="1"/>
          </p:cNvSpPr>
          <p:nvPr>
            <p:ph type="pic" idx="2"/>
          </p:nvPr>
        </p:nvSpPr>
        <p:spPr>
          <a:xfrm>
            <a:off x="1685109" y="4226863"/>
            <a:ext cx="1877079" cy="1691640"/>
          </a:xfrm>
          <a:prstGeom prst="ellipse">
            <a:avLst/>
          </a:prstGeom>
          <a:noFill/>
          <a:ln>
            <a:noFill/>
          </a:ln>
        </p:spPr>
      </p:sp>
      <p:sp>
        <p:nvSpPr>
          <p:cNvPr id="33" name="Google Shape;33;p68"/>
          <p:cNvSpPr/>
          <p:nvPr/>
        </p:nvSpPr>
        <p:spPr>
          <a:xfrm>
            <a:off x="1212821" y="2573435"/>
            <a:ext cx="4329166" cy="1437437"/>
          </a:xfrm>
          <a:prstGeom prst="rect">
            <a:avLst/>
          </a:prstGeom>
          <a:solidFill>
            <a:schemeClr val="accent5"/>
          </a:solidFill>
          <a:ln>
            <a:noFill/>
          </a:ln>
        </p:spPr>
        <p:txBody>
          <a:bodyPr spcFirstLastPara="1" wrap="square" lIns="65100" tIns="65100" rIns="65100" bIns="651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4" name="Google Shape;34;p68"/>
          <p:cNvSpPr/>
          <p:nvPr/>
        </p:nvSpPr>
        <p:spPr>
          <a:xfrm>
            <a:off x="4717539" y="2851798"/>
            <a:ext cx="323118" cy="309469"/>
          </a:xfrm>
          <a:custGeom>
            <a:avLst/>
            <a:gdLst/>
            <a:ahLst/>
            <a:cxnLst/>
            <a:rect l="l" t="t" r="r" b="b"/>
            <a:pathLst>
              <a:path w="21401"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rgbClr val="FFFFFF"/>
          </a:solidFill>
          <a:ln>
            <a:noFill/>
          </a:ln>
        </p:spPr>
        <p:txBody>
          <a:bodyPr spcFirstLastPara="1" wrap="square" lIns="58600" tIns="58600" rIns="58600" bIns="586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Open Sans"/>
              <a:ea typeface="Open Sans"/>
              <a:cs typeface="Open Sans"/>
              <a:sym typeface="Open Sans"/>
            </a:endParaRPr>
          </a:p>
        </p:txBody>
      </p:sp>
      <p:sp>
        <p:nvSpPr>
          <p:cNvPr id="35" name="Google Shape;35;p68"/>
          <p:cNvSpPr>
            <a:spLocks noGrp="1"/>
          </p:cNvSpPr>
          <p:nvPr>
            <p:ph type="pic" idx="3"/>
          </p:nvPr>
        </p:nvSpPr>
        <p:spPr>
          <a:xfrm>
            <a:off x="1685465" y="2157589"/>
            <a:ext cx="1877079" cy="1691640"/>
          </a:xfrm>
          <a:prstGeom prst="ellipse">
            <a:avLst/>
          </a:prstGeom>
          <a:noFill/>
          <a:ln>
            <a:noFill/>
          </a:ln>
        </p:spPr>
      </p:sp>
      <p:sp>
        <p:nvSpPr>
          <p:cNvPr id="36" name="Google Shape;36;p68"/>
          <p:cNvSpPr txBox="1">
            <a:spLocks noGrp="1"/>
          </p:cNvSpPr>
          <p:nvPr>
            <p:ph type="body" idx="1"/>
          </p:nvPr>
        </p:nvSpPr>
        <p:spPr>
          <a:xfrm>
            <a:off x="6087637" y="2667000"/>
            <a:ext cx="297180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68"/>
          <p:cNvSpPr txBox="1">
            <a:spLocks noGrp="1"/>
          </p:cNvSpPr>
          <p:nvPr>
            <p:ph type="body" idx="4"/>
          </p:nvPr>
        </p:nvSpPr>
        <p:spPr>
          <a:xfrm>
            <a:off x="6087636" y="3048001"/>
            <a:ext cx="5264578" cy="1036838"/>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68"/>
          <p:cNvSpPr txBox="1">
            <a:spLocks noGrp="1"/>
          </p:cNvSpPr>
          <p:nvPr>
            <p:ph type="body" idx="5"/>
          </p:nvPr>
        </p:nvSpPr>
        <p:spPr>
          <a:xfrm>
            <a:off x="6094414" y="4754362"/>
            <a:ext cx="2971801" cy="228600"/>
          </a:xfrm>
          <a:prstGeom prst="rect">
            <a:avLst/>
          </a:prstGeom>
          <a:noFill/>
          <a:ln>
            <a:noFill/>
          </a:ln>
        </p:spPr>
        <p:txBody>
          <a:bodyPr spcFirstLastPara="1" wrap="square" lIns="0" tIns="0" rIns="0" bIns="0" anchor="ctr" anchorCtr="0">
            <a:normAutofit/>
          </a:bodyPr>
          <a:lstStyle>
            <a:lvl1pPr marL="457200" lvl="0" indent="-228600" algn="l">
              <a:lnSpc>
                <a:spcPct val="100000"/>
              </a:lnSpc>
              <a:spcBef>
                <a:spcPts val="240"/>
              </a:spcBef>
              <a:spcAft>
                <a:spcPts val="0"/>
              </a:spcAft>
              <a:buClr>
                <a:srgbClr val="595959"/>
              </a:buClr>
              <a:buSzPts val="1200"/>
              <a:buNone/>
              <a:defRPr sz="1200" b="1">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68"/>
          <p:cNvSpPr txBox="1">
            <a:spLocks noGrp="1"/>
          </p:cNvSpPr>
          <p:nvPr>
            <p:ph type="body" idx="6"/>
          </p:nvPr>
        </p:nvSpPr>
        <p:spPr>
          <a:xfrm>
            <a:off x="6094412" y="5135362"/>
            <a:ext cx="5264578" cy="1036838"/>
          </a:xfrm>
          <a:prstGeom prst="rect">
            <a:avLst/>
          </a:prstGeom>
          <a:noFill/>
          <a:ln>
            <a:noFill/>
          </a:ln>
        </p:spPr>
        <p:txBody>
          <a:bodyPr spcFirstLastPara="1" wrap="square" lIns="0" tIns="0" rIns="0" bIns="0" anchor="t" anchorCtr="0">
            <a:normAutofit/>
          </a:bodyPr>
          <a:lstStyle>
            <a:lvl1pPr marL="457200" lvl="0" indent="-228600" algn="l">
              <a:lnSpc>
                <a:spcPct val="150000"/>
              </a:lnSpc>
              <a:spcBef>
                <a:spcPts val="1500"/>
              </a:spcBef>
              <a:spcAft>
                <a:spcPts val="0"/>
              </a:spcAft>
              <a:buClr>
                <a:srgbClr val="595959"/>
              </a:buClr>
              <a:buSzPts val="1000"/>
              <a:buNone/>
              <a:defRPr sz="1000">
                <a:solidFill>
                  <a:srgbClr val="595959"/>
                </a:solidFill>
                <a:latin typeface="Source Sans Pro Light"/>
                <a:ea typeface="Source Sans Pro Light"/>
                <a:cs typeface="Source Sans Pro Light"/>
                <a:sym typeface="Source Sans Pro Light"/>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
                                            <p:txEl>
                                              <p:pRg st="0" end="0"/>
                                            </p:txEl>
                                          </p:spTgt>
                                        </p:tgtEl>
                                        <p:attrNameLst>
                                          <p:attrName>style.visibility</p:attrName>
                                        </p:attrNameLst>
                                      </p:cBhvr>
                                      <p:to>
                                        <p:strVal val="visible"/>
                                      </p:to>
                                    </p:set>
                                    <p:animEffect transition="in" filter="fade">
                                      <p:cBhvr>
                                        <p:cTn id="11" dur="500"/>
                                        <p:tgtEl>
                                          <p:spTgt spid="36">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
                                            <p:txEl>
                                              <p:pRg st="1" end="1"/>
                                            </p:txEl>
                                          </p:spTgt>
                                        </p:tgtEl>
                                        <p:attrNameLst>
                                          <p:attrName>style.visibility</p:attrName>
                                        </p:attrNameLst>
                                      </p:cBhvr>
                                      <p:to>
                                        <p:strVal val="visible"/>
                                      </p:to>
                                    </p:set>
                                    <p:animEffect transition="in" filter="fade">
                                      <p:cBhvr>
                                        <p:cTn id="15" dur="500"/>
                                        <p:tgtEl>
                                          <p:spTgt spid="36">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6">
                                            <p:txEl>
                                              <p:pRg st="2" end="2"/>
                                            </p:txEl>
                                          </p:spTgt>
                                        </p:tgtEl>
                                        <p:attrNameLst>
                                          <p:attrName>style.visibility</p:attrName>
                                        </p:attrNameLst>
                                      </p:cBhvr>
                                      <p:to>
                                        <p:strVal val="visible"/>
                                      </p:to>
                                    </p:set>
                                    <p:animEffect transition="in" filter="fade">
                                      <p:cBhvr>
                                        <p:cTn id="19" dur="500"/>
                                        <p:tgtEl>
                                          <p:spTgt spid="36">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6">
                                            <p:txEl>
                                              <p:pRg st="3" end="3"/>
                                            </p:txEl>
                                          </p:spTgt>
                                        </p:tgtEl>
                                        <p:attrNameLst>
                                          <p:attrName>style.visibility</p:attrName>
                                        </p:attrNameLst>
                                      </p:cBhvr>
                                      <p:to>
                                        <p:strVal val="visible"/>
                                      </p:to>
                                    </p:set>
                                    <p:animEffect transition="in" filter="fade">
                                      <p:cBhvr>
                                        <p:cTn id="23" dur="500"/>
                                        <p:tgtEl>
                                          <p:spTgt spid="36">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fade">
                                      <p:cBhvr>
                                        <p:cTn id="27" dur="500"/>
                                        <p:tgtEl>
                                          <p:spTgt spid="36">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6">
                                            <p:txEl>
                                              <p:pRg st="5" end="5"/>
                                            </p:txEl>
                                          </p:spTgt>
                                        </p:tgtEl>
                                        <p:attrNameLst>
                                          <p:attrName>style.visibility</p:attrName>
                                        </p:attrNameLst>
                                      </p:cBhvr>
                                      <p:to>
                                        <p:strVal val="visible"/>
                                      </p:to>
                                    </p:set>
                                    <p:animEffect transition="in" filter="fade">
                                      <p:cBhvr>
                                        <p:cTn id="31" dur="500"/>
                                        <p:tgtEl>
                                          <p:spTgt spid="36">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6">
                                            <p:txEl>
                                              <p:pRg st="6" end="6"/>
                                            </p:txEl>
                                          </p:spTgt>
                                        </p:tgtEl>
                                        <p:attrNameLst>
                                          <p:attrName>style.visibility</p:attrName>
                                        </p:attrNameLst>
                                      </p:cBhvr>
                                      <p:to>
                                        <p:strVal val="visible"/>
                                      </p:to>
                                    </p:set>
                                    <p:animEffect transition="in" filter="fade">
                                      <p:cBhvr>
                                        <p:cTn id="35" dur="500"/>
                                        <p:tgtEl>
                                          <p:spTgt spid="36">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6">
                                            <p:txEl>
                                              <p:pRg st="7" end="7"/>
                                            </p:txEl>
                                          </p:spTgt>
                                        </p:tgtEl>
                                        <p:attrNameLst>
                                          <p:attrName>style.visibility</p:attrName>
                                        </p:attrNameLst>
                                      </p:cBhvr>
                                      <p:to>
                                        <p:strVal val="visible"/>
                                      </p:to>
                                    </p:set>
                                    <p:animEffect transition="in" filter="fade">
                                      <p:cBhvr>
                                        <p:cTn id="39" dur="500"/>
                                        <p:tgtEl>
                                          <p:spTgt spid="36">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6">
                                            <p:txEl>
                                              <p:pRg st="8" end="8"/>
                                            </p:txEl>
                                          </p:spTgt>
                                        </p:tgtEl>
                                        <p:attrNameLst>
                                          <p:attrName>style.visibility</p:attrName>
                                        </p:attrNameLst>
                                      </p:cBhvr>
                                      <p:to>
                                        <p:strVal val="visible"/>
                                      </p:to>
                                    </p:set>
                                    <p:animEffect transition="in" filter="fade">
                                      <p:cBhvr>
                                        <p:cTn id="43" dur="500"/>
                                        <p:tgtEl>
                                          <p:spTgt spid="36">
                                            <p:txEl>
                                              <p:pRg st="8" end="8"/>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7">
                                            <p:txEl>
                                              <p:pRg st="0" end="0"/>
                                            </p:txEl>
                                          </p:spTgt>
                                        </p:tgtEl>
                                        <p:attrNameLst>
                                          <p:attrName>style.visibility</p:attrName>
                                        </p:attrNameLst>
                                      </p:cBhvr>
                                      <p:to>
                                        <p:strVal val="visible"/>
                                      </p:to>
                                    </p:set>
                                    <p:animEffect transition="in" filter="fade">
                                      <p:cBhvr>
                                        <p:cTn id="47" dur="500"/>
                                        <p:tgtEl>
                                          <p:spTgt spid="37">
                                            <p:txEl>
                                              <p:pRg st="0" end="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37">
                                            <p:txEl>
                                              <p:pRg st="1" end="1"/>
                                            </p:txEl>
                                          </p:spTgt>
                                        </p:tgtEl>
                                        <p:attrNameLst>
                                          <p:attrName>style.visibility</p:attrName>
                                        </p:attrNameLst>
                                      </p:cBhvr>
                                      <p:to>
                                        <p:strVal val="visible"/>
                                      </p:to>
                                    </p:set>
                                    <p:animEffect transition="in" filter="fade">
                                      <p:cBhvr>
                                        <p:cTn id="51" dur="500"/>
                                        <p:tgtEl>
                                          <p:spTgt spid="37">
                                            <p:txEl>
                                              <p:pRg st="1" end="1"/>
                                            </p:txEl>
                                          </p:spTgt>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37">
                                            <p:txEl>
                                              <p:pRg st="2" end="2"/>
                                            </p:txEl>
                                          </p:spTgt>
                                        </p:tgtEl>
                                        <p:attrNameLst>
                                          <p:attrName>style.visibility</p:attrName>
                                        </p:attrNameLst>
                                      </p:cBhvr>
                                      <p:to>
                                        <p:strVal val="visible"/>
                                      </p:to>
                                    </p:set>
                                    <p:animEffect transition="in" filter="fade">
                                      <p:cBhvr>
                                        <p:cTn id="55" dur="500"/>
                                        <p:tgtEl>
                                          <p:spTgt spid="37">
                                            <p:txEl>
                                              <p:pRg st="2" end="2"/>
                                            </p:txEl>
                                          </p:spTgt>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7">
                                            <p:txEl>
                                              <p:pRg st="3" end="3"/>
                                            </p:txEl>
                                          </p:spTgt>
                                        </p:tgtEl>
                                        <p:attrNameLst>
                                          <p:attrName>style.visibility</p:attrName>
                                        </p:attrNameLst>
                                      </p:cBhvr>
                                      <p:to>
                                        <p:strVal val="visible"/>
                                      </p:to>
                                    </p:set>
                                    <p:animEffect transition="in" filter="fade">
                                      <p:cBhvr>
                                        <p:cTn id="59" dur="500"/>
                                        <p:tgtEl>
                                          <p:spTgt spid="37">
                                            <p:txEl>
                                              <p:pRg st="3" end="3"/>
                                            </p:txEl>
                                          </p:spTgt>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7">
                                            <p:txEl>
                                              <p:pRg st="4" end="4"/>
                                            </p:txEl>
                                          </p:spTgt>
                                        </p:tgtEl>
                                        <p:attrNameLst>
                                          <p:attrName>style.visibility</p:attrName>
                                        </p:attrNameLst>
                                      </p:cBhvr>
                                      <p:to>
                                        <p:strVal val="visible"/>
                                      </p:to>
                                    </p:set>
                                    <p:animEffect transition="in" filter="fade">
                                      <p:cBhvr>
                                        <p:cTn id="63" dur="500"/>
                                        <p:tgtEl>
                                          <p:spTgt spid="37">
                                            <p:txEl>
                                              <p:pRg st="4" end="4"/>
                                            </p:txEl>
                                          </p:spTgt>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37">
                                            <p:txEl>
                                              <p:pRg st="5" end="5"/>
                                            </p:txEl>
                                          </p:spTgt>
                                        </p:tgtEl>
                                        <p:attrNameLst>
                                          <p:attrName>style.visibility</p:attrName>
                                        </p:attrNameLst>
                                      </p:cBhvr>
                                      <p:to>
                                        <p:strVal val="visible"/>
                                      </p:to>
                                    </p:set>
                                    <p:animEffect transition="in" filter="fade">
                                      <p:cBhvr>
                                        <p:cTn id="67" dur="500"/>
                                        <p:tgtEl>
                                          <p:spTgt spid="37">
                                            <p:txEl>
                                              <p:pRg st="5" end="5"/>
                                            </p:txEl>
                                          </p:spTgt>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37">
                                            <p:txEl>
                                              <p:pRg st="6" end="6"/>
                                            </p:txEl>
                                          </p:spTgt>
                                        </p:tgtEl>
                                        <p:attrNameLst>
                                          <p:attrName>style.visibility</p:attrName>
                                        </p:attrNameLst>
                                      </p:cBhvr>
                                      <p:to>
                                        <p:strVal val="visible"/>
                                      </p:to>
                                    </p:set>
                                    <p:animEffect transition="in" filter="fade">
                                      <p:cBhvr>
                                        <p:cTn id="71" dur="500"/>
                                        <p:tgtEl>
                                          <p:spTgt spid="37">
                                            <p:txEl>
                                              <p:pRg st="6" end="6"/>
                                            </p:txEl>
                                          </p:spTgt>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37">
                                            <p:txEl>
                                              <p:pRg st="7" end="7"/>
                                            </p:txEl>
                                          </p:spTgt>
                                        </p:tgtEl>
                                        <p:attrNameLst>
                                          <p:attrName>style.visibility</p:attrName>
                                        </p:attrNameLst>
                                      </p:cBhvr>
                                      <p:to>
                                        <p:strVal val="visible"/>
                                      </p:to>
                                    </p:set>
                                    <p:animEffect transition="in" filter="fade">
                                      <p:cBhvr>
                                        <p:cTn id="75" dur="500"/>
                                        <p:tgtEl>
                                          <p:spTgt spid="37">
                                            <p:txEl>
                                              <p:pRg st="7" end="7"/>
                                            </p:txEl>
                                          </p:spTgt>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7">
                                            <p:txEl>
                                              <p:pRg st="8" end="8"/>
                                            </p:txEl>
                                          </p:spTgt>
                                        </p:tgtEl>
                                        <p:attrNameLst>
                                          <p:attrName>style.visibility</p:attrName>
                                        </p:attrNameLst>
                                      </p:cBhvr>
                                      <p:to>
                                        <p:strVal val="visible"/>
                                      </p:to>
                                    </p:set>
                                    <p:animEffect transition="in" filter="fade">
                                      <p:cBhvr>
                                        <p:cTn id="79" dur="500"/>
                                        <p:tgtEl>
                                          <p:spTgt spid="37">
                                            <p:txEl>
                                              <p:pRg st="8" end="8"/>
                                            </p:txEl>
                                          </p:spTgt>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500"/>
                                        <p:tgtEl>
                                          <p:spTgt spid="32"/>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38">
                                            <p:txEl>
                                              <p:pRg st="0" end="0"/>
                                            </p:txEl>
                                          </p:spTgt>
                                        </p:tgtEl>
                                        <p:attrNameLst>
                                          <p:attrName>style.visibility</p:attrName>
                                        </p:attrNameLst>
                                      </p:cBhvr>
                                      <p:to>
                                        <p:strVal val="visible"/>
                                      </p:to>
                                    </p:set>
                                    <p:animEffect transition="in" filter="fade">
                                      <p:cBhvr>
                                        <p:cTn id="87" dur="500"/>
                                        <p:tgtEl>
                                          <p:spTgt spid="38">
                                            <p:txEl>
                                              <p:pRg st="0" end="0"/>
                                            </p:txEl>
                                          </p:spTgt>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38">
                                            <p:txEl>
                                              <p:pRg st="1" end="1"/>
                                            </p:txEl>
                                          </p:spTgt>
                                        </p:tgtEl>
                                        <p:attrNameLst>
                                          <p:attrName>style.visibility</p:attrName>
                                        </p:attrNameLst>
                                      </p:cBhvr>
                                      <p:to>
                                        <p:strVal val="visible"/>
                                      </p:to>
                                    </p:set>
                                    <p:animEffect transition="in" filter="fade">
                                      <p:cBhvr>
                                        <p:cTn id="91" dur="500"/>
                                        <p:tgtEl>
                                          <p:spTgt spid="38">
                                            <p:txEl>
                                              <p:pRg st="1" end="1"/>
                                            </p:txEl>
                                          </p:spTgt>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38">
                                            <p:txEl>
                                              <p:pRg st="2" end="2"/>
                                            </p:txEl>
                                          </p:spTgt>
                                        </p:tgtEl>
                                        <p:attrNameLst>
                                          <p:attrName>style.visibility</p:attrName>
                                        </p:attrNameLst>
                                      </p:cBhvr>
                                      <p:to>
                                        <p:strVal val="visible"/>
                                      </p:to>
                                    </p:set>
                                    <p:animEffect transition="in" filter="fade">
                                      <p:cBhvr>
                                        <p:cTn id="95" dur="500"/>
                                        <p:tgtEl>
                                          <p:spTgt spid="38">
                                            <p:txEl>
                                              <p:pRg st="2" end="2"/>
                                            </p:txEl>
                                          </p:spTgt>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38">
                                            <p:txEl>
                                              <p:pRg st="3" end="3"/>
                                            </p:txEl>
                                          </p:spTgt>
                                        </p:tgtEl>
                                        <p:attrNameLst>
                                          <p:attrName>style.visibility</p:attrName>
                                        </p:attrNameLst>
                                      </p:cBhvr>
                                      <p:to>
                                        <p:strVal val="visible"/>
                                      </p:to>
                                    </p:set>
                                    <p:animEffect transition="in" filter="fade">
                                      <p:cBhvr>
                                        <p:cTn id="99" dur="500"/>
                                        <p:tgtEl>
                                          <p:spTgt spid="38">
                                            <p:txEl>
                                              <p:pRg st="3" end="3"/>
                                            </p:txEl>
                                          </p:spTgt>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38">
                                            <p:txEl>
                                              <p:pRg st="4" end="4"/>
                                            </p:txEl>
                                          </p:spTgt>
                                        </p:tgtEl>
                                        <p:attrNameLst>
                                          <p:attrName>style.visibility</p:attrName>
                                        </p:attrNameLst>
                                      </p:cBhvr>
                                      <p:to>
                                        <p:strVal val="visible"/>
                                      </p:to>
                                    </p:set>
                                    <p:animEffect transition="in" filter="fade">
                                      <p:cBhvr>
                                        <p:cTn id="103" dur="500"/>
                                        <p:tgtEl>
                                          <p:spTgt spid="38">
                                            <p:txEl>
                                              <p:pRg st="4" end="4"/>
                                            </p:txEl>
                                          </p:spTgt>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38">
                                            <p:txEl>
                                              <p:pRg st="5" end="5"/>
                                            </p:txEl>
                                          </p:spTgt>
                                        </p:tgtEl>
                                        <p:attrNameLst>
                                          <p:attrName>style.visibility</p:attrName>
                                        </p:attrNameLst>
                                      </p:cBhvr>
                                      <p:to>
                                        <p:strVal val="visible"/>
                                      </p:to>
                                    </p:set>
                                    <p:animEffect transition="in" filter="fade">
                                      <p:cBhvr>
                                        <p:cTn id="107" dur="500"/>
                                        <p:tgtEl>
                                          <p:spTgt spid="38">
                                            <p:txEl>
                                              <p:pRg st="5" end="5"/>
                                            </p:txEl>
                                          </p:spTgt>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38">
                                            <p:txEl>
                                              <p:pRg st="6" end="6"/>
                                            </p:txEl>
                                          </p:spTgt>
                                        </p:tgtEl>
                                        <p:attrNameLst>
                                          <p:attrName>style.visibility</p:attrName>
                                        </p:attrNameLst>
                                      </p:cBhvr>
                                      <p:to>
                                        <p:strVal val="visible"/>
                                      </p:to>
                                    </p:set>
                                    <p:animEffect transition="in" filter="fade">
                                      <p:cBhvr>
                                        <p:cTn id="111" dur="500"/>
                                        <p:tgtEl>
                                          <p:spTgt spid="38">
                                            <p:txEl>
                                              <p:pRg st="6" end="6"/>
                                            </p:txEl>
                                          </p:spTgt>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38">
                                            <p:txEl>
                                              <p:pRg st="7" end="7"/>
                                            </p:txEl>
                                          </p:spTgt>
                                        </p:tgtEl>
                                        <p:attrNameLst>
                                          <p:attrName>style.visibility</p:attrName>
                                        </p:attrNameLst>
                                      </p:cBhvr>
                                      <p:to>
                                        <p:strVal val="visible"/>
                                      </p:to>
                                    </p:set>
                                    <p:animEffect transition="in" filter="fade">
                                      <p:cBhvr>
                                        <p:cTn id="115" dur="500"/>
                                        <p:tgtEl>
                                          <p:spTgt spid="38">
                                            <p:txEl>
                                              <p:pRg st="7" end="7"/>
                                            </p:txEl>
                                          </p:spTgt>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38">
                                            <p:txEl>
                                              <p:pRg st="8" end="8"/>
                                            </p:txEl>
                                          </p:spTgt>
                                        </p:tgtEl>
                                        <p:attrNameLst>
                                          <p:attrName>style.visibility</p:attrName>
                                        </p:attrNameLst>
                                      </p:cBhvr>
                                      <p:to>
                                        <p:strVal val="visible"/>
                                      </p:to>
                                    </p:set>
                                    <p:animEffect transition="in" filter="fade">
                                      <p:cBhvr>
                                        <p:cTn id="119" dur="500"/>
                                        <p:tgtEl>
                                          <p:spTgt spid="38">
                                            <p:txEl>
                                              <p:pRg st="8" end="8"/>
                                            </p:txEl>
                                          </p:spTgt>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39">
                                            <p:txEl>
                                              <p:pRg st="0" end="0"/>
                                            </p:txEl>
                                          </p:spTgt>
                                        </p:tgtEl>
                                        <p:attrNameLst>
                                          <p:attrName>style.visibility</p:attrName>
                                        </p:attrNameLst>
                                      </p:cBhvr>
                                      <p:to>
                                        <p:strVal val="visible"/>
                                      </p:to>
                                    </p:set>
                                    <p:animEffect transition="in" filter="fade">
                                      <p:cBhvr>
                                        <p:cTn id="123" dur="500"/>
                                        <p:tgtEl>
                                          <p:spTgt spid="39">
                                            <p:txEl>
                                              <p:pRg st="0" end="0"/>
                                            </p:txEl>
                                          </p:spTgt>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39">
                                            <p:txEl>
                                              <p:pRg st="1" end="1"/>
                                            </p:txEl>
                                          </p:spTgt>
                                        </p:tgtEl>
                                        <p:attrNameLst>
                                          <p:attrName>style.visibility</p:attrName>
                                        </p:attrNameLst>
                                      </p:cBhvr>
                                      <p:to>
                                        <p:strVal val="visible"/>
                                      </p:to>
                                    </p:set>
                                    <p:animEffect transition="in" filter="fade">
                                      <p:cBhvr>
                                        <p:cTn id="127" dur="500"/>
                                        <p:tgtEl>
                                          <p:spTgt spid="39">
                                            <p:txEl>
                                              <p:pRg st="1" end="1"/>
                                            </p:txEl>
                                          </p:spTgt>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39">
                                            <p:txEl>
                                              <p:pRg st="2" end="2"/>
                                            </p:txEl>
                                          </p:spTgt>
                                        </p:tgtEl>
                                        <p:attrNameLst>
                                          <p:attrName>style.visibility</p:attrName>
                                        </p:attrNameLst>
                                      </p:cBhvr>
                                      <p:to>
                                        <p:strVal val="visible"/>
                                      </p:to>
                                    </p:set>
                                    <p:animEffect transition="in" filter="fade">
                                      <p:cBhvr>
                                        <p:cTn id="131" dur="500"/>
                                        <p:tgtEl>
                                          <p:spTgt spid="39">
                                            <p:txEl>
                                              <p:pRg st="2" end="2"/>
                                            </p:txEl>
                                          </p:spTgt>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39">
                                            <p:txEl>
                                              <p:pRg st="3" end="3"/>
                                            </p:txEl>
                                          </p:spTgt>
                                        </p:tgtEl>
                                        <p:attrNameLst>
                                          <p:attrName>style.visibility</p:attrName>
                                        </p:attrNameLst>
                                      </p:cBhvr>
                                      <p:to>
                                        <p:strVal val="visible"/>
                                      </p:to>
                                    </p:set>
                                    <p:animEffect transition="in" filter="fade">
                                      <p:cBhvr>
                                        <p:cTn id="135" dur="500"/>
                                        <p:tgtEl>
                                          <p:spTgt spid="39">
                                            <p:txEl>
                                              <p:pRg st="3" end="3"/>
                                            </p:txEl>
                                          </p:spTgt>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39">
                                            <p:txEl>
                                              <p:pRg st="4" end="4"/>
                                            </p:txEl>
                                          </p:spTgt>
                                        </p:tgtEl>
                                        <p:attrNameLst>
                                          <p:attrName>style.visibility</p:attrName>
                                        </p:attrNameLst>
                                      </p:cBhvr>
                                      <p:to>
                                        <p:strVal val="visible"/>
                                      </p:to>
                                    </p:set>
                                    <p:animEffect transition="in" filter="fade">
                                      <p:cBhvr>
                                        <p:cTn id="139" dur="500"/>
                                        <p:tgtEl>
                                          <p:spTgt spid="39">
                                            <p:txEl>
                                              <p:pRg st="4" end="4"/>
                                            </p:txEl>
                                          </p:spTgt>
                                        </p:tgtEl>
                                      </p:cBhvr>
                                    </p:animEffect>
                                  </p:childTnLst>
                                </p:cTn>
                              </p:par>
                            </p:childTnLst>
                          </p:cTn>
                        </p:par>
                        <p:par>
                          <p:cTn id="140" fill="hold">
                            <p:stCondLst>
                              <p:cond delay="17000"/>
                            </p:stCondLst>
                            <p:childTnLst>
                              <p:par>
                                <p:cTn id="141" presetID="10" presetClass="entr" presetSubtype="0" fill="hold" nodeType="afterEffect">
                                  <p:stCondLst>
                                    <p:cond delay="0"/>
                                  </p:stCondLst>
                                  <p:childTnLst>
                                    <p:set>
                                      <p:cBhvr>
                                        <p:cTn id="142" dur="1" fill="hold">
                                          <p:stCondLst>
                                            <p:cond delay="0"/>
                                          </p:stCondLst>
                                        </p:cTn>
                                        <p:tgtEl>
                                          <p:spTgt spid="39">
                                            <p:txEl>
                                              <p:pRg st="5" end="5"/>
                                            </p:txEl>
                                          </p:spTgt>
                                        </p:tgtEl>
                                        <p:attrNameLst>
                                          <p:attrName>style.visibility</p:attrName>
                                        </p:attrNameLst>
                                      </p:cBhvr>
                                      <p:to>
                                        <p:strVal val="visible"/>
                                      </p:to>
                                    </p:set>
                                    <p:animEffect transition="in" filter="fade">
                                      <p:cBhvr>
                                        <p:cTn id="143" dur="500"/>
                                        <p:tgtEl>
                                          <p:spTgt spid="39">
                                            <p:txEl>
                                              <p:pRg st="5" end="5"/>
                                            </p:txEl>
                                          </p:spTgt>
                                        </p:tgtEl>
                                      </p:cBhvr>
                                    </p:animEffect>
                                  </p:childTnLst>
                                </p:cTn>
                              </p:par>
                            </p:childTnLst>
                          </p:cTn>
                        </p:par>
                        <p:par>
                          <p:cTn id="144" fill="hold">
                            <p:stCondLst>
                              <p:cond delay="17500"/>
                            </p:stCondLst>
                            <p:childTnLst>
                              <p:par>
                                <p:cTn id="145" presetID="10" presetClass="entr" presetSubtype="0" fill="hold" nodeType="afterEffect">
                                  <p:stCondLst>
                                    <p:cond delay="0"/>
                                  </p:stCondLst>
                                  <p:childTnLst>
                                    <p:set>
                                      <p:cBhvr>
                                        <p:cTn id="146" dur="1" fill="hold">
                                          <p:stCondLst>
                                            <p:cond delay="0"/>
                                          </p:stCondLst>
                                        </p:cTn>
                                        <p:tgtEl>
                                          <p:spTgt spid="39">
                                            <p:txEl>
                                              <p:pRg st="6" end="6"/>
                                            </p:txEl>
                                          </p:spTgt>
                                        </p:tgtEl>
                                        <p:attrNameLst>
                                          <p:attrName>style.visibility</p:attrName>
                                        </p:attrNameLst>
                                      </p:cBhvr>
                                      <p:to>
                                        <p:strVal val="visible"/>
                                      </p:to>
                                    </p:set>
                                    <p:animEffect transition="in" filter="fade">
                                      <p:cBhvr>
                                        <p:cTn id="147" dur="500"/>
                                        <p:tgtEl>
                                          <p:spTgt spid="39">
                                            <p:txEl>
                                              <p:pRg st="6" end="6"/>
                                            </p:txEl>
                                          </p:spTgt>
                                        </p:tgtEl>
                                      </p:cBhvr>
                                    </p:animEffect>
                                  </p:childTnLst>
                                </p:cTn>
                              </p:par>
                            </p:childTnLst>
                          </p:cTn>
                        </p:par>
                        <p:par>
                          <p:cTn id="148" fill="hold">
                            <p:stCondLst>
                              <p:cond delay="18000"/>
                            </p:stCondLst>
                            <p:childTnLst>
                              <p:par>
                                <p:cTn id="149" presetID="10" presetClass="entr" presetSubtype="0" fill="hold" nodeType="afterEffect">
                                  <p:stCondLst>
                                    <p:cond delay="0"/>
                                  </p:stCondLst>
                                  <p:childTnLst>
                                    <p:set>
                                      <p:cBhvr>
                                        <p:cTn id="150" dur="1" fill="hold">
                                          <p:stCondLst>
                                            <p:cond delay="0"/>
                                          </p:stCondLst>
                                        </p:cTn>
                                        <p:tgtEl>
                                          <p:spTgt spid="39">
                                            <p:txEl>
                                              <p:pRg st="7" end="7"/>
                                            </p:txEl>
                                          </p:spTgt>
                                        </p:tgtEl>
                                        <p:attrNameLst>
                                          <p:attrName>style.visibility</p:attrName>
                                        </p:attrNameLst>
                                      </p:cBhvr>
                                      <p:to>
                                        <p:strVal val="visible"/>
                                      </p:to>
                                    </p:set>
                                    <p:animEffect transition="in" filter="fade">
                                      <p:cBhvr>
                                        <p:cTn id="151" dur="500"/>
                                        <p:tgtEl>
                                          <p:spTgt spid="39">
                                            <p:txEl>
                                              <p:pRg st="7" end="7"/>
                                            </p:txEl>
                                          </p:spTgt>
                                        </p:tgtEl>
                                      </p:cBhvr>
                                    </p:animEffect>
                                  </p:childTnLst>
                                </p:cTn>
                              </p:par>
                            </p:childTnLst>
                          </p:cTn>
                        </p:par>
                        <p:par>
                          <p:cTn id="152" fill="hold">
                            <p:stCondLst>
                              <p:cond delay="18500"/>
                            </p:stCondLst>
                            <p:childTnLst>
                              <p:par>
                                <p:cTn id="153" presetID="10" presetClass="entr" presetSubtype="0" fill="hold" nodeType="afterEffect">
                                  <p:stCondLst>
                                    <p:cond delay="0"/>
                                  </p:stCondLst>
                                  <p:childTnLst>
                                    <p:set>
                                      <p:cBhvr>
                                        <p:cTn id="154" dur="1" fill="hold">
                                          <p:stCondLst>
                                            <p:cond delay="0"/>
                                          </p:stCondLst>
                                        </p:cTn>
                                        <p:tgtEl>
                                          <p:spTgt spid="39">
                                            <p:txEl>
                                              <p:pRg st="8" end="8"/>
                                            </p:txEl>
                                          </p:spTgt>
                                        </p:tgtEl>
                                        <p:attrNameLst>
                                          <p:attrName>style.visibility</p:attrName>
                                        </p:attrNameLst>
                                      </p:cBhvr>
                                      <p:to>
                                        <p:strVal val="visible"/>
                                      </p:to>
                                    </p:set>
                                    <p:animEffect transition="in" filter="fade">
                                      <p:cBhvr>
                                        <p:cTn id="155" dur="500"/>
                                        <p:tgtEl>
                                          <p:spTgt spid="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Meet_the_team">
  <p:cSld name="3_Meet_the_team">
    <p:spTree>
      <p:nvGrpSpPr>
        <p:cNvPr id="1" name="Shape 40"/>
        <p:cNvGrpSpPr/>
        <p:nvPr/>
      </p:nvGrpSpPr>
      <p:grpSpPr>
        <a:xfrm>
          <a:off x="0" y="0"/>
          <a:ext cx="0" cy="0"/>
          <a:chOff x="0" y="0"/>
          <a:chExt cx="0" cy="0"/>
        </a:xfrm>
      </p:grpSpPr>
      <p:sp>
        <p:nvSpPr>
          <p:cNvPr id="41" name="Google Shape;41;p51"/>
          <p:cNvSpPr>
            <a:spLocks noGrp="1"/>
          </p:cNvSpPr>
          <p:nvPr>
            <p:ph type="pic" idx="2"/>
          </p:nvPr>
        </p:nvSpPr>
        <p:spPr>
          <a:xfrm>
            <a:off x="2284412" y="2747434"/>
            <a:ext cx="1828800" cy="1824566"/>
          </a:xfrm>
          <a:prstGeom prst="rect">
            <a:avLst/>
          </a:prstGeom>
          <a:noFill/>
          <a:ln>
            <a:noFill/>
          </a:ln>
        </p:spPr>
      </p:sp>
    </p:spTree>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42"/>
        <p:cNvGrpSpPr/>
        <p:nvPr/>
      </p:nvGrpSpPr>
      <p:grpSpPr>
        <a:xfrm>
          <a:off x="0" y="0"/>
          <a:ext cx="0" cy="0"/>
          <a:chOff x="0" y="0"/>
          <a:chExt cx="0" cy="0"/>
        </a:xfrm>
      </p:grpSpPr>
      <p:sp>
        <p:nvSpPr>
          <p:cNvPr id="43" name="Google Shape;43;p52"/>
          <p:cNvSpPr txBox="1">
            <a:spLocks noGrp="1"/>
          </p:cNvSpPr>
          <p:nvPr>
            <p:ph type="title"/>
          </p:nvPr>
        </p:nvSpPr>
        <p:spPr>
          <a:xfrm>
            <a:off x="1523603" y="616918"/>
            <a:ext cx="9141619" cy="535812"/>
          </a:xfrm>
          <a:prstGeom prst="rect">
            <a:avLst/>
          </a:prstGeom>
          <a:noFill/>
          <a:ln>
            <a:noFill/>
          </a:ln>
        </p:spPr>
        <p:txBody>
          <a:bodyPr spcFirstLastPara="1" wrap="square" lIns="117200" tIns="58600" rIns="117200" bIns="58600" anchor="ctr" anchorCtr="0">
            <a:normAutofit/>
          </a:bodyPr>
          <a:lstStyle>
            <a:lvl1pPr lvl="0" algn="ctr">
              <a:lnSpc>
                <a:spcPct val="100000"/>
              </a:lnSpc>
              <a:spcBef>
                <a:spcPts val="0"/>
              </a:spcBef>
              <a:spcAft>
                <a:spcPts val="0"/>
              </a:spcAft>
              <a:buClr>
                <a:srgbClr val="2D3F51"/>
              </a:buClr>
              <a:buSzPts val="4000"/>
              <a:buFont typeface="Source Sans Pro"/>
              <a:buNone/>
              <a:defRPr sz="4000" b="0">
                <a:solidFill>
                  <a:srgbClr val="2D3F5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2"/>
          <p:cNvSpPr txBox="1">
            <a:spLocks noGrp="1"/>
          </p:cNvSpPr>
          <p:nvPr>
            <p:ph type="body" idx="1"/>
          </p:nvPr>
        </p:nvSpPr>
        <p:spPr>
          <a:xfrm>
            <a:off x="1523603" y="1285443"/>
            <a:ext cx="9141619" cy="248082"/>
          </a:xfrm>
          <a:prstGeom prst="rect">
            <a:avLst/>
          </a:prstGeom>
          <a:noFill/>
          <a:ln>
            <a:noFill/>
          </a:ln>
        </p:spPr>
        <p:txBody>
          <a:bodyPr spcFirstLastPara="1" wrap="square" lIns="0" tIns="0" rIns="0" bIns="0" anchor="t" anchorCtr="0">
            <a:normAutofit/>
          </a:bodyPr>
          <a:lstStyle>
            <a:lvl1pPr marL="457200" lvl="0" indent="-228600" algn="ctr">
              <a:lnSpc>
                <a:spcPct val="133333"/>
              </a:lnSpc>
              <a:spcBef>
                <a:spcPts val="210"/>
              </a:spcBef>
              <a:spcAft>
                <a:spcPts val="0"/>
              </a:spcAft>
              <a:buClr>
                <a:schemeClr val="dk2"/>
              </a:buClr>
              <a:buSzPts val="1050"/>
              <a:buNone/>
              <a:defRPr sz="1050">
                <a:solidFill>
                  <a:schemeClr val="dk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5" name="Google Shape;45;p52"/>
          <p:cNvSpPr>
            <a:spLocks noGrp="1"/>
          </p:cNvSpPr>
          <p:nvPr>
            <p:ph type="pic" idx="2"/>
          </p:nvPr>
        </p:nvSpPr>
        <p:spPr>
          <a:xfrm>
            <a:off x="4609765" y="2239995"/>
            <a:ext cx="2894220" cy="2895445"/>
          </a:xfrm>
          <a:prstGeom prst="ellipse">
            <a:avLst/>
          </a:prstGeom>
          <a:noFill/>
          <a:ln w="9525" cap="flat" cmpd="sng">
            <a:solidFill>
              <a:schemeClr val="accent5"/>
            </a:solidFill>
            <a:prstDash val="solid"/>
            <a:round/>
            <a:headEnd type="none" w="sm" len="sm"/>
            <a:tailEnd type="none" w="sm" len="sm"/>
          </a:ln>
        </p:spPr>
      </p:sp>
      <p:sp>
        <p:nvSpPr>
          <p:cNvPr id="46" name="Google Shape;46;p52"/>
          <p:cNvSpPr txBox="1">
            <a:spLocks noGrp="1"/>
          </p:cNvSpPr>
          <p:nvPr>
            <p:ph type="body" idx="3"/>
          </p:nvPr>
        </p:nvSpPr>
        <p:spPr>
          <a:xfrm>
            <a:off x="917477" y="2343501"/>
            <a:ext cx="3240459" cy="223856"/>
          </a:xfrm>
          <a:prstGeom prst="rect">
            <a:avLst/>
          </a:prstGeom>
          <a:noFill/>
          <a:ln>
            <a:noFill/>
          </a:ln>
        </p:spPr>
        <p:txBody>
          <a:bodyPr spcFirstLastPara="1" wrap="square" lIns="0" tIns="0" rIns="0" bIns="0" anchor="t" anchorCtr="0">
            <a:noAutofit/>
          </a:bodyPr>
          <a:lstStyle>
            <a:lvl1pPr marL="457200" lvl="0" indent="-228600" algn="r">
              <a:lnSpc>
                <a:spcPct val="100000"/>
              </a:lnSpc>
              <a:spcBef>
                <a:spcPts val="360"/>
              </a:spcBef>
              <a:spcAft>
                <a:spcPts val="0"/>
              </a:spcAft>
              <a:buClr>
                <a:srgbClr val="7F7F7F"/>
              </a:buClr>
              <a:buSzPts val="1800"/>
              <a:buNone/>
              <a:defRPr sz="1800">
                <a:solidFill>
                  <a:srgbClr val="7F7F7F"/>
                </a:solidFill>
                <a:latin typeface="Source Sans Pro"/>
                <a:ea typeface="Source Sans Pro"/>
                <a:cs typeface="Source Sans Pro"/>
                <a:sym typeface="Source Sans Pro"/>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7" name="Google Shape;47;p52"/>
          <p:cNvSpPr txBox="1">
            <a:spLocks noGrp="1"/>
          </p:cNvSpPr>
          <p:nvPr>
            <p:ph type="body" idx="4"/>
          </p:nvPr>
        </p:nvSpPr>
        <p:spPr>
          <a:xfrm>
            <a:off x="1142703" y="2830494"/>
            <a:ext cx="3015234" cy="2285790"/>
          </a:xfrm>
          <a:prstGeom prst="rect">
            <a:avLst/>
          </a:prstGeom>
          <a:noFill/>
          <a:ln>
            <a:noFill/>
          </a:ln>
        </p:spPr>
        <p:txBody>
          <a:bodyPr spcFirstLastPara="1" wrap="square" lIns="0" tIns="0" rIns="0" bIns="0" anchor="t" anchorCtr="0">
            <a:normAutofit/>
          </a:bodyPr>
          <a:lstStyle>
            <a:lvl1pPr marL="457200" lvl="0" indent="-228600" algn="r">
              <a:lnSpc>
                <a:spcPct val="141666"/>
              </a:lnSpc>
              <a:spcBef>
                <a:spcPts val="240"/>
              </a:spcBef>
              <a:spcAft>
                <a:spcPts val="0"/>
              </a:spcAft>
              <a:buClr>
                <a:schemeClr val="dk2"/>
              </a:buClr>
              <a:buSzPts val="1200"/>
              <a:buNone/>
              <a:defRPr sz="1200">
                <a:solidFill>
                  <a:schemeClr val="dk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48" name="Google Shape;48;p52"/>
          <p:cNvCxnSpPr/>
          <p:nvPr/>
        </p:nvCxnSpPr>
        <p:spPr>
          <a:xfrm rot="10800000">
            <a:off x="8092170" y="3076787"/>
            <a:ext cx="2658586" cy="0"/>
          </a:xfrm>
          <a:prstGeom prst="straightConnector1">
            <a:avLst/>
          </a:prstGeom>
          <a:noFill/>
          <a:ln w="12700" cap="flat" cmpd="sng">
            <a:solidFill>
              <a:schemeClr val="dk2"/>
            </a:solidFill>
            <a:prstDash val="solid"/>
            <a:miter lim="400000"/>
            <a:headEnd type="none" w="sm" len="sm"/>
            <a:tailEnd type="none" w="sm" len="sm"/>
          </a:ln>
        </p:spPr>
      </p:cxnSp>
      <p:cxnSp>
        <p:nvCxnSpPr>
          <p:cNvPr id="49" name="Google Shape;49;p52"/>
          <p:cNvCxnSpPr/>
          <p:nvPr/>
        </p:nvCxnSpPr>
        <p:spPr>
          <a:xfrm rot="10800000">
            <a:off x="8092170" y="3076787"/>
            <a:ext cx="1385150" cy="0"/>
          </a:xfrm>
          <a:prstGeom prst="straightConnector1">
            <a:avLst/>
          </a:prstGeom>
          <a:noFill/>
          <a:ln w="12700" cap="flat" cmpd="sng">
            <a:solidFill>
              <a:srgbClr val="00B0F0"/>
            </a:solidFill>
            <a:prstDash val="solid"/>
            <a:miter lim="400000"/>
            <a:headEnd type="diamond" w="med" len="med"/>
            <a:tailEnd type="none" w="sm" len="sm"/>
          </a:ln>
        </p:spPr>
      </p:cxnSp>
      <p:cxnSp>
        <p:nvCxnSpPr>
          <p:cNvPr id="50" name="Google Shape;50;p52"/>
          <p:cNvCxnSpPr/>
          <p:nvPr/>
        </p:nvCxnSpPr>
        <p:spPr>
          <a:xfrm rot="10800000">
            <a:off x="8092170" y="3849670"/>
            <a:ext cx="2658586" cy="0"/>
          </a:xfrm>
          <a:prstGeom prst="straightConnector1">
            <a:avLst/>
          </a:prstGeom>
          <a:noFill/>
          <a:ln w="12700" cap="flat" cmpd="sng">
            <a:solidFill>
              <a:schemeClr val="dk2"/>
            </a:solidFill>
            <a:prstDash val="solid"/>
            <a:miter lim="400000"/>
            <a:headEnd type="none" w="sm" len="sm"/>
            <a:tailEnd type="none" w="sm" len="sm"/>
          </a:ln>
        </p:spPr>
      </p:cxnSp>
      <p:cxnSp>
        <p:nvCxnSpPr>
          <p:cNvPr id="51" name="Google Shape;51;p52"/>
          <p:cNvCxnSpPr/>
          <p:nvPr/>
        </p:nvCxnSpPr>
        <p:spPr>
          <a:xfrm rot="10800000">
            <a:off x="8092169" y="3849670"/>
            <a:ext cx="2182983" cy="0"/>
          </a:xfrm>
          <a:prstGeom prst="straightConnector1">
            <a:avLst/>
          </a:prstGeom>
          <a:noFill/>
          <a:ln w="12700" cap="flat" cmpd="sng">
            <a:solidFill>
              <a:srgbClr val="00B0F0"/>
            </a:solidFill>
            <a:prstDash val="solid"/>
            <a:miter lim="400000"/>
            <a:headEnd type="diamond" w="med" len="med"/>
            <a:tailEnd type="none" w="sm" len="sm"/>
          </a:ln>
        </p:spPr>
      </p:cxnSp>
      <p:cxnSp>
        <p:nvCxnSpPr>
          <p:cNvPr id="52" name="Google Shape;52;p52"/>
          <p:cNvCxnSpPr/>
          <p:nvPr/>
        </p:nvCxnSpPr>
        <p:spPr>
          <a:xfrm rot="10800000">
            <a:off x="8092170" y="4615011"/>
            <a:ext cx="2658586" cy="0"/>
          </a:xfrm>
          <a:prstGeom prst="straightConnector1">
            <a:avLst/>
          </a:prstGeom>
          <a:noFill/>
          <a:ln w="12700" cap="flat" cmpd="sng">
            <a:solidFill>
              <a:schemeClr val="dk2"/>
            </a:solidFill>
            <a:prstDash val="solid"/>
            <a:miter lim="400000"/>
            <a:headEnd type="none" w="sm" len="sm"/>
            <a:tailEnd type="none" w="sm" len="sm"/>
          </a:ln>
        </p:spPr>
      </p:cxnSp>
      <p:cxnSp>
        <p:nvCxnSpPr>
          <p:cNvPr id="53" name="Google Shape;53;p52"/>
          <p:cNvCxnSpPr/>
          <p:nvPr/>
        </p:nvCxnSpPr>
        <p:spPr>
          <a:xfrm rot="10800000">
            <a:off x="8092170" y="4615011"/>
            <a:ext cx="978514" cy="0"/>
          </a:xfrm>
          <a:prstGeom prst="straightConnector1">
            <a:avLst/>
          </a:prstGeom>
          <a:noFill/>
          <a:ln w="12700" cap="flat" cmpd="sng">
            <a:solidFill>
              <a:srgbClr val="00B0F0"/>
            </a:solidFill>
            <a:prstDash val="solid"/>
            <a:miter lim="400000"/>
            <a:headEnd type="diamond" w="med" len="med"/>
            <a:tailEnd type="none" w="sm" len="sm"/>
          </a:ln>
        </p:spPr>
      </p:cxnSp>
      <p:sp>
        <p:nvSpPr>
          <p:cNvPr id="54" name="Google Shape;54;p52"/>
          <p:cNvSpPr txBox="1">
            <a:spLocks noGrp="1"/>
          </p:cNvSpPr>
          <p:nvPr>
            <p:ph type="body" idx="5"/>
          </p:nvPr>
        </p:nvSpPr>
        <p:spPr>
          <a:xfrm>
            <a:off x="8038407" y="2343501"/>
            <a:ext cx="1564233" cy="18138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360"/>
              </a:spcBef>
              <a:spcAft>
                <a:spcPts val="0"/>
              </a:spcAft>
              <a:buClr>
                <a:srgbClr val="7F7F7F"/>
              </a:buClr>
              <a:buSzPts val="1800"/>
              <a:buNone/>
              <a:defRPr sz="1800">
                <a:solidFill>
                  <a:srgbClr val="7F7F7F"/>
                </a:solidFill>
                <a:latin typeface="Source Sans Pro"/>
                <a:ea typeface="Source Sans Pro"/>
                <a:cs typeface="Source Sans Pro"/>
                <a:sym typeface="Source Sans Pro"/>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 name="Google Shape;55;p52"/>
          <p:cNvSpPr txBox="1">
            <a:spLocks noGrp="1"/>
          </p:cNvSpPr>
          <p:nvPr>
            <p:ph type="body" idx="6"/>
          </p:nvPr>
        </p:nvSpPr>
        <p:spPr>
          <a:xfrm>
            <a:off x="8092170" y="2803563"/>
            <a:ext cx="1481309" cy="181837"/>
          </a:xfrm>
          <a:prstGeom prst="rect">
            <a:avLst/>
          </a:prstGeom>
          <a:noFill/>
          <a:ln>
            <a:noFill/>
          </a:ln>
        </p:spPr>
        <p:txBody>
          <a:bodyPr spcFirstLastPara="1" wrap="square" lIns="0" tIns="0" rIns="0" bIns="0" anchor="t" anchorCtr="0">
            <a:noAutofit/>
          </a:bodyPr>
          <a:lstStyle>
            <a:lvl1pPr marL="457200" lvl="0" indent="-228600" algn="l">
              <a:lnSpc>
                <a:spcPct val="154545"/>
              </a:lnSpc>
              <a:spcBef>
                <a:spcPts val="220"/>
              </a:spcBef>
              <a:spcAft>
                <a:spcPts val="0"/>
              </a:spcAft>
              <a:buClr>
                <a:schemeClr val="accent6"/>
              </a:buClr>
              <a:buSzPts val="1100"/>
              <a:buNone/>
              <a:defRPr sz="11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6" name="Google Shape;56;p52"/>
          <p:cNvSpPr txBox="1">
            <a:spLocks noGrp="1"/>
          </p:cNvSpPr>
          <p:nvPr>
            <p:ph type="body" idx="7"/>
          </p:nvPr>
        </p:nvSpPr>
        <p:spPr>
          <a:xfrm>
            <a:off x="9336754" y="3127562"/>
            <a:ext cx="290654" cy="181837"/>
          </a:xfrm>
          <a:prstGeom prst="rect">
            <a:avLst/>
          </a:prstGeom>
          <a:noFill/>
          <a:ln>
            <a:noFill/>
          </a:ln>
        </p:spPr>
        <p:txBody>
          <a:bodyPr spcFirstLastPara="1" wrap="square" lIns="0" tIns="0" rIns="0" bIns="0" anchor="t" anchorCtr="0">
            <a:noAutofit/>
          </a:bodyPr>
          <a:lstStyle>
            <a:lvl1pPr marL="457200" lvl="0" indent="-228600" algn="ctr">
              <a:lnSpc>
                <a:spcPct val="154545"/>
              </a:lnSpc>
              <a:spcBef>
                <a:spcPts val="220"/>
              </a:spcBef>
              <a:spcAft>
                <a:spcPts val="0"/>
              </a:spcAft>
              <a:buClr>
                <a:schemeClr val="accent6"/>
              </a:buClr>
              <a:buSzPts val="1100"/>
              <a:buNone/>
              <a:defRPr sz="11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7" name="Google Shape;57;p52"/>
          <p:cNvSpPr txBox="1">
            <a:spLocks noGrp="1"/>
          </p:cNvSpPr>
          <p:nvPr>
            <p:ph type="body" idx="8"/>
          </p:nvPr>
        </p:nvSpPr>
        <p:spPr>
          <a:xfrm>
            <a:off x="8092170" y="3579238"/>
            <a:ext cx="1481309" cy="181837"/>
          </a:xfrm>
          <a:prstGeom prst="rect">
            <a:avLst/>
          </a:prstGeom>
          <a:noFill/>
          <a:ln>
            <a:noFill/>
          </a:ln>
        </p:spPr>
        <p:txBody>
          <a:bodyPr spcFirstLastPara="1" wrap="square" lIns="0" tIns="0" rIns="0" bIns="0" anchor="t" anchorCtr="0">
            <a:noAutofit/>
          </a:bodyPr>
          <a:lstStyle>
            <a:lvl1pPr marL="457200" lvl="0" indent="-228600" algn="l">
              <a:lnSpc>
                <a:spcPct val="154545"/>
              </a:lnSpc>
              <a:spcBef>
                <a:spcPts val="220"/>
              </a:spcBef>
              <a:spcAft>
                <a:spcPts val="0"/>
              </a:spcAft>
              <a:buClr>
                <a:schemeClr val="accent6"/>
              </a:buClr>
              <a:buSzPts val="1100"/>
              <a:buNone/>
              <a:defRPr sz="11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52"/>
          <p:cNvSpPr txBox="1">
            <a:spLocks noGrp="1"/>
          </p:cNvSpPr>
          <p:nvPr>
            <p:ph type="body" idx="9"/>
          </p:nvPr>
        </p:nvSpPr>
        <p:spPr>
          <a:xfrm>
            <a:off x="10149342" y="3903237"/>
            <a:ext cx="290654" cy="181837"/>
          </a:xfrm>
          <a:prstGeom prst="rect">
            <a:avLst/>
          </a:prstGeom>
          <a:noFill/>
          <a:ln>
            <a:noFill/>
          </a:ln>
        </p:spPr>
        <p:txBody>
          <a:bodyPr spcFirstLastPara="1" wrap="square" lIns="0" tIns="0" rIns="0" bIns="0" anchor="t" anchorCtr="0">
            <a:noAutofit/>
          </a:bodyPr>
          <a:lstStyle>
            <a:lvl1pPr marL="457200" lvl="0" indent="-228600" algn="ctr">
              <a:lnSpc>
                <a:spcPct val="154545"/>
              </a:lnSpc>
              <a:spcBef>
                <a:spcPts val="220"/>
              </a:spcBef>
              <a:spcAft>
                <a:spcPts val="0"/>
              </a:spcAft>
              <a:buClr>
                <a:schemeClr val="accent6"/>
              </a:buClr>
              <a:buSzPts val="1100"/>
              <a:buNone/>
              <a:defRPr sz="11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9" name="Google Shape;59;p52"/>
          <p:cNvSpPr txBox="1">
            <a:spLocks noGrp="1"/>
          </p:cNvSpPr>
          <p:nvPr>
            <p:ph type="body" idx="13"/>
          </p:nvPr>
        </p:nvSpPr>
        <p:spPr>
          <a:xfrm>
            <a:off x="8092170" y="4342077"/>
            <a:ext cx="1481309" cy="181837"/>
          </a:xfrm>
          <a:prstGeom prst="rect">
            <a:avLst/>
          </a:prstGeom>
          <a:noFill/>
          <a:ln>
            <a:noFill/>
          </a:ln>
        </p:spPr>
        <p:txBody>
          <a:bodyPr spcFirstLastPara="1" wrap="square" lIns="0" tIns="0" rIns="0" bIns="0" anchor="t" anchorCtr="0">
            <a:noAutofit/>
          </a:bodyPr>
          <a:lstStyle>
            <a:lvl1pPr marL="457200" lvl="0" indent="-228600" algn="l">
              <a:lnSpc>
                <a:spcPct val="154545"/>
              </a:lnSpc>
              <a:spcBef>
                <a:spcPts val="220"/>
              </a:spcBef>
              <a:spcAft>
                <a:spcPts val="0"/>
              </a:spcAft>
              <a:buClr>
                <a:schemeClr val="accent6"/>
              </a:buClr>
              <a:buSzPts val="1100"/>
              <a:buNone/>
              <a:defRPr sz="11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0" name="Google Shape;60;p52"/>
          <p:cNvSpPr txBox="1">
            <a:spLocks noGrp="1"/>
          </p:cNvSpPr>
          <p:nvPr>
            <p:ph type="body" idx="14"/>
          </p:nvPr>
        </p:nvSpPr>
        <p:spPr>
          <a:xfrm>
            <a:off x="8943157" y="4666076"/>
            <a:ext cx="290654" cy="181837"/>
          </a:xfrm>
          <a:prstGeom prst="rect">
            <a:avLst/>
          </a:prstGeom>
          <a:noFill/>
          <a:ln>
            <a:noFill/>
          </a:ln>
        </p:spPr>
        <p:txBody>
          <a:bodyPr spcFirstLastPara="1" wrap="square" lIns="0" tIns="0" rIns="0" bIns="0" anchor="t" anchorCtr="0">
            <a:noAutofit/>
          </a:bodyPr>
          <a:lstStyle>
            <a:lvl1pPr marL="457200" lvl="0" indent="-228600" algn="ctr">
              <a:lnSpc>
                <a:spcPct val="154545"/>
              </a:lnSpc>
              <a:spcBef>
                <a:spcPts val="220"/>
              </a:spcBef>
              <a:spcAft>
                <a:spcPts val="0"/>
              </a:spcAft>
              <a:buClr>
                <a:schemeClr val="accent6"/>
              </a:buClr>
              <a:buSzPts val="1100"/>
              <a:buNone/>
              <a:defRPr sz="11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1" name="Google Shape;61;p52"/>
          <p:cNvSpPr txBox="1">
            <a:spLocks noGrp="1"/>
          </p:cNvSpPr>
          <p:nvPr>
            <p:ph type="body" idx="15"/>
          </p:nvPr>
        </p:nvSpPr>
        <p:spPr>
          <a:xfrm>
            <a:off x="5229982" y="5375094"/>
            <a:ext cx="1481309" cy="181837"/>
          </a:xfrm>
          <a:prstGeom prst="rect">
            <a:avLst/>
          </a:prstGeom>
          <a:noFill/>
          <a:ln>
            <a:noFill/>
          </a:ln>
        </p:spPr>
        <p:txBody>
          <a:bodyPr spcFirstLastPara="1" wrap="square" lIns="0" tIns="0" rIns="0" bIns="0" anchor="t" anchorCtr="0">
            <a:noAutofit/>
          </a:bodyPr>
          <a:lstStyle>
            <a:lvl1pPr marL="457200" lvl="0" indent="-228600" algn="ctr">
              <a:lnSpc>
                <a:spcPct val="121428"/>
              </a:lnSpc>
              <a:spcBef>
                <a:spcPts val="280"/>
              </a:spcBef>
              <a:spcAft>
                <a:spcPts val="0"/>
              </a:spcAft>
              <a:buClr>
                <a:schemeClr val="accent6"/>
              </a:buClr>
              <a:buSzPts val="1400"/>
              <a:buNone/>
              <a:defRPr sz="14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2" name="Google Shape;62;p52"/>
          <p:cNvSpPr txBox="1">
            <a:spLocks noGrp="1"/>
          </p:cNvSpPr>
          <p:nvPr>
            <p:ph type="body" idx="16"/>
          </p:nvPr>
        </p:nvSpPr>
        <p:spPr>
          <a:xfrm>
            <a:off x="5229982" y="5576648"/>
            <a:ext cx="1481309" cy="181837"/>
          </a:xfrm>
          <a:prstGeom prst="rect">
            <a:avLst/>
          </a:prstGeom>
          <a:noFill/>
          <a:ln>
            <a:noFill/>
          </a:ln>
        </p:spPr>
        <p:txBody>
          <a:bodyPr spcFirstLastPara="1" wrap="square" lIns="0" tIns="0" rIns="0" bIns="0" anchor="t" anchorCtr="0">
            <a:noAutofit/>
          </a:bodyPr>
          <a:lstStyle>
            <a:lvl1pPr marL="457200" lvl="0" indent="-228600" algn="ctr">
              <a:lnSpc>
                <a:spcPct val="154545"/>
              </a:lnSpc>
              <a:spcBef>
                <a:spcPts val="220"/>
              </a:spcBef>
              <a:spcAft>
                <a:spcPts val="0"/>
              </a:spcAft>
              <a:buClr>
                <a:schemeClr val="accent6"/>
              </a:buClr>
              <a:buSzPts val="1100"/>
              <a:buNone/>
              <a:defRPr sz="1100">
                <a:solidFill>
                  <a:schemeClr val="accent6"/>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63" name="Google Shape;63;p52" descr="A picture containing text, outdoor&#10;&#10;Description automatically generated"/>
          <p:cNvPicPr preferRelativeResize="0"/>
          <p:nvPr/>
        </p:nvPicPr>
        <p:blipFill rotWithShape="1">
          <a:blip r:embed="rId2">
            <a:alphaModFix amt="10000"/>
          </a:blip>
          <a:srcRect t="24785" r="265" b="33129"/>
          <a:stretch/>
        </p:blipFill>
        <p:spPr>
          <a:xfrm>
            <a:off x="1" y="-1"/>
            <a:ext cx="12188824" cy="6858001"/>
          </a:xfrm>
          <a:prstGeom prst="rect">
            <a:avLst/>
          </a:prstGeom>
          <a:noFill/>
          <a:ln>
            <a:noFill/>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p:tgtEl>
                                          <p:spTgt spid="43"/>
                                        </p:tgtEl>
                                        <p:attrNameLst>
                                          <p:attrName>ppt_w</p:attrName>
                                        </p:attrNameLst>
                                      </p:cBhvr>
                                      <p:tavLst>
                                        <p:tav tm="0">
                                          <p:val>
                                            <p:strVal val="0"/>
                                          </p:val>
                                        </p:tav>
                                        <p:tav tm="100000">
                                          <p:val>
                                            <p:strVal val="#ppt_w"/>
                                          </p:val>
                                        </p:tav>
                                      </p:tavLst>
                                    </p:anim>
                                    <p:anim calcmode="lin" valueType="num">
                                      <p:cBhvr additive="base">
                                        <p:cTn id="8" dur="500"/>
                                        <p:tgtEl>
                                          <p:spTgt spid="4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anim calcmode="lin" valueType="num">
                                      <p:cBhvr additive="base">
                                        <p:cTn id="11" dur="500"/>
                                        <p:tgtEl>
                                          <p:spTgt spid="44">
                                            <p:txEl>
                                              <p:pRg st="0" end="0"/>
                                            </p:txEl>
                                          </p:spTgt>
                                        </p:tgtEl>
                                        <p:attrNameLst>
                                          <p:attrName>ppt_w</p:attrName>
                                        </p:attrNameLst>
                                      </p:cBhvr>
                                      <p:tavLst>
                                        <p:tav tm="0">
                                          <p:val>
                                            <p:strVal val="0"/>
                                          </p:val>
                                        </p:tav>
                                        <p:tav tm="100000">
                                          <p:val>
                                            <p:strVal val="#ppt_w"/>
                                          </p:val>
                                        </p:tav>
                                      </p:tavLst>
                                    </p:anim>
                                    <p:anim calcmode="lin" valueType="num">
                                      <p:cBhvr additive="base">
                                        <p:cTn id="12" dur="500"/>
                                        <p:tgtEl>
                                          <p:spTgt spid="44">
                                            <p:txEl>
                                              <p:pRg st="0" end="0"/>
                                            </p:txEl>
                                          </p:spTgt>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4">
                                            <p:txEl>
                                              <p:pRg st="1" end="1"/>
                                            </p:txEl>
                                          </p:spTgt>
                                        </p:tgtEl>
                                        <p:attrNameLst>
                                          <p:attrName>style.visibility</p:attrName>
                                        </p:attrNameLst>
                                      </p:cBhvr>
                                      <p:to>
                                        <p:strVal val="visible"/>
                                      </p:to>
                                    </p:set>
                                    <p:anim calcmode="lin" valueType="num">
                                      <p:cBhvr additive="base">
                                        <p:cTn id="15" dur="500"/>
                                        <p:tgtEl>
                                          <p:spTgt spid="44">
                                            <p:txEl>
                                              <p:pRg st="1" end="1"/>
                                            </p:txEl>
                                          </p:spTgt>
                                        </p:tgtEl>
                                        <p:attrNameLst>
                                          <p:attrName>ppt_w</p:attrName>
                                        </p:attrNameLst>
                                      </p:cBhvr>
                                      <p:tavLst>
                                        <p:tav tm="0">
                                          <p:val>
                                            <p:strVal val="0"/>
                                          </p:val>
                                        </p:tav>
                                        <p:tav tm="100000">
                                          <p:val>
                                            <p:strVal val="#ppt_w"/>
                                          </p:val>
                                        </p:tav>
                                      </p:tavLst>
                                    </p:anim>
                                    <p:anim calcmode="lin" valueType="num">
                                      <p:cBhvr additive="base">
                                        <p:cTn id="16" dur="500"/>
                                        <p:tgtEl>
                                          <p:spTgt spid="44">
                                            <p:txEl>
                                              <p:pRg st="1" end="1"/>
                                            </p:txEl>
                                          </p:spTgt>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4">
                                            <p:txEl>
                                              <p:pRg st="2" end="2"/>
                                            </p:txEl>
                                          </p:spTgt>
                                        </p:tgtEl>
                                        <p:attrNameLst>
                                          <p:attrName>style.visibility</p:attrName>
                                        </p:attrNameLst>
                                      </p:cBhvr>
                                      <p:to>
                                        <p:strVal val="visible"/>
                                      </p:to>
                                    </p:set>
                                    <p:anim calcmode="lin" valueType="num">
                                      <p:cBhvr additive="base">
                                        <p:cTn id="19" dur="500"/>
                                        <p:tgtEl>
                                          <p:spTgt spid="44">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44">
                                            <p:txEl>
                                              <p:pRg st="2" end="2"/>
                                            </p:txEl>
                                          </p:spTgt>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4">
                                            <p:txEl>
                                              <p:pRg st="3" end="3"/>
                                            </p:txEl>
                                          </p:spTgt>
                                        </p:tgtEl>
                                        <p:attrNameLst>
                                          <p:attrName>style.visibility</p:attrName>
                                        </p:attrNameLst>
                                      </p:cBhvr>
                                      <p:to>
                                        <p:strVal val="visible"/>
                                      </p:to>
                                    </p:set>
                                    <p:anim calcmode="lin" valueType="num">
                                      <p:cBhvr additive="base">
                                        <p:cTn id="23" dur="500"/>
                                        <p:tgtEl>
                                          <p:spTgt spid="44">
                                            <p:txEl>
                                              <p:pRg st="3" end="3"/>
                                            </p:txEl>
                                          </p:spTgt>
                                        </p:tgtEl>
                                        <p:attrNameLst>
                                          <p:attrName>ppt_w</p:attrName>
                                        </p:attrNameLst>
                                      </p:cBhvr>
                                      <p:tavLst>
                                        <p:tav tm="0">
                                          <p:val>
                                            <p:strVal val="0"/>
                                          </p:val>
                                        </p:tav>
                                        <p:tav tm="100000">
                                          <p:val>
                                            <p:strVal val="#ppt_w"/>
                                          </p:val>
                                        </p:tav>
                                      </p:tavLst>
                                    </p:anim>
                                    <p:anim calcmode="lin" valueType="num">
                                      <p:cBhvr additive="base">
                                        <p:cTn id="24" dur="500"/>
                                        <p:tgtEl>
                                          <p:spTgt spid="44">
                                            <p:txEl>
                                              <p:pRg st="3" end="3"/>
                                            </p:txEl>
                                          </p:spTgt>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4">
                                            <p:txEl>
                                              <p:pRg st="4" end="4"/>
                                            </p:txEl>
                                          </p:spTgt>
                                        </p:tgtEl>
                                        <p:attrNameLst>
                                          <p:attrName>style.visibility</p:attrName>
                                        </p:attrNameLst>
                                      </p:cBhvr>
                                      <p:to>
                                        <p:strVal val="visible"/>
                                      </p:to>
                                    </p:set>
                                    <p:anim calcmode="lin" valueType="num">
                                      <p:cBhvr additive="base">
                                        <p:cTn id="27" dur="500"/>
                                        <p:tgtEl>
                                          <p:spTgt spid="44">
                                            <p:txEl>
                                              <p:pRg st="4" end="4"/>
                                            </p:txEl>
                                          </p:spTgt>
                                        </p:tgtEl>
                                        <p:attrNameLst>
                                          <p:attrName>ppt_w</p:attrName>
                                        </p:attrNameLst>
                                      </p:cBhvr>
                                      <p:tavLst>
                                        <p:tav tm="0">
                                          <p:val>
                                            <p:strVal val="0"/>
                                          </p:val>
                                        </p:tav>
                                        <p:tav tm="100000">
                                          <p:val>
                                            <p:strVal val="#ppt_w"/>
                                          </p:val>
                                        </p:tav>
                                      </p:tavLst>
                                    </p:anim>
                                    <p:anim calcmode="lin" valueType="num">
                                      <p:cBhvr additive="base">
                                        <p:cTn id="28" dur="500"/>
                                        <p:tgtEl>
                                          <p:spTgt spid="44">
                                            <p:txEl>
                                              <p:pRg st="4" end="4"/>
                                            </p:txEl>
                                          </p:spTgt>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4">
                                            <p:txEl>
                                              <p:pRg st="5" end="5"/>
                                            </p:txEl>
                                          </p:spTgt>
                                        </p:tgtEl>
                                        <p:attrNameLst>
                                          <p:attrName>style.visibility</p:attrName>
                                        </p:attrNameLst>
                                      </p:cBhvr>
                                      <p:to>
                                        <p:strVal val="visible"/>
                                      </p:to>
                                    </p:set>
                                    <p:anim calcmode="lin" valueType="num">
                                      <p:cBhvr additive="base">
                                        <p:cTn id="31" dur="500"/>
                                        <p:tgtEl>
                                          <p:spTgt spid="44">
                                            <p:txEl>
                                              <p:pRg st="5" end="5"/>
                                            </p:txEl>
                                          </p:spTgt>
                                        </p:tgtEl>
                                        <p:attrNameLst>
                                          <p:attrName>ppt_w</p:attrName>
                                        </p:attrNameLst>
                                      </p:cBhvr>
                                      <p:tavLst>
                                        <p:tav tm="0">
                                          <p:val>
                                            <p:strVal val="0"/>
                                          </p:val>
                                        </p:tav>
                                        <p:tav tm="100000">
                                          <p:val>
                                            <p:strVal val="#ppt_w"/>
                                          </p:val>
                                        </p:tav>
                                      </p:tavLst>
                                    </p:anim>
                                    <p:anim calcmode="lin" valueType="num">
                                      <p:cBhvr additive="base">
                                        <p:cTn id="32" dur="500"/>
                                        <p:tgtEl>
                                          <p:spTgt spid="44">
                                            <p:txEl>
                                              <p:pRg st="5" end="5"/>
                                            </p:txEl>
                                          </p:spTgt>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44">
                                            <p:txEl>
                                              <p:pRg st="6" end="6"/>
                                            </p:txEl>
                                          </p:spTgt>
                                        </p:tgtEl>
                                        <p:attrNameLst>
                                          <p:attrName>style.visibility</p:attrName>
                                        </p:attrNameLst>
                                      </p:cBhvr>
                                      <p:to>
                                        <p:strVal val="visible"/>
                                      </p:to>
                                    </p:set>
                                    <p:anim calcmode="lin" valueType="num">
                                      <p:cBhvr additive="base">
                                        <p:cTn id="35" dur="500"/>
                                        <p:tgtEl>
                                          <p:spTgt spid="44">
                                            <p:txEl>
                                              <p:pRg st="6" end="6"/>
                                            </p:txEl>
                                          </p:spTgt>
                                        </p:tgtEl>
                                        <p:attrNameLst>
                                          <p:attrName>ppt_w</p:attrName>
                                        </p:attrNameLst>
                                      </p:cBhvr>
                                      <p:tavLst>
                                        <p:tav tm="0">
                                          <p:val>
                                            <p:strVal val="0"/>
                                          </p:val>
                                        </p:tav>
                                        <p:tav tm="100000">
                                          <p:val>
                                            <p:strVal val="#ppt_w"/>
                                          </p:val>
                                        </p:tav>
                                      </p:tavLst>
                                    </p:anim>
                                    <p:anim calcmode="lin" valueType="num">
                                      <p:cBhvr additive="base">
                                        <p:cTn id="36" dur="500"/>
                                        <p:tgtEl>
                                          <p:spTgt spid="44">
                                            <p:txEl>
                                              <p:pRg st="6" end="6"/>
                                            </p:txEl>
                                          </p:spTgt>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44">
                                            <p:txEl>
                                              <p:pRg st="7" end="7"/>
                                            </p:txEl>
                                          </p:spTgt>
                                        </p:tgtEl>
                                        <p:attrNameLst>
                                          <p:attrName>style.visibility</p:attrName>
                                        </p:attrNameLst>
                                      </p:cBhvr>
                                      <p:to>
                                        <p:strVal val="visible"/>
                                      </p:to>
                                    </p:set>
                                    <p:anim calcmode="lin" valueType="num">
                                      <p:cBhvr additive="base">
                                        <p:cTn id="39" dur="500"/>
                                        <p:tgtEl>
                                          <p:spTgt spid="44">
                                            <p:txEl>
                                              <p:pRg st="7" end="7"/>
                                            </p:txEl>
                                          </p:spTgt>
                                        </p:tgtEl>
                                        <p:attrNameLst>
                                          <p:attrName>ppt_w</p:attrName>
                                        </p:attrNameLst>
                                      </p:cBhvr>
                                      <p:tavLst>
                                        <p:tav tm="0">
                                          <p:val>
                                            <p:strVal val="0"/>
                                          </p:val>
                                        </p:tav>
                                        <p:tav tm="100000">
                                          <p:val>
                                            <p:strVal val="#ppt_w"/>
                                          </p:val>
                                        </p:tav>
                                      </p:tavLst>
                                    </p:anim>
                                    <p:anim calcmode="lin" valueType="num">
                                      <p:cBhvr additive="base">
                                        <p:cTn id="40" dur="500"/>
                                        <p:tgtEl>
                                          <p:spTgt spid="44">
                                            <p:txEl>
                                              <p:pRg st="7" end="7"/>
                                            </p:txEl>
                                          </p:spTgt>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44">
                                            <p:txEl>
                                              <p:pRg st="8" end="8"/>
                                            </p:txEl>
                                          </p:spTgt>
                                        </p:tgtEl>
                                        <p:attrNameLst>
                                          <p:attrName>style.visibility</p:attrName>
                                        </p:attrNameLst>
                                      </p:cBhvr>
                                      <p:to>
                                        <p:strVal val="visible"/>
                                      </p:to>
                                    </p:set>
                                    <p:anim calcmode="lin" valueType="num">
                                      <p:cBhvr additive="base">
                                        <p:cTn id="43" dur="500"/>
                                        <p:tgtEl>
                                          <p:spTgt spid="44">
                                            <p:txEl>
                                              <p:pRg st="8" end="8"/>
                                            </p:txEl>
                                          </p:spTgt>
                                        </p:tgtEl>
                                        <p:attrNameLst>
                                          <p:attrName>ppt_w</p:attrName>
                                        </p:attrNameLst>
                                      </p:cBhvr>
                                      <p:tavLst>
                                        <p:tav tm="0">
                                          <p:val>
                                            <p:strVal val="0"/>
                                          </p:val>
                                        </p:tav>
                                        <p:tav tm="100000">
                                          <p:val>
                                            <p:strVal val="#ppt_w"/>
                                          </p:val>
                                        </p:tav>
                                      </p:tavLst>
                                    </p:anim>
                                    <p:anim calcmode="lin" valueType="num">
                                      <p:cBhvr additive="base">
                                        <p:cTn id="44" dur="500"/>
                                        <p:tgtEl>
                                          <p:spTgt spid="44">
                                            <p:txEl>
                                              <p:pRg st="8" end="8"/>
                                            </p:txEl>
                                          </p:spTgt>
                                        </p:tgtEl>
                                        <p:attrNameLst>
                                          <p:attrName>ppt_h</p:attrName>
                                        </p:attrNameLst>
                                      </p:cBhvr>
                                      <p:tavLst>
                                        <p:tav tm="0">
                                          <p:val>
                                            <p:strVal val="0"/>
                                          </p:val>
                                        </p:tav>
                                        <p:tav tm="100000">
                                          <p:val>
                                            <p:strVal val="#ppt_h"/>
                                          </p:val>
                                        </p:tav>
                                      </p:tavLst>
                                    </p:anim>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1000"/>
                            </p:stCondLst>
                            <p:childTnLst>
                              <p:par>
                                <p:cTn id="50" presetID="10" presetClass="entr" presetSubtype="0" fill="hold" nodeType="afterEffect">
                                  <p:stCondLst>
                                    <p:cond delay="0"/>
                                  </p:stCondLst>
                                  <p:childTnLst>
                                    <p:set>
                                      <p:cBhvr>
                                        <p:cTn id="51" dur="1" fill="hold">
                                          <p:stCondLst>
                                            <p:cond delay="0"/>
                                          </p:stCondLst>
                                        </p:cTn>
                                        <p:tgtEl>
                                          <p:spTgt spid="61">
                                            <p:txEl>
                                              <p:pRg st="0" end="0"/>
                                            </p:txEl>
                                          </p:spTgt>
                                        </p:tgtEl>
                                        <p:attrNameLst>
                                          <p:attrName>style.visibility</p:attrName>
                                        </p:attrNameLst>
                                      </p:cBhvr>
                                      <p:to>
                                        <p:strVal val="visible"/>
                                      </p:to>
                                    </p:set>
                                    <p:animEffect transition="in" filter="fade">
                                      <p:cBhvr>
                                        <p:cTn id="52" dur="500"/>
                                        <p:tgtEl>
                                          <p:spTgt spid="61">
                                            <p:txEl>
                                              <p:pRg st="0" end="0"/>
                                            </p:txEl>
                                          </p:spTgt>
                                        </p:tgtEl>
                                      </p:cBhvr>
                                    </p:animEffec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61">
                                            <p:txEl>
                                              <p:pRg st="1" end="1"/>
                                            </p:txEl>
                                          </p:spTgt>
                                        </p:tgtEl>
                                        <p:attrNameLst>
                                          <p:attrName>style.visibility</p:attrName>
                                        </p:attrNameLst>
                                      </p:cBhvr>
                                      <p:to>
                                        <p:strVal val="visible"/>
                                      </p:to>
                                    </p:set>
                                    <p:animEffect transition="in" filter="fade">
                                      <p:cBhvr>
                                        <p:cTn id="56" dur="500"/>
                                        <p:tgtEl>
                                          <p:spTgt spid="61">
                                            <p:txEl>
                                              <p:pRg st="1" end="1"/>
                                            </p:txEl>
                                          </p:spTgt>
                                        </p:tgtEl>
                                      </p:cBhvr>
                                    </p:animEffect>
                                  </p:childTnLst>
                                </p:cTn>
                              </p:par>
                            </p:childTnLst>
                          </p:cTn>
                        </p:par>
                        <p:par>
                          <p:cTn id="57" fill="hold">
                            <p:stCondLst>
                              <p:cond delay="2000"/>
                            </p:stCondLst>
                            <p:childTnLst>
                              <p:par>
                                <p:cTn id="58" presetID="10" presetClass="entr" presetSubtype="0" fill="hold" nodeType="afterEffect">
                                  <p:stCondLst>
                                    <p:cond delay="0"/>
                                  </p:stCondLst>
                                  <p:childTnLst>
                                    <p:set>
                                      <p:cBhvr>
                                        <p:cTn id="59" dur="1" fill="hold">
                                          <p:stCondLst>
                                            <p:cond delay="0"/>
                                          </p:stCondLst>
                                        </p:cTn>
                                        <p:tgtEl>
                                          <p:spTgt spid="61">
                                            <p:txEl>
                                              <p:pRg st="2" end="2"/>
                                            </p:txEl>
                                          </p:spTgt>
                                        </p:tgtEl>
                                        <p:attrNameLst>
                                          <p:attrName>style.visibility</p:attrName>
                                        </p:attrNameLst>
                                      </p:cBhvr>
                                      <p:to>
                                        <p:strVal val="visible"/>
                                      </p:to>
                                    </p:set>
                                    <p:animEffect transition="in" filter="fade">
                                      <p:cBhvr>
                                        <p:cTn id="60" dur="500"/>
                                        <p:tgtEl>
                                          <p:spTgt spid="61">
                                            <p:txEl>
                                              <p:pRg st="2" end="2"/>
                                            </p:txEl>
                                          </p:spTgt>
                                        </p:tgtEl>
                                      </p:cBhvr>
                                    </p:animEffect>
                                  </p:childTnLst>
                                </p:cTn>
                              </p:par>
                            </p:childTnLst>
                          </p:cTn>
                        </p:par>
                        <p:par>
                          <p:cTn id="61" fill="hold">
                            <p:stCondLst>
                              <p:cond delay="2500"/>
                            </p:stCondLst>
                            <p:childTnLst>
                              <p:par>
                                <p:cTn id="62" presetID="10" presetClass="entr" presetSubtype="0" fill="hold" nodeType="afterEffect">
                                  <p:stCondLst>
                                    <p:cond delay="0"/>
                                  </p:stCondLst>
                                  <p:childTnLst>
                                    <p:set>
                                      <p:cBhvr>
                                        <p:cTn id="63" dur="1" fill="hold">
                                          <p:stCondLst>
                                            <p:cond delay="0"/>
                                          </p:stCondLst>
                                        </p:cTn>
                                        <p:tgtEl>
                                          <p:spTgt spid="61">
                                            <p:txEl>
                                              <p:pRg st="3" end="3"/>
                                            </p:txEl>
                                          </p:spTgt>
                                        </p:tgtEl>
                                        <p:attrNameLst>
                                          <p:attrName>style.visibility</p:attrName>
                                        </p:attrNameLst>
                                      </p:cBhvr>
                                      <p:to>
                                        <p:strVal val="visible"/>
                                      </p:to>
                                    </p:set>
                                    <p:animEffect transition="in" filter="fade">
                                      <p:cBhvr>
                                        <p:cTn id="64" dur="500"/>
                                        <p:tgtEl>
                                          <p:spTgt spid="61">
                                            <p:txEl>
                                              <p:pRg st="3" end="3"/>
                                            </p:txEl>
                                          </p:spTgt>
                                        </p:tgtEl>
                                      </p:cBhvr>
                                    </p:animEffect>
                                  </p:childTnLst>
                                </p:cTn>
                              </p:par>
                            </p:childTnLst>
                          </p:cTn>
                        </p:par>
                        <p:par>
                          <p:cTn id="65" fill="hold">
                            <p:stCondLst>
                              <p:cond delay="3000"/>
                            </p:stCondLst>
                            <p:childTnLst>
                              <p:par>
                                <p:cTn id="66" presetID="10" presetClass="entr" presetSubtype="0" fill="hold" nodeType="afterEffect">
                                  <p:stCondLst>
                                    <p:cond delay="0"/>
                                  </p:stCondLst>
                                  <p:childTnLst>
                                    <p:set>
                                      <p:cBhvr>
                                        <p:cTn id="67" dur="1" fill="hold">
                                          <p:stCondLst>
                                            <p:cond delay="0"/>
                                          </p:stCondLst>
                                        </p:cTn>
                                        <p:tgtEl>
                                          <p:spTgt spid="61">
                                            <p:txEl>
                                              <p:pRg st="4" end="4"/>
                                            </p:txEl>
                                          </p:spTgt>
                                        </p:tgtEl>
                                        <p:attrNameLst>
                                          <p:attrName>style.visibility</p:attrName>
                                        </p:attrNameLst>
                                      </p:cBhvr>
                                      <p:to>
                                        <p:strVal val="visible"/>
                                      </p:to>
                                    </p:set>
                                    <p:animEffect transition="in" filter="fade">
                                      <p:cBhvr>
                                        <p:cTn id="68" dur="500"/>
                                        <p:tgtEl>
                                          <p:spTgt spid="61">
                                            <p:txEl>
                                              <p:pRg st="4" end="4"/>
                                            </p:txEl>
                                          </p:spTgt>
                                        </p:tgtEl>
                                      </p:cBhvr>
                                    </p:animEffect>
                                  </p:childTnLst>
                                </p:cTn>
                              </p:par>
                            </p:childTnLst>
                          </p:cTn>
                        </p:par>
                        <p:par>
                          <p:cTn id="69" fill="hold">
                            <p:stCondLst>
                              <p:cond delay="3500"/>
                            </p:stCondLst>
                            <p:childTnLst>
                              <p:par>
                                <p:cTn id="70" presetID="10" presetClass="entr" presetSubtype="0" fill="hold" nodeType="afterEffect">
                                  <p:stCondLst>
                                    <p:cond delay="0"/>
                                  </p:stCondLst>
                                  <p:childTnLst>
                                    <p:set>
                                      <p:cBhvr>
                                        <p:cTn id="71" dur="1" fill="hold">
                                          <p:stCondLst>
                                            <p:cond delay="0"/>
                                          </p:stCondLst>
                                        </p:cTn>
                                        <p:tgtEl>
                                          <p:spTgt spid="61">
                                            <p:txEl>
                                              <p:pRg st="5" end="5"/>
                                            </p:txEl>
                                          </p:spTgt>
                                        </p:tgtEl>
                                        <p:attrNameLst>
                                          <p:attrName>style.visibility</p:attrName>
                                        </p:attrNameLst>
                                      </p:cBhvr>
                                      <p:to>
                                        <p:strVal val="visible"/>
                                      </p:to>
                                    </p:set>
                                    <p:animEffect transition="in" filter="fade">
                                      <p:cBhvr>
                                        <p:cTn id="72" dur="500"/>
                                        <p:tgtEl>
                                          <p:spTgt spid="61">
                                            <p:txEl>
                                              <p:pRg st="5" end="5"/>
                                            </p:txEl>
                                          </p:spTgt>
                                        </p:tgtEl>
                                      </p:cBhvr>
                                    </p:animEffect>
                                  </p:childTnLst>
                                </p:cTn>
                              </p:par>
                            </p:childTnLst>
                          </p:cTn>
                        </p:par>
                        <p:par>
                          <p:cTn id="73" fill="hold">
                            <p:stCondLst>
                              <p:cond delay="4000"/>
                            </p:stCondLst>
                            <p:childTnLst>
                              <p:par>
                                <p:cTn id="74" presetID="10" presetClass="entr" presetSubtype="0" fill="hold" nodeType="afterEffect">
                                  <p:stCondLst>
                                    <p:cond delay="0"/>
                                  </p:stCondLst>
                                  <p:childTnLst>
                                    <p:set>
                                      <p:cBhvr>
                                        <p:cTn id="75" dur="1" fill="hold">
                                          <p:stCondLst>
                                            <p:cond delay="0"/>
                                          </p:stCondLst>
                                        </p:cTn>
                                        <p:tgtEl>
                                          <p:spTgt spid="61">
                                            <p:txEl>
                                              <p:pRg st="6" end="6"/>
                                            </p:txEl>
                                          </p:spTgt>
                                        </p:tgtEl>
                                        <p:attrNameLst>
                                          <p:attrName>style.visibility</p:attrName>
                                        </p:attrNameLst>
                                      </p:cBhvr>
                                      <p:to>
                                        <p:strVal val="visible"/>
                                      </p:to>
                                    </p:set>
                                    <p:animEffect transition="in" filter="fade">
                                      <p:cBhvr>
                                        <p:cTn id="76" dur="500"/>
                                        <p:tgtEl>
                                          <p:spTgt spid="61">
                                            <p:txEl>
                                              <p:pRg st="6" end="6"/>
                                            </p:txEl>
                                          </p:spTgt>
                                        </p:tgtEl>
                                      </p:cBhvr>
                                    </p:animEffect>
                                  </p:childTnLst>
                                </p:cTn>
                              </p:par>
                            </p:childTnLst>
                          </p:cTn>
                        </p:par>
                        <p:par>
                          <p:cTn id="77" fill="hold">
                            <p:stCondLst>
                              <p:cond delay="4500"/>
                            </p:stCondLst>
                            <p:childTnLst>
                              <p:par>
                                <p:cTn id="78" presetID="10" presetClass="entr" presetSubtype="0" fill="hold" nodeType="afterEffect">
                                  <p:stCondLst>
                                    <p:cond delay="0"/>
                                  </p:stCondLst>
                                  <p:childTnLst>
                                    <p:set>
                                      <p:cBhvr>
                                        <p:cTn id="79" dur="1" fill="hold">
                                          <p:stCondLst>
                                            <p:cond delay="0"/>
                                          </p:stCondLst>
                                        </p:cTn>
                                        <p:tgtEl>
                                          <p:spTgt spid="61">
                                            <p:txEl>
                                              <p:pRg st="7" end="7"/>
                                            </p:txEl>
                                          </p:spTgt>
                                        </p:tgtEl>
                                        <p:attrNameLst>
                                          <p:attrName>style.visibility</p:attrName>
                                        </p:attrNameLst>
                                      </p:cBhvr>
                                      <p:to>
                                        <p:strVal val="visible"/>
                                      </p:to>
                                    </p:set>
                                    <p:animEffect transition="in" filter="fade">
                                      <p:cBhvr>
                                        <p:cTn id="80" dur="500"/>
                                        <p:tgtEl>
                                          <p:spTgt spid="61">
                                            <p:txEl>
                                              <p:pRg st="7" end="7"/>
                                            </p:txEl>
                                          </p:spTgt>
                                        </p:tgtEl>
                                      </p:cBhvr>
                                    </p:animEffect>
                                  </p:childTnLst>
                                </p:cTn>
                              </p:par>
                            </p:childTnLst>
                          </p:cTn>
                        </p:par>
                        <p:par>
                          <p:cTn id="81" fill="hold">
                            <p:stCondLst>
                              <p:cond delay="5000"/>
                            </p:stCondLst>
                            <p:childTnLst>
                              <p:par>
                                <p:cTn id="82" presetID="10" presetClass="entr" presetSubtype="0" fill="hold" nodeType="afterEffect">
                                  <p:stCondLst>
                                    <p:cond delay="0"/>
                                  </p:stCondLst>
                                  <p:childTnLst>
                                    <p:set>
                                      <p:cBhvr>
                                        <p:cTn id="83" dur="1" fill="hold">
                                          <p:stCondLst>
                                            <p:cond delay="0"/>
                                          </p:stCondLst>
                                        </p:cTn>
                                        <p:tgtEl>
                                          <p:spTgt spid="61">
                                            <p:txEl>
                                              <p:pRg st="8" end="8"/>
                                            </p:txEl>
                                          </p:spTgt>
                                        </p:tgtEl>
                                        <p:attrNameLst>
                                          <p:attrName>style.visibility</p:attrName>
                                        </p:attrNameLst>
                                      </p:cBhvr>
                                      <p:to>
                                        <p:strVal val="visible"/>
                                      </p:to>
                                    </p:set>
                                    <p:animEffect transition="in" filter="fade">
                                      <p:cBhvr>
                                        <p:cTn id="84" dur="500"/>
                                        <p:tgtEl>
                                          <p:spTgt spid="61">
                                            <p:txEl>
                                              <p:pRg st="8" end="8"/>
                                            </p:txEl>
                                          </p:spTgt>
                                        </p:tgtEl>
                                      </p:cBhvr>
                                    </p:animEffect>
                                  </p:childTnLst>
                                </p:cTn>
                              </p:par>
                            </p:childTnLst>
                          </p:cTn>
                        </p:par>
                        <p:par>
                          <p:cTn id="85" fill="hold">
                            <p:stCondLst>
                              <p:cond delay="5500"/>
                            </p:stCondLst>
                            <p:childTnLst>
                              <p:par>
                                <p:cTn id="86" presetID="10" presetClass="entr" presetSubtype="0" fill="hold" nodeType="afterEffect">
                                  <p:stCondLst>
                                    <p:cond delay="0"/>
                                  </p:stCondLst>
                                  <p:childTnLst>
                                    <p:set>
                                      <p:cBhvr>
                                        <p:cTn id="87" dur="1" fill="hold">
                                          <p:stCondLst>
                                            <p:cond delay="0"/>
                                          </p:stCondLst>
                                        </p:cTn>
                                        <p:tgtEl>
                                          <p:spTgt spid="62">
                                            <p:txEl>
                                              <p:pRg st="0" end="0"/>
                                            </p:txEl>
                                          </p:spTgt>
                                        </p:tgtEl>
                                        <p:attrNameLst>
                                          <p:attrName>style.visibility</p:attrName>
                                        </p:attrNameLst>
                                      </p:cBhvr>
                                      <p:to>
                                        <p:strVal val="visible"/>
                                      </p:to>
                                    </p:set>
                                    <p:animEffect transition="in" filter="fade">
                                      <p:cBhvr>
                                        <p:cTn id="88" dur="500"/>
                                        <p:tgtEl>
                                          <p:spTgt spid="62">
                                            <p:txEl>
                                              <p:pRg st="0" end="0"/>
                                            </p:txEl>
                                          </p:spTgt>
                                        </p:tgtEl>
                                      </p:cBhvr>
                                    </p:animEffect>
                                  </p:childTnLst>
                                </p:cTn>
                              </p:par>
                            </p:childTnLst>
                          </p:cTn>
                        </p:par>
                        <p:par>
                          <p:cTn id="89" fill="hold">
                            <p:stCondLst>
                              <p:cond delay="6000"/>
                            </p:stCondLst>
                            <p:childTnLst>
                              <p:par>
                                <p:cTn id="90" presetID="10" presetClass="entr" presetSubtype="0" fill="hold" nodeType="afterEffect">
                                  <p:stCondLst>
                                    <p:cond delay="0"/>
                                  </p:stCondLst>
                                  <p:childTnLst>
                                    <p:set>
                                      <p:cBhvr>
                                        <p:cTn id="91" dur="1" fill="hold">
                                          <p:stCondLst>
                                            <p:cond delay="0"/>
                                          </p:stCondLst>
                                        </p:cTn>
                                        <p:tgtEl>
                                          <p:spTgt spid="62">
                                            <p:txEl>
                                              <p:pRg st="1" end="1"/>
                                            </p:txEl>
                                          </p:spTgt>
                                        </p:tgtEl>
                                        <p:attrNameLst>
                                          <p:attrName>style.visibility</p:attrName>
                                        </p:attrNameLst>
                                      </p:cBhvr>
                                      <p:to>
                                        <p:strVal val="visible"/>
                                      </p:to>
                                    </p:set>
                                    <p:animEffect transition="in" filter="fade">
                                      <p:cBhvr>
                                        <p:cTn id="92" dur="500"/>
                                        <p:tgtEl>
                                          <p:spTgt spid="62">
                                            <p:txEl>
                                              <p:pRg st="1" end="1"/>
                                            </p:txEl>
                                          </p:spTgt>
                                        </p:tgtEl>
                                      </p:cBhvr>
                                    </p:animEffect>
                                  </p:childTnLst>
                                </p:cTn>
                              </p:par>
                            </p:childTnLst>
                          </p:cTn>
                        </p:par>
                        <p:par>
                          <p:cTn id="93" fill="hold">
                            <p:stCondLst>
                              <p:cond delay="6500"/>
                            </p:stCondLst>
                            <p:childTnLst>
                              <p:par>
                                <p:cTn id="94" presetID="10" presetClass="entr" presetSubtype="0" fill="hold" nodeType="afterEffect">
                                  <p:stCondLst>
                                    <p:cond delay="0"/>
                                  </p:stCondLst>
                                  <p:childTnLst>
                                    <p:set>
                                      <p:cBhvr>
                                        <p:cTn id="95" dur="1" fill="hold">
                                          <p:stCondLst>
                                            <p:cond delay="0"/>
                                          </p:stCondLst>
                                        </p:cTn>
                                        <p:tgtEl>
                                          <p:spTgt spid="62">
                                            <p:txEl>
                                              <p:pRg st="2" end="2"/>
                                            </p:txEl>
                                          </p:spTgt>
                                        </p:tgtEl>
                                        <p:attrNameLst>
                                          <p:attrName>style.visibility</p:attrName>
                                        </p:attrNameLst>
                                      </p:cBhvr>
                                      <p:to>
                                        <p:strVal val="visible"/>
                                      </p:to>
                                    </p:set>
                                    <p:animEffect transition="in" filter="fade">
                                      <p:cBhvr>
                                        <p:cTn id="96" dur="500"/>
                                        <p:tgtEl>
                                          <p:spTgt spid="62">
                                            <p:txEl>
                                              <p:pRg st="2" end="2"/>
                                            </p:txEl>
                                          </p:spTgt>
                                        </p:tgtEl>
                                      </p:cBhvr>
                                    </p:animEffect>
                                  </p:childTnLst>
                                </p:cTn>
                              </p:par>
                            </p:childTnLst>
                          </p:cTn>
                        </p:par>
                        <p:par>
                          <p:cTn id="97" fill="hold">
                            <p:stCondLst>
                              <p:cond delay="7000"/>
                            </p:stCondLst>
                            <p:childTnLst>
                              <p:par>
                                <p:cTn id="98" presetID="10" presetClass="entr" presetSubtype="0" fill="hold" nodeType="afterEffect">
                                  <p:stCondLst>
                                    <p:cond delay="0"/>
                                  </p:stCondLst>
                                  <p:childTnLst>
                                    <p:set>
                                      <p:cBhvr>
                                        <p:cTn id="99" dur="1" fill="hold">
                                          <p:stCondLst>
                                            <p:cond delay="0"/>
                                          </p:stCondLst>
                                        </p:cTn>
                                        <p:tgtEl>
                                          <p:spTgt spid="62">
                                            <p:txEl>
                                              <p:pRg st="3" end="3"/>
                                            </p:txEl>
                                          </p:spTgt>
                                        </p:tgtEl>
                                        <p:attrNameLst>
                                          <p:attrName>style.visibility</p:attrName>
                                        </p:attrNameLst>
                                      </p:cBhvr>
                                      <p:to>
                                        <p:strVal val="visible"/>
                                      </p:to>
                                    </p:set>
                                    <p:animEffect transition="in" filter="fade">
                                      <p:cBhvr>
                                        <p:cTn id="100" dur="500"/>
                                        <p:tgtEl>
                                          <p:spTgt spid="62">
                                            <p:txEl>
                                              <p:pRg st="3" end="3"/>
                                            </p:txEl>
                                          </p:spTgt>
                                        </p:tgtEl>
                                      </p:cBhvr>
                                    </p:animEffect>
                                  </p:childTnLst>
                                </p:cTn>
                              </p:par>
                            </p:childTnLst>
                          </p:cTn>
                        </p:par>
                        <p:par>
                          <p:cTn id="101" fill="hold">
                            <p:stCondLst>
                              <p:cond delay="7500"/>
                            </p:stCondLst>
                            <p:childTnLst>
                              <p:par>
                                <p:cTn id="102" presetID="10" presetClass="entr" presetSubtype="0" fill="hold" nodeType="afterEffect">
                                  <p:stCondLst>
                                    <p:cond delay="0"/>
                                  </p:stCondLst>
                                  <p:childTnLst>
                                    <p:set>
                                      <p:cBhvr>
                                        <p:cTn id="103" dur="1" fill="hold">
                                          <p:stCondLst>
                                            <p:cond delay="0"/>
                                          </p:stCondLst>
                                        </p:cTn>
                                        <p:tgtEl>
                                          <p:spTgt spid="62">
                                            <p:txEl>
                                              <p:pRg st="4" end="4"/>
                                            </p:txEl>
                                          </p:spTgt>
                                        </p:tgtEl>
                                        <p:attrNameLst>
                                          <p:attrName>style.visibility</p:attrName>
                                        </p:attrNameLst>
                                      </p:cBhvr>
                                      <p:to>
                                        <p:strVal val="visible"/>
                                      </p:to>
                                    </p:set>
                                    <p:animEffect transition="in" filter="fade">
                                      <p:cBhvr>
                                        <p:cTn id="104" dur="500"/>
                                        <p:tgtEl>
                                          <p:spTgt spid="62">
                                            <p:txEl>
                                              <p:pRg st="4" end="4"/>
                                            </p:txEl>
                                          </p:spTgt>
                                        </p:tgtEl>
                                      </p:cBhvr>
                                    </p:animEffect>
                                  </p:childTnLst>
                                </p:cTn>
                              </p:par>
                            </p:childTnLst>
                          </p:cTn>
                        </p:par>
                        <p:par>
                          <p:cTn id="105" fill="hold">
                            <p:stCondLst>
                              <p:cond delay="8000"/>
                            </p:stCondLst>
                            <p:childTnLst>
                              <p:par>
                                <p:cTn id="106" presetID="10" presetClass="entr" presetSubtype="0" fill="hold" nodeType="afterEffect">
                                  <p:stCondLst>
                                    <p:cond delay="0"/>
                                  </p:stCondLst>
                                  <p:childTnLst>
                                    <p:set>
                                      <p:cBhvr>
                                        <p:cTn id="107" dur="1" fill="hold">
                                          <p:stCondLst>
                                            <p:cond delay="0"/>
                                          </p:stCondLst>
                                        </p:cTn>
                                        <p:tgtEl>
                                          <p:spTgt spid="62">
                                            <p:txEl>
                                              <p:pRg st="5" end="5"/>
                                            </p:txEl>
                                          </p:spTgt>
                                        </p:tgtEl>
                                        <p:attrNameLst>
                                          <p:attrName>style.visibility</p:attrName>
                                        </p:attrNameLst>
                                      </p:cBhvr>
                                      <p:to>
                                        <p:strVal val="visible"/>
                                      </p:to>
                                    </p:set>
                                    <p:animEffect transition="in" filter="fade">
                                      <p:cBhvr>
                                        <p:cTn id="108" dur="500"/>
                                        <p:tgtEl>
                                          <p:spTgt spid="62">
                                            <p:txEl>
                                              <p:pRg st="5" end="5"/>
                                            </p:txEl>
                                          </p:spTgt>
                                        </p:tgtEl>
                                      </p:cBhvr>
                                    </p:animEffect>
                                  </p:childTnLst>
                                </p:cTn>
                              </p:par>
                            </p:childTnLst>
                          </p:cTn>
                        </p:par>
                        <p:par>
                          <p:cTn id="109" fill="hold">
                            <p:stCondLst>
                              <p:cond delay="8500"/>
                            </p:stCondLst>
                            <p:childTnLst>
                              <p:par>
                                <p:cTn id="110" presetID="10" presetClass="entr" presetSubtype="0" fill="hold" nodeType="afterEffect">
                                  <p:stCondLst>
                                    <p:cond delay="0"/>
                                  </p:stCondLst>
                                  <p:childTnLst>
                                    <p:set>
                                      <p:cBhvr>
                                        <p:cTn id="111" dur="1" fill="hold">
                                          <p:stCondLst>
                                            <p:cond delay="0"/>
                                          </p:stCondLst>
                                        </p:cTn>
                                        <p:tgtEl>
                                          <p:spTgt spid="62">
                                            <p:txEl>
                                              <p:pRg st="6" end="6"/>
                                            </p:txEl>
                                          </p:spTgt>
                                        </p:tgtEl>
                                        <p:attrNameLst>
                                          <p:attrName>style.visibility</p:attrName>
                                        </p:attrNameLst>
                                      </p:cBhvr>
                                      <p:to>
                                        <p:strVal val="visible"/>
                                      </p:to>
                                    </p:set>
                                    <p:animEffect transition="in" filter="fade">
                                      <p:cBhvr>
                                        <p:cTn id="112" dur="500"/>
                                        <p:tgtEl>
                                          <p:spTgt spid="62">
                                            <p:txEl>
                                              <p:pRg st="6" end="6"/>
                                            </p:txEl>
                                          </p:spTgt>
                                        </p:tgtEl>
                                      </p:cBhvr>
                                    </p:animEffect>
                                  </p:childTnLst>
                                </p:cTn>
                              </p:par>
                            </p:childTnLst>
                          </p:cTn>
                        </p:par>
                        <p:par>
                          <p:cTn id="113" fill="hold">
                            <p:stCondLst>
                              <p:cond delay="9000"/>
                            </p:stCondLst>
                            <p:childTnLst>
                              <p:par>
                                <p:cTn id="114" presetID="10" presetClass="entr" presetSubtype="0" fill="hold" nodeType="afterEffect">
                                  <p:stCondLst>
                                    <p:cond delay="0"/>
                                  </p:stCondLst>
                                  <p:childTnLst>
                                    <p:set>
                                      <p:cBhvr>
                                        <p:cTn id="115" dur="1" fill="hold">
                                          <p:stCondLst>
                                            <p:cond delay="0"/>
                                          </p:stCondLst>
                                        </p:cTn>
                                        <p:tgtEl>
                                          <p:spTgt spid="62">
                                            <p:txEl>
                                              <p:pRg st="7" end="7"/>
                                            </p:txEl>
                                          </p:spTgt>
                                        </p:tgtEl>
                                        <p:attrNameLst>
                                          <p:attrName>style.visibility</p:attrName>
                                        </p:attrNameLst>
                                      </p:cBhvr>
                                      <p:to>
                                        <p:strVal val="visible"/>
                                      </p:to>
                                    </p:set>
                                    <p:animEffect transition="in" filter="fade">
                                      <p:cBhvr>
                                        <p:cTn id="116" dur="500"/>
                                        <p:tgtEl>
                                          <p:spTgt spid="62">
                                            <p:txEl>
                                              <p:pRg st="7" end="7"/>
                                            </p:txEl>
                                          </p:spTgt>
                                        </p:tgtEl>
                                      </p:cBhvr>
                                    </p:animEffect>
                                  </p:childTnLst>
                                </p:cTn>
                              </p:par>
                            </p:childTnLst>
                          </p:cTn>
                        </p:par>
                        <p:par>
                          <p:cTn id="117" fill="hold">
                            <p:stCondLst>
                              <p:cond delay="9500"/>
                            </p:stCondLst>
                            <p:childTnLst>
                              <p:par>
                                <p:cTn id="118" presetID="10" presetClass="entr" presetSubtype="0" fill="hold" nodeType="afterEffect">
                                  <p:stCondLst>
                                    <p:cond delay="0"/>
                                  </p:stCondLst>
                                  <p:childTnLst>
                                    <p:set>
                                      <p:cBhvr>
                                        <p:cTn id="119" dur="1" fill="hold">
                                          <p:stCondLst>
                                            <p:cond delay="0"/>
                                          </p:stCondLst>
                                        </p:cTn>
                                        <p:tgtEl>
                                          <p:spTgt spid="62">
                                            <p:txEl>
                                              <p:pRg st="8" end="8"/>
                                            </p:txEl>
                                          </p:spTgt>
                                        </p:tgtEl>
                                        <p:attrNameLst>
                                          <p:attrName>style.visibility</p:attrName>
                                        </p:attrNameLst>
                                      </p:cBhvr>
                                      <p:to>
                                        <p:strVal val="visible"/>
                                      </p:to>
                                    </p:set>
                                    <p:animEffect transition="in" filter="fade">
                                      <p:cBhvr>
                                        <p:cTn id="120" dur="500"/>
                                        <p:tgtEl>
                                          <p:spTgt spid="62">
                                            <p:txEl>
                                              <p:pRg st="8" end="8"/>
                                            </p:txEl>
                                          </p:spTgt>
                                        </p:tgtEl>
                                      </p:cBhvr>
                                    </p:animEffect>
                                  </p:childTnLst>
                                </p:cTn>
                              </p:par>
                            </p:childTnLst>
                          </p:cTn>
                        </p:par>
                        <p:par>
                          <p:cTn id="121" fill="hold">
                            <p:stCondLst>
                              <p:cond delay="10000"/>
                            </p:stCondLst>
                            <p:childTnLst>
                              <p:par>
                                <p:cTn id="122" presetID="10" presetClass="entr" presetSubtype="0" fill="hold" nodeType="afterEffect">
                                  <p:stCondLst>
                                    <p:cond delay="0"/>
                                  </p:stCondLst>
                                  <p:childTnLst>
                                    <p:set>
                                      <p:cBhvr>
                                        <p:cTn id="123" dur="1" fill="hold">
                                          <p:stCondLst>
                                            <p:cond delay="0"/>
                                          </p:stCondLst>
                                        </p:cTn>
                                        <p:tgtEl>
                                          <p:spTgt spid="46">
                                            <p:txEl>
                                              <p:pRg st="0" end="0"/>
                                            </p:txEl>
                                          </p:spTgt>
                                        </p:tgtEl>
                                        <p:attrNameLst>
                                          <p:attrName>style.visibility</p:attrName>
                                        </p:attrNameLst>
                                      </p:cBhvr>
                                      <p:to>
                                        <p:strVal val="visible"/>
                                      </p:to>
                                    </p:set>
                                    <p:animEffect transition="in" filter="fade">
                                      <p:cBhvr>
                                        <p:cTn id="124" dur="500"/>
                                        <p:tgtEl>
                                          <p:spTgt spid="46">
                                            <p:txEl>
                                              <p:pRg st="0" end="0"/>
                                            </p:txEl>
                                          </p:spTgt>
                                        </p:tgtEl>
                                      </p:cBhvr>
                                    </p:animEffect>
                                  </p:childTnLst>
                                </p:cTn>
                              </p:par>
                            </p:childTnLst>
                          </p:cTn>
                        </p:par>
                        <p:par>
                          <p:cTn id="125" fill="hold">
                            <p:stCondLst>
                              <p:cond delay="10500"/>
                            </p:stCondLst>
                            <p:childTnLst>
                              <p:par>
                                <p:cTn id="126" presetID="10" presetClass="entr" presetSubtype="0" fill="hold" nodeType="afterEffect">
                                  <p:stCondLst>
                                    <p:cond delay="0"/>
                                  </p:stCondLst>
                                  <p:childTnLst>
                                    <p:set>
                                      <p:cBhvr>
                                        <p:cTn id="127" dur="1" fill="hold">
                                          <p:stCondLst>
                                            <p:cond delay="0"/>
                                          </p:stCondLst>
                                        </p:cTn>
                                        <p:tgtEl>
                                          <p:spTgt spid="46">
                                            <p:txEl>
                                              <p:pRg st="1" end="1"/>
                                            </p:txEl>
                                          </p:spTgt>
                                        </p:tgtEl>
                                        <p:attrNameLst>
                                          <p:attrName>style.visibility</p:attrName>
                                        </p:attrNameLst>
                                      </p:cBhvr>
                                      <p:to>
                                        <p:strVal val="visible"/>
                                      </p:to>
                                    </p:set>
                                    <p:animEffect transition="in" filter="fade">
                                      <p:cBhvr>
                                        <p:cTn id="128" dur="500"/>
                                        <p:tgtEl>
                                          <p:spTgt spid="46">
                                            <p:txEl>
                                              <p:pRg st="1" end="1"/>
                                            </p:txEl>
                                          </p:spTgt>
                                        </p:tgtEl>
                                      </p:cBhvr>
                                    </p:animEffect>
                                  </p:childTnLst>
                                </p:cTn>
                              </p:par>
                            </p:childTnLst>
                          </p:cTn>
                        </p:par>
                        <p:par>
                          <p:cTn id="129" fill="hold">
                            <p:stCondLst>
                              <p:cond delay="11000"/>
                            </p:stCondLst>
                            <p:childTnLst>
                              <p:par>
                                <p:cTn id="130" presetID="10" presetClass="entr" presetSubtype="0" fill="hold" nodeType="afterEffect">
                                  <p:stCondLst>
                                    <p:cond delay="0"/>
                                  </p:stCondLst>
                                  <p:childTnLst>
                                    <p:set>
                                      <p:cBhvr>
                                        <p:cTn id="131" dur="1" fill="hold">
                                          <p:stCondLst>
                                            <p:cond delay="0"/>
                                          </p:stCondLst>
                                        </p:cTn>
                                        <p:tgtEl>
                                          <p:spTgt spid="46">
                                            <p:txEl>
                                              <p:pRg st="2" end="2"/>
                                            </p:txEl>
                                          </p:spTgt>
                                        </p:tgtEl>
                                        <p:attrNameLst>
                                          <p:attrName>style.visibility</p:attrName>
                                        </p:attrNameLst>
                                      </p:cBhvr>
                                      <p:to>
                                        <p:strVal val="visible"/>
                                      </p:to>
                                    </p:set>
                                    <p:animEffect transition="in" filter="fade">
                                      <p:cBhvr>
                                        <p:cTn id="132" dur="500"/>
                                        <p:tgtEl>
                                          <p:spTgt spid="46">
                                            <p:txEl>
                                              <p:pRg st="2" end="2"/>
                                            </p:txEl>
                                          </p:spTgt>
                                        </p:tgtEl>
                                      </p:cBhvr>
                                    </p:animEffect>
                                  </p:childTnLst>
                                </p:cTn>
                              </p:par>
                            </p:childTnLst>
                          </p:cTn>
                        </p:par>
                        <p:par>
                          <p:cTn id="133" fill="hold">
                            <p:stCondLst>
                              <p:cond delay="11500"/>
                            </p:stCondLst>
                            <p:childTnLst>
                              <p:par>
                                <p:cTn id="134" presetID="10" presetClass="entr" presetSubtype="0" fill="hold" nodeType="afterEffect">
                                  <p:stCondLst>
                                    <p:cond delay="0"/>
                                  </p:stCondLst>
                                  <p:childTnLst>
                                    <p:set>
                                      <p:cBhvr>
                                        <p:cTn id="135" dur="1" fill="hold">
                                          <p:stCondLst>
                                            <p:cond delay="0"/>
                                          </p:stCondLst>
                                        </p:cTn>
                                        <p:tgtEl>
                                          <p:spTgt spid="46">
                                            <p:txEl>
                                              <p:pRg st="3" end="3"/>
                                            </p:txEl>
                                          </p:spTgt>
                                        </p:tgtEl>
                                        <p:attrNameLst>
                                          <p:attrName>style.visibility</p:attrName>
                                        </p:attrNameLst>
                                      </p:cBhvr>
                                      <p:to>
                                        <p:strVal val="visible"/>
                                      </p:to>
                                    </p:set>
                                    <p:animEffect transition="in" filter="fade">
                                      <p:cBhvr>
                                        <p:cTn id="136" dur="500"/>
                                        <p:tgtEl>
                                          <p:spTgt spid="46">
                                            <p:txEl>
                                              <p:pRg st="3" end="3"/>
                                            </p:txEl>
                                          </p:spTgt>
                                        </p:tgtEl>
                                      </p:cBhvr>
                                    </p:animEffect>
                                  </p:childTnLst>
                                </p:cTn>
                              </p:par>
                            </p:childTnLst>
                          </p:cTn>
                        </p:par>
                        <p:par>
                          <p:cTn id="137" fill="hold">
                            <p:stCondLst>
                              <p:cond delay="12000"/>
                            </p:stCondLst>
                            <p:childTnLst>
                              <p:par>
                                <p:cTn id="138" presetID="10" presetClass="entr" presetSubtype="0" fill="hold" nodeType="afterEffect">
                                  <p:stCondLst>
                                    <p:cond delay="0"/>
                                  </p:stCondLst>
                                  <p:childTnLst>
                                    <p:set>
                                      <p:cBhvr>
                                        <p:cTn id="139" dur="1" fill="hold">
                                          <p:stCondLst>
                                            <p:cond delay="0"/>
                                          </p:stCondLst>
                                        </p:cTn>
                                        <p:tgtEl>
                                          <p:spTgt spid="46">
                                            <p:txEl>
                                              <p:pRg st="4" end="4"/>
                                            </p:txEl>
                                          </p:spTgt>
                                        </p:tgtEl>
                                        <p:attrNameLst>
                                          <p:attrName>style.visibility</p:attrName>
                                        </p:attrNameLst>
                                      </p:cBhvr>
                                      <p:to>
                                        <p:strVal val="visible"/>
                                      </p:to>
                                    </p:set>
                                    <p:animEffect transition="in" filter="fade">
                                      <p:cBhvr>
                                        <p:cTn id="140" dur="500"/>
                                        <p:tgtEl>
                                          <p:spTgt spid="46">
                                            <p:txEl>
                                              <p:pRg st="4" end="4"/>
                                            </p:txEl>
                                          </p:spTgt>
                                        </p:tgtEl>
                                      </p:cBhvr>
                                    </p:animEffect>
                                  </p:childTnLst>
                                </p:cTn>
                              </p:par>
                            </p:childTnLst>
                          </p:cTn>
                        </p:par>
                        <p:par>
                          <p:cTn id="141" fill="hold">
                            <p:stCondLst>
                              <p:cond delay="12500"/>
                            </p:stCondLst>
                            <p:childTnLst>
                              <p:par>
                                <p:cTn id="142" presetID="10" presetClass="entr" presetSubtype="0" fill="hold" nodeType="afterEffect">
                                  <p:stCondLst>
                                    <p:cond delay="0"/>
                                  </p:stCondLst>
                                  <p:childTnLst>
                                    <p:set>
                                      <p:cBhvr>
                                        <p:cTn id="143" dur="1" fill="hold">
                                          <p:stCondLst>
                                            <p:cond delay="0"/>
                                          </p:stCondLst>
                                        </p:cTn>
                                        <p:tgtEl>
                                          <p:spTgt spid="46">
                                            <p:txEl>
                                              <p:pRg st="5" end="5"/>
                                            </p:txEl>
                                          </p:spTgt>
                                        </p:tgtEl>
                                        <p:attrNameLst>
                                          <p:attrName>style.visibility</p:attrName>
                                        </p:attrNameLst>
                                      </p:cBhvr>
                                      <p:to>
                                        <p:strVal val="visible"/>
                                      </p:to>
                                    </p:set>
                                    <p:animEffect transition="in" filter="fade">
                                      <p:cBhvr>
                                        <p:cTn id="144" dur="500"/>
                                        <p:tgtEl>
                                          <p:spTgt spid="46">
                                            <p:txEl>
                                              <p:pRg st="5" end="5"/>
                                            </p:txEl>
                                          </p:spTgt>
                                        </p:tgtEl>
                                      </p:cBhvr>
                                    </p:animEffect>
                                  </p:childTnLst>
                                </p:cTn>
                              </p:par>
                            </p:childTnLst>
                          </p:cTn>
                        </p:par>
                        <p:par>
                          <p:cTn id="145" fill="hold">
                            <p:stCondLst>
                              <p:cond delay="13000"/>
                            </p:stCondLst>
                            <p:childTnLst>
                              <p:par>
                                <p:cTn id="146" presetID="10" presetClass="entr" presetSubtype="0" fill="hold" nodeType="afterEffect">
                                  <p:stCondLst>
                                    <p:cond delay="0"/>
                                  </p:stCondLst>
                                  <p:childTnLst>
                                    <p:set>
                                      <p:cBhvr>
                                        <p:cTn id="147" dur="1" fill="hold">
                                          <p:stCondLst>
                                            <p:cond delay="0"/>
                                          </p:stCondLst>
                                        </p:cTn>
                                        <p:tgtEl>
                                          <p:spTgt spid="46">
                                            <p:txEl>
                                              <p:pRg st="6" end="6"/>
                                            </p:txEl>
                                          </p:spTgt>
                                        </p:tgtEl>
                                        <p:attrNameLst>
                                          <p:attrName>style.visibility</p:attrName>
                                        </p:attrNameLst>
                                      </p:cBhvr>
                                      <p:to>
                                        <p:strVal val="visible"/>
                                      </p:to>
                                    </p:set>
                                    <p:animEffect transition="in" filter="fade">
                                      <p:cBhvr>
                                        <p:cTn id="148" dur="500"/>
                                        <p:tgtEl>
                                          <p:spTgt spid="46">
                                            <p:txEl>
                                              <p:pRg st="6" end="6"/>
                                            </p:txEl>
                                          </p:spTgt>
                                        </p:tgtEl>
                                      </p:cBhvr>
                                    </p:animEffect>
                                  </p:childTnLst>
                                </p:cTn>
                              </p:par>
                            </p:childTnLst>
                          </p:cTn>
                        </p:par>
                        <p:par>
                          <p:cTn id="149" fill="hold">
                            <p:stCondLst>
                              <p:cond delay="13500"/>
                            </p:stCondLst>
                            <p:childTnLst>
                              <p:par>
                                <p:cTn id="150" presetID="10" presetClass="entr" presetSubtype="0" fill="hold" nodeType="afterEffect">
                                  <p:stCondLst>
                                    <p:cond delay="0"/>
                                  </p:stCondLst>
                                  <p:childTnLst>
                                    <p:set>
                                      <p:cBhvr>
                                        <p:cTn id="151" dur="1" fill="hold">
                                          <p:stCondLst>
                                            <p:cond delay="0"/>
                                          </p:stCondLst>
                                        </p:cTn>
                                        <p:tgtEl>
                                          <p:spTgt spid="46">
                                            <p:txEl>
                                              <p:pRg st="7" end="7"/>
                                            </p:txEl>
                                          </p:spTgt>
                                        </p:tgtEl>
                                        <p:attrNameLst>
                                          <p:attrName>style.visibility</p:attrName>
                                        </p:attrNameLst>
                                      </p:cBhvr>
                                      <p:to>
                                        <p:strVal val="visible"/>
                                      </p:to>
                                    </p:set>
                                    <p:animEffect transition="in" filter="fade">
                                      <p:cBhvr>
                                        <p:cTn id="152" dur="500"/>
                                        <p:tgtEl>
                                          <p:spTgt spid="46">
                                            <p:txEl>
                                              <p:pRg st="7" end="7"/>
                                            </p:txEl>
                                          </p:spTgt>
                                        </p:tgtEl>
                                      </p:cBhvr>
                                    </p:animEffect>
                                  </p:childTnLst>
                                </p:cTn>
                              </p:par>
                            </p:childTnLst>
                          </p:cTn>
                        </p:par>
                        <p:par>
                          <p:cTn id="153" fill="hold">
                            <p:stCondLst>
                              <p:cond delay="14000"/>
                            </p:stCondLst>
                            <p:childTnLst>
                              <p:par>
                                <p:cTn id="154" presetID="10" presetClass="entr" presetSubtype="0" fill="hold" nodeType="afterEffect">
                                  <p:stCondLst>
                                    <p:cond delay="0"/>
                                  </p:stCondLst>
                                  <p:childTnLst>
                                    <p:set>
                                      <p:cBhvr>
                                        <p:cTn id="155" dur="1" fill="hold">
                                          <p:stCondLst>
                                            <p:cond delay="0"/>
                                          </p:stCondLst>
                                        </p:cTn>
                                        <p:tgtEl>
                                          <p:spTgt spid="46">
                                            <p:txEl>
                                              <p:pRg st="8" end="8"/>
                                            </p:txEl>
                                          </p:spTgt>
                                        </p:tgtEl>
                                        <p:attrNameLst>
                                          <p:attrName>style.visibility</p:attrName>
                                        </p:attrNameLst>
                                      </p:cBhvr>
                                      <p:to>
                                        <p:strVal val="visible"/>
                                      </p:to>
                                    </p:set>
                                    <p:animEffect transition="in" filter="fade">
                                      <p:cBhvr>
                                        <p:cTn id="156" dur="500"/>
                                        <p:tgtEl>
                                          <p:spTgt spid="46">
                                            <p:txEl>
                                              <p:pRg st="8" end="8"/>
                                            </p:txEl>
                                          </p:spTgt>
                                        </p:tgtEl>
                                      </p:cBhvr>
                                    </p:animEffect>
                                  </p:childTnLst>
                                </p:cTn>
                              </p:par>
                            </p:childTnLst>
                          </p:cTn>
                        </p:par>
                        <p:par>
                          <p:cTn id="157" fill="hold">
                            <p:stCondLst>
                              <p:cond delay="14500"/>
                            </p:stCondLst>
                            <p:childTnLst>
                              <p:par>
                                <p:cTn id="158" presetID="10" presetClass="entr" presetSubtype="0" fill="hold" nodeType="afterEffect">
                                  <p:stCondLst>
                                    <p:cond delay="0"/>
                                  </p:stCondLst>
                                  <p:childTnLst>
                                    <p:set>
                                      <p:cBhvr>
                                        <p:cTn id="159" dur="1" fill="hold">
                                          <p:stCondLst>
                                            <p:cond delay="0"/>
                                          </p:stCondLst>
                                        </p:cTn>
                                        <p:tgtEl>
                                          <p:spTgt spid="47">
                                            <p:txEl>
                                              <p:pRg st="0" end="0"/>
                                            </p:txEl>
                                          </p:spTgt>
                                        </p:tgtEl>
                                        <p:attrNameLst>
                                          <p:attrName>style.visibility</p:attrName>
                                        </p:attrNameLst>
                                      </p:cBhvr>
                                      <p:to>
                                        <p:strVal val="visible"/>
                                      </p:to>
                                    </p:set>
                                    <p:animEffect transition="in" filter="fade">
                                      <p:cBhvr>
                                        <p:cTn id="160" dur="500"/>
                                        <p:tgtEl>
                                          <p:spTgt spid="47">
                                            <p:txEl>
                                              <p:pRg st="0" end="0"/>
                                            </p:txEl>
                                          </p:spTgt>
                                        </p:tgtEl>
                                      </p:cBhvr>
                                    </p:animEffect>
                                  </p:childTnLst>
                                </p:cTn>
                              </p:par>
                            </p:childTnLst>
                          </p:cTn>
                        </p:par>
                        <p:par>
                          <p:cTn id="161" fill="hold">
                            <p:stCondLst>
                              <p:cond delay="15000"/>
                            </p:stCondLst>
                            <p:childTnLst>
                              <p:par>
                                <p:cTn id="162" presetID="10" presetClass="entr" presetSubtype="0" fill="hold" nodeType="afterEffect">
                                  <p:stCondLst>
                                    <p:cond delay="0"/>
                                  </p:stCondLst>
                                  <p:childTnLst>
                                    <p:set>
                                      <p:cBhvr>
                                        <p:cTn id="163" dur="1" fill="hold">
                                          <p:stCondLst>
                                            <p:cond delay="0"/>
                                          </p:stCondLst>
                                        </p:cTn>
                                        <p:tgtEl>
                                          <p:spTgt spid="47">
                                            <p:txEl>
                                              <p:pRg st="1" end="1"/>
                                            </p:txEl>
                                          </p:spTgt>
                                        </p:tgtEl>
                                        <p:attrNameLst>
                                          <p:attrName>style.visibility</p:attrName>
                                        </p:attrNameLst>
                                      </p:cBhvr>
                                      <p:to>
                                        <p:strVal val="visible"/>
                                      </p:to>
                                    </p:set>
                                    <p:animEffect transition="in" filter="fade">
                                      <p:cBhvr>
                                        <p:cTn id="164" dur="500"/>
                                        <p:tgtEl>
                                          <p:spTgt spid="47">
                                            <p:txEl>
                                              <p:pRg st="1" end="1"/>
                                            </p:txEl>
                                          </p:spTgt>
                                        </p:tgtEl>
                                      </p:cBhvr>
                                    </p:animEffect>
                                  </p:childTnLst>
                                </p:cTn>
                              </p:par>
                            </p:childTnLst>
                          </p:cTn>
                        </p:par>
                        <p:par>
                          <p:cTn id="165" fill="hold">
                            <p:stCondLst>
                              <p:cond delay="15500"/>
                            </p:stCondLst>
                            <p:childTnLst>
                              <p:par>
                                <p:cTn id="166" presetID="10" presetClass="entr" presetSubtype="0" fill="hold" nodeType="afterEffect">
                                  <p:stCondLst>
                                    <p:cond delay="0"/>
                                  </p:stCondLst>
                                  <p:childTnLst>
                                    <p:set>
                                      <p:cBhvr>
                                        <p:cTn id="167" dur="1" fill="hold">
                                          <p:stCondLst>
                                            <p:cond delay="0"/>
                                          </p:stCondLst>
                                        </p:cTn>
                                        <p:tgtEl>
                                          <p:spTgt spid="47">
                                            <p:txEl>
                                              <p:pRg st="2" end="2"/>
                                            </p:txEl>
                                          </p:spTgt>
                                        </p:tgtEl>
                                        <p:attrNameLst>
                                          <p:attrName>style.visibility</p:attrName>
                                        </p:attrNameLst>
                                      </p:cBhvr>
                                      <p:to>
                                        <p:strVal val="visible"/>
                                      </p:to>
                                    </p:set>
                                    <p:animEffect transition="in" filter="fade">
                                      <p:cBhvr>
                                        <p:cTn id="168" dur="500"/>
                                        <p:tgtEl>
                                          <p:spTgt spid="47">
                                            <p:txEl>
                                              <p:pRg st="2" end="2"/>
                                            </p:txEl>
                                          </p:spTgt>
                                        </p:tgtEl>
                                      </p:cBhvr>
                                    </p:animEffect>
                                  </p:childTnLst>
                                </p:cTn>
                              </p:par>
                            </p:childTnLst>
                          </p:cTn>
                        </p:par>
                        <p:par>
                          <p:cTn id="169" fill="hold">
                            <p:stCondLst>
                              <p:cond delay="16000"/>
                            </p:stCondLst>
                            <p:childTnLst>
                              <p:par>
                                <p:cTn id="170" presetID="10" presetClass="entr" presetSubtype="0" fill="hold" nodeType="afterEffect">
                                  <p:stCondLst>
                                    <p:cond delay="0"/>
                                  </p:stCondLst>
                                  <p:childTnLst>
                                    <p:set>
                                      <p:cBhvr>
                                        <p:cTn id="171" dur="1" fill="hold">
                                          <p:stCondLst>
                                            <p:cond delay="0"/>
                                          </p:stCondLst>
                                        </p:cTn>
                                        <p:tgtEl>
                                          <p:spTgt spid="47">
                                            <p:txEl>
                                              <p:pRg st="3" end="3"/>
                                            </p:txEl>
                                          </p:spTgt>
                                        </p:tgtEl>
                                        <p:attrNameLst>
                                          <p:attrName>style.visibility</p:attrName>
                                        </p:attrNameLst>
                                      </p:cBhvr>
                                      <p:to>
                                        <p:strVal val="visible"/>
                                      </p:to>
                                    </p:set>
                                    <p:animEffect transition="in" filter="fade">
                                      <p:cBhvr>
                                        <p:cTn id="172" dur="500"/>
                                        <p:tgtEl>
                                          <p:spTgt spid="47">
                                            <p:txEl>
                                              <p:pRg st="3" end="3"/>
                                            </p:txEl>
                                          </p:spTgt>
                                        </p:tgtEl>
                                      </p:cBhvr>
                                    </p:animEffect>
                                  </p:childTnLst>
                                </p:cTn>
                              </p:par>
                            </p:childTnLst>
                          </p:cTn>
                        </p:par>
                        <p:par>
                          <p:cTn id="173" fill="hold">
                            <p:stCondLst>
                              <p:cond delay="16500"/>
                            </p:stCondLst>
                            <p:childTnLst>
                              <p:par>
                                <p:cTn id="174" presetID="10" presetClass="entr" presetSubtype="0" fill="hold" nodeType="afterEffect">
                                  <p:stCondLst>
                                    <p:cond delay="0"/>
                                  </p:stCondLst>
                                  <p:childTnLst>
                                    <p:set>
                                      <p:cBhvr>
                                        <p:cTn id="175" dur="1" fill="hold">
                                          <p:stCondLst>
                                            <p:cond delay="0"/>
                                          </p:stCondLst>
                                        </p:cTn>
                                        <p:tgtEl>
                                          <p:spTgt spid="47">
                                            <p:txEl>
                                              <p:pRg st="4" end="4"/>
                                            </p:txEl>
                                          </p:spTgt>
                                        </p:tgtEl>
                                        <p:attrNameLst>
                                          <p:attrName>style.visibility</p:attrName>
                                        </p:attrNameLst>
                                      </p:cBhvr>
                                      <p:to>
                                        <p:strVal val="visible"/>
                                      </p:to>
                                    </p:set>
                                    <p:animEffect transition="in" filter="fade">
                                      <p:cBhvr>
                                        <p:cTn id="176" dur="500"/>
                                        <p:tgtEl>
                                          <p:spTgt spid="47">
                                            <p:txEl>
                                              <p:pRg st="4" end="4"/>
                                            </p:txEl>
                                          </p:spTgt>
                                        </p:tgtEl>
                                      </p:cBhvr>
                                    </p:animEffect>
                                  </p:childTnLst>
                                </p:cTn>
                              </p:par>
                            </p:childTnLst>
                          </p:cTn>
                        </p:par>
                        <p:par>
                          <p:cTn id="177" fill="hold">
                            <p:stCondLst>
                              <p:cond delay="17000"/>
                            </p:stCondLst>
                            <p:childTnLst>
                              <p:par>
                                <p:cTn id="178" presetID="10" presetClass="entr" presetSubtype="0" fill="hold" nodeType="afterEffect">
                                  <p:stCondLst>
                                    <p:cond delay="0"/>
                                  </p:stCondLst>
                                  <p:childTnLst>
                                    <p:set>
                                      <p:cBhvr>
                                        <p:cTn id="179" dur="1" fill="hold">
                                          <p:stCondLst>
                                            <p:cond delay="0"/>
                                          </p:stCondLst>
                                        </p:cTn>
                                        <p:tgtEl>
                                          <p:spTgt spid="47">
                                            <p:txEl>
                                              <p:pRg st="5" end="5"/>
                                            </p:txEl>
                                          </p:spTgt>
                                        </p:tgtEl>
                                        <p:attrNameLst>
                                          <p:attrName>style.visibility</p:attrName>
                                        </p:attrNameLst>
                                      </p:cBhvr>
                                      <p:to>
                                        <p:strVal val="visible"/>
                                      </p:to>
                                    </p:set>
                                    <p:animEffect transition="in" filter="fade">
                                      <p:cBhvr>
                                        <p:cTn id="180" dur="500"/>
                                        <p:tgtEl>
                                          <p:spTgt spid="47">
                                            <p:txEl>
                                              <p:pRg st="5" end="5"/>
                                            </p:txEl>
                                          </p:spTgt>
                                        </p:tgtEl>
                                      </p:cBhvr>
                                    </p:animEffect>
                                  </p:childTnLst>
                                </p:cTn>
                              </p:par>
                            </p:childTnLst>
                          </p:cTn>
                        </p:par>
                        <p:par>
                          <p:cTn id="181" fill="hold">
                            <p:stCondLst>
                              <p:cond delay="17500"/>
                            </p:stCondLst>
                            <p:childTnLst>
                              <p:par>
                                <p:cTn id="182" presetID="10" presetClass="entr" presetSubtype="0" fill="hold" nodeType="afterEffect">
                                  <p:stCondLst>
                                    <p:cond delay="0"/>
                                  </p:stCondLst>
                                  <p:childTnLst>
                                    <p:set>
                                      <p:cBhvr>
                                        <p:cTn id="183" dur="1" fill="hold">
                                          <p:stCondLst>
                                            <p:cond delay="0"/>
                                          </p:stCondLst>
                                        </p:cTn>
                                        <p:tgtEl>
                                          <p:spTgt spid="47">
                                            <p:txEl>
                                              <p:pRg st="6" end="6"/>
                                            </p:txEl>
                                          </p:spTgt>
                                        </p:tgtEl>
                                        <p:attrNameLst>
                                          <p:attrName>style.visibility</p:attrName>
                                        </p:attrNameLst>
                                      </p:cBhvr>
                                      <p:to>
                                        <p:strVal val="visible"/>
                                      </p:to>
                                    </p:set>
                                    <p:animEffect transition="in" filter="fade">
                                      <p:cBhvr>
                                        <p:cTn id="184" dur="500"/>
                                        <p:tgtEl>
                                          <p:spTgt spid="47">
                                            <p:txEl>
                                              <p:pRg st="6" end="6"/>
                                            </p:txEl>
                                          </p:spTgt>
                                        </p:tgtEl>
                                      </p:cBhvr>
                                    </p:animEffect>
                                  </p:childTnLst>
                                </p:cTn>
                              </p:par>
                            </p:childTnLst>
                          </p:cTn>
                        </p:par>
                        <p:par>
                          <p:cTn id="185" fill="hold">
                            <p:stCondLst>
                              <p:cond delay="18000"/>
                            </p:stCondLst>
                            <p:childTnLst>
                              <p:par>
                                <p:cTn id="186" presetID="10" presetClass="entr" presetSubtype="0" fill="hold" nodeType="afterEffect">
                                  <p:stCondLst>
                                    <p:cond delay="0"/>
                                  </p:stCondLst>
                                  <p:childTnLst>
                                    <p:set>
                                      <p:cBhvr>
                                        <p:cTn id="187" dur="1" fill="hold">
                                          <p:stCondLst>
                                            <p:cond delay="0"/>
                                          </p:stCondLst>
                                        </p:cTn>
                                        <p:tgtEl>
                                          <p:spTgt spid="47">
                                            <p:txEl>
                                              <p:pRg st="7" end="7"/>
                                            </p:txEl>
                                          </p:spTgt>
                                        </p:tgtEl>
                                        <p:attrNameLst>
                                          <p:attrName>style.visibility</p:attrName>
                                        </p:attrNameLst>
                                      </p:cBhvr>
                                      <p:to>
                                        <p:strVal val="visible"/>
                                      </p:to>
                                    </p:set>
                                    <p:animEffect transition="in" filter="fade">
                                      <p:cBhvr>
                                        <p:cTn id="188" dur="500"/>
                                        <p:tgtEl>
                                          <p:spTgt spid="47">
                                            <p:txEl>
                                              <p:pRg st="7" end="7"/>
                                            </p:txEl>
                                          </p:spTgt>
                                        </p:tgtEl>
                                      </p:cBhvr>
                                    </p:animEffect>
                                  </p:childTnLst>
                                </p:cTn>
                              </p:par>
                            </p:childTnLst>
                          </p:cTn>
                        </p:par>
                        <p:par>
                          <p:cTn id="189" fill="hold">
                            <p:stCondLst>
                              <p:cond delay="18500"/>
                            </p:stCondLst>
                            <p:childTnLst>
                              <p:par>
                                <p:cTn id="190" presetID="10" presetClass="entr" presetSubtype="0" fill="hold" nodeType="afterEffect">
                                  <p:stCondLst>
                                    <p:cond delay="0"/>
                                  </p:stCondLst>
                                  <p:childTnLst>
                                    <p:set>
                                      <p:cBhvr>
                                        <p:cTn id="191" dur="1" fill="hold">
                                          <p:stCondLst>
                                            <p:cond delay="0"/>
                                          </p:stCondLst>
                                        </p:cTn>
                                        <p:tgtEl>
                                          <p:spTgt spid="47">
                                            <p:txEl>
                                              <p:pRg st="8" end="8"/>
                                            </p:txEl>
                                          </p:spTgt>
                                        </p:tgtEl>
                                        <p:attrNameLst>
                                          <p:attrName>style.visibility</p:attrName>
                                        </p:attrNameLst>
                                      </p:cBhvr>
                                      <p:to>
                                        <p:strVal val="visible"/>
                                      </p:to>
                                    </p:set>
                                    <p:animEffect transition="in" filter="fade">
                                      <p:cBhvr>
                                        <p:cTn id="192" dur="500"/>
                                        <p:tgtEl>
                                          <p:spTgt spid="47">
                                            <p:txEl>
                                              <p:pRg st="8" end="8"/>
                                            </p:txEl>
                                          </p:spTgt>
                                        </p:tgtEl>
                                      </p:cBhvr>
                                    </p:animEffect>
                                  </p:childTnLst>
                                </p:cTn>
                              </p:par>
                            </p:childTnLst>
                          </p:cTn>
                        </p:par>
                        <p:par>
                          <p:cTn id="193" fill="hold">
                            <p:stCondLst>
                              <p:cond delay="19000"/>
                            </p:stCondLst>
                            <p:childTnLst>
                              <p:par>
                                <p:cTn id="194" presetID="10" presetClass="entr" presetSubtype="0" fill="hold" nodeType="afterEffect">
                                  <p:stCondLst>
                                    <p:cond delay="0"/>
                                  </p:stCondLst>
                                  <p:childTnLst>
                                    <p:set>
                                      <p:cBhvr>
                                        <p:cTn id="195" dur="1" fill="hold">
                                          <p:stCondLst>
                                            <p:cond delay="0"/>
                                          </p:stCondLst>
                                        </p:cTn>
                                        <p:tgtEl>
                                          <p:spTgt spid="54">
                                            <p:txEl>
                                              <p:pRg st="0" end="0"/>
                                            </p:txEl>
                                          </p:spTgt>
                                        </p:tgtEl>
                                        <p:attrNameLst>
                                          <p:attrName>style.visibility</p:attrName>
                                        </p:attrNameLst>
                                      </p:cBhvr>
                                      <p:to>
                                        <p:strVal val="visible"/>
                                      </p:to>
                                    </p:set>
                                    <p:animEffect transition="in" filter="fade">
                                      <p:cBhvr>
                                        <p:cTn id="196" dur="500"/>
                                        <p:tgtEl>
                                          <p:spTgt spid="54">
                                            <p:txEl>
                                              <p:pRg st="0" end="0"/>
                                            </p:txEl>
                                          </p:spTgt>
                                        </p:tgtEl>
                                      </p:cBhvr>
                                    </p:animEffect>
                                  </p:childTnLst>
                                </p:cTn>
                              </p:par>
                            </p:childTnLst>
                          </p:cTn>
                        </p:par>
                        <p:par>
                          <p:cTn id="197" fill="hold">
                            <p:stCondLst>
                              <p:cond delay="19500"/>
                            </p:stCondLst>
                            <p:childTnLst>
                              <p:par>
                                <p:cTn id="198" presetID="10" presetClass="entr" presetSubtype="0" fill="hold" nodeType="afterEffect">
                                  <p:stCondLst>
                                    <p:cond delay="0"/>
                                  </p:stCondLst>
                                  <p:childTnLst>
                                    <p:set>
                                      <p:cBhvr>
                                        <p:cTn id="199" dur="1" fill="hold">
                                          <p:stCondLst>
                                            <p:cond delay="0"/>
                                          </p:stCondLst>
                                        </p:cTn>
                                        <p:tgtEl>
                                          <p:spTgt spid="54">
                                            <p:txEl>
                                              <p:pRg st="1" end="1"/>
                                            </p:txEl>
                                          </p:spTgt>
                                        </p:tgtEl>
                                        <p:attrNameLst>
                                          <p:attrName>style.visibility</p:attrName>
                                        </p:attrNameLst>
                                      </p:cBhvr>
                                      <p:to>
                                        <p:strVal val="visible"/>
                                      </p:to>
                                    </p:set>
                                    <p:animEffect transition="in" filter="fade">
                                      <p:cBhvr>
                                        <p:cTn id="200" dur="500"/>
                                        <p:tgtEl>
                                          <p:spTgt spid="54">
                                            <p:txEl>
                                              <p:pRg st="1" end="1"/>
                                            </p:txEl>
                                          </p:spTgt>
                                        </p:tgtEl>
                                      </p:cBhvr>
                                    </p:animEffect>
                                  </p:childTnLst>
                                </p:cTn>
                              </p:par>
                            </p:childTnLst>
                          </p:cTn>
                        </p:par>
                        <p:par>
                          <p:cTn id="201" fill="hold">
                            <p:stCondLst>
                              <p:cond delay="20000"/>
                            </p:stCondLst>
                            <p:childTnLst>
                              <p:par>
                                <p:cTn id="202" presetID="10" presetClass="entr" presetSubtype="0" fill="hold" nodeType="afterEffect">
                                  <p:stCondLst>
                                    <p:cond delay="0"/>
                                  </p:stCondLst>
                                  <p:childTnLst>
                                    <p:set>
                                      <p:cBhvr>
                                        <p:cTn id="203" dur="1" fill="hold">
                                          <p:stCondLst>
                                            <p:cond delay="0"/>
                                          </p:stCondLst>
                                        </p:cTn>
                                        <p:tgtEl>
                                          <p:spTgt spid="54">
                                            <p:txEl>
                                              <p:pRg st="2" end="2"/>
                                            </p:txEl>
                                          </p:spTgt>
                                        </p:tgtEl>
                                        <p:attrNameLst>
                                          <p:attrName>style.visibility</p:attrName>
                                        </p:attrNameLst>
                                      </p:cBhvr>
                                      <p:to>
                                        <p:strVal val="visible"/>
                                      </p:to>
                                    </p:set>
                                    <p:animEffect transition="in" filter="fade">
                                      <p:cBhvr>
                                        <p:cTn id="204" dur="500"/>
                                        <p:tgtEl>
                                          <p:spTgt spid="54">
                                            <p:txEl>
                                              <p:pRg st="2" end="2"/>
                                            </p:txEl>
                                          </p:spTgt>
                                        </p:tgtEl>
                                      </p:cBhvr>
                                    </p:animEffect>
                                  </p:childTnLst>
                                </p:cTn>
                              </p:par>
                            </p:childTnLst>
                          </p:cTn>
                        </p:par>
                        <p:par>
                          <p:cTn id="205" fill="hold">
                            <p:stCondLst>
                              <p:cond delay="20500"/>
                            </p:stCondLst>
                            <p:childTnLst>
                              <p:par>
                                <p:cTn id="206" presetID="10" presetClass="entr" presetSubtype="0" fill="hold" nodeType="afterEffect">
                                  <p:stCondLst>
                                    <p:cond delay="0"/>
                                  </p:stCondLst>
                                  <p:childTnLst>
                                    <p:set>
                                      <p:cBhvr>
                                        <p:cTn id="207" dur="1" fill="hold">
                                          <p:stCondLst>
                                            <p:cond delay="0"/>
                                          </p:stCondLst>
                                        </p:cTn>
                                        <p:tgtEl>
                                          <p:spTgt spid="54">
                                            <p:txEl>
                                              <p:pRg st="3" end="3"/>
                                            </p:txEl>
                                          </p:spTgt>
                                        </p:tgtEl>
                                        <p:attrNameLst>
                                          <p:attrName>style.visibility</p:attrName>
                                        </p:attrNameLst>
                                      </p:cBhvr>
                                      <p:to>
                                        <p:strVal val="visible"/>
                                      </p:to>
                                    </p:set>
                                    <p:animEffect transition="in" filter="fade">
                                      <p:cBhvr>
                                        <p:cTn id="208" dur="500"/>
                                        <p:tgtEl>
                                          <p:spTgt spid="54">
                                            <p:txEl>
                                              <p:pRg st="3" end="3"/>
                                            </p:txEl>
                                          </p:spTgt>
                                        </p:tgtEl>
                                      </p:cBhvr>
                                    </p:animEffect>
                                  </p:childTnLst>
                                </p:cTn>
                              </p:par>
                            </p:childTnLst>
                          </p:cTn>
                        </p:par>
                        <p:par>
                          <p:cTn id="209" fill="hold">
                            <p:stCondLst>
                              <p:cond delay="21000"/>
                            </p:stCondLst>
                            <p:childTnLst>
                              <p:par>
                                <p:cTn id="210" presetID="10" presetClass="entr" presetSubtype="0" fill="hold" nodeType="afterEffect">
                                  <p:stCondLst>
                                    <p:cond delay="0"/>
                                  </p:stCondLst>
                                  <p:childTnLst>
                                    <p:set>
                                      <p:cBhvr>
                                        <p:cTn id="211" dur="1" fill="hold">
                                          <p:stCondLst>
                                            <p:cond delay="0"/>
                                          </p:stCondLst>
                                        </p:cTn>
                                        <p:tgtEl>
                                          <p:spTgt spid="54">
                                            <p:txEl>
                                              <p:pRg st="4" end="4"/>
                                            </p:txEl>
                                          </p:spTgt>
                                        </p:tgtEl>
                                        <p:attrNameLst>
                                          <p:attrName>style.visibility</p:attrName>
                                        </p:attrNameLst>
                                      </p:cBhvr>
                                      <p:to>
                                        <p:strVal val="visible"/>
                                      </p:to>
                                    </p:set>
                                    <p:animEffect transition="in" filter="fade">
                                      <p:cBhvr>
                                        <p:cTn id="212" dur="500"/>
                                        <p:tgtEl>
                                          <p:spTgt spid="54">
                                            <p:txEl>
                                              <p:pRg st="4" end="4"/>
                                            </p:txEl>
                                          </p:spTgt>
                                        </p:tgtEl>
                                      </p:cBhvr>
                                    </p:animEffect>
                                  </p:childTnLst>
                                </p:cTn>
                              </p:par>
                            </p:childTnLst>
                          </p:cTn>
                        </p:par>
                        <p:par>
                          <p:cTn id="213" fill="hold">
                            <p:stCondLst>
                              <p:cond delay="21500"/>
                            </p:stCondLst>
                            <p:childTnLst>
                              <p:par>
                                <p:cTn id="214" presetID="10" presetClass="entr" presetSubtype="0" fill="hold" nodeType="afterEffect">
                                  <p:stCondLst>
                                    <p:cond delay="0"/>
                                  </p:stCondLst>
                                  <p:childTnLst>
                                    <p:set>
                                      <p:cBhvr>
                                        <p:cTn id="215" dur="1" fill="hold">
                                          <p:stCondLst>
                                            <p:cond delay="0"/>
                                          </p:stCondLst>
                                        </p:cTn>
                                        <p:tgtEl>
                                          <p:spTgt spid="54">
                                            <p:txEl>
                                              <p:pRg st="5" end="5"/>
                                            </p:txEl>
                                          </p:spTgt>
                                        </p:tgtEl>
                                        <p:attrNameLst>
                                          <p:attrName>style.visibility</p:attrName>
                                        </p:attrNameLst>
                                      </p:cBhvr>
                                      <p:to>
                                        <p:strVal val="visible"/>
                                      </p:to>
                                    </p:set>
                                    <p:animEffect transition="in" filter="fade">
                                      <p:cBhvr>
                                        <p:cTn id="216" dur="500"/>
                                        <p:tgtEl>
                                          <p:spTgt spid="54">
                                            <p:txEl>
                                              <p:pRg st="5" end="5"/>
                                            </p:txEl>
                                          </p:spTgt>
                                        </p:tgtEl>
                                      </p:cBhvr>
                                    </p:animEffect>
                                  </p:childTnLst>
                                </p:cTn>
                              </p:par>
                            </p:childTnLst>
                          </p:cTn>
                        </p:par>
                        <p:par>
                          <p:cTn id="217" fill="hold">
                            <p:stCondLst>
                              <p:cond delay="22000"/>
                            </p:stCondLst>
                            <p:childTnLst>
                              <p:par>
                                <p:cTn id="218" presetID="10" presetClass="entr" presetSubtype="0" fill="hold" nodeType="afterEffect">
                                  <p:stCondLst>
                                    <p:cond delay="0"/>
                                  </p:stCondLst>
                                  <p:childTnLst>
                                    <p:set>
                                      <p:cBhvr>
                                        <p:cTn id="219" dur="1" fill="hold">
                                          <p:stCondLst>
                                            <p:cond delay="0"/>
                                          </p:stCondLst>
                                        </p:cTn>
                                        <p:tgtEl>
                                          <p:spTgt spid="54">
                                            <p:txEl>
                                              <p:pRg st="6" end="6"/>
                                            </p:txEl>
                                          </p:spTgt>
                                        </p:tgtEl>
                                        <p:attrNameLst>
                                          <p:attrName>style.visibility</p:attrName>
                                        </p:attrNameLst>
                                      </p:cBhvr>
                                      <p:to>
                                        <p:strVal val="visible"/>
                                      </p:to>
                                    </p:set>
                                    <p:animEffect transition="in" filter="fade">
                                      <p:cBhvr>
                                        <p:cTn id="220" dur="500"/>
                                        <p:tgtEl>
                                          <p:spTgt spid="54">
                                            <p:txEl>
                                              <p:pRg st="6" end="6"/>
                                            </p:txEl>
                                          </p:spTgt>
                                        </p:tgtEl>
                                      </p:cBhvr>
                                    </p:animEffect>
                                  </p:childTnLst>
                                </p:cTn>
                              </p:par>
                            </p:childTnLst>
                          </p:cTn>
                        </p:par>
                        <p:par>
                          <p:cTn id="221" fill="hold">
                            <p:stCondLst>
                              <p:cond delay="22500"/>
                            </p:stCondLst>
                            <p:childTnLst>
                              <p:par>
                                <p:cTn id="222" presetID="10" presetClass="entr" presetSubtype="0" fill="hold" nodeType="afterEffect">
                                  <p:stCondLst>
                                    <p:cond delay="0"/>
                                  </p:stCondLst>
                                  <p:childTnLst>
                                    <p:set>
                                      <p:cBhvr>
                                        <p:cTn id="223" dur="1" fill="hold">
                                          <p:stCondLst>
                                            <p:cond delay="0"/>
                                          </p:stCondLst>
                                        </p:cTn>
                                        <p:tgtEl>
                                          <p:spTgt spid="54">
                                            <p:txEl>
                                              <p:pRg st="7" end="7"/>
                                            </p:txEl>
                                          </p:spTgt>
                                        </p:tgtEl>
                                        <p:attrNameLst>
                                          <p:attrName>style.visibility</p:attrName>
                                        </p:attrNameLst>
                                      </p:cBhvr>
                                      <p:to>
                                        <p:strVal val="visible"/>
                                      </p:to>
                                    </p:set>
                                    <p:animEffect transition="in" filter="fade">
                                      <p:cBhvr>
                                        <p:cTn id="224" dur="500"/>
                                        <p:tgtEl>
                                          <p:spTgt spid="54">
                                            <p:txEl>
                                              <p:pRg st="7" end="7"/>
                                            </p:txEl>
                                          </p:spTgt>
                                        </p:tgtEl>
                                      </p:cBhvr>
                                    </p:animEffect>
                                  </p:childTnLst>
                                </p:cTn>
                              </p:par>
                            </p:childTnLst>
                          </p:cTn>
                        </p:par>
                        <p:par>
                          <p:cTn id="225" fill="hold">
                            <p:stCondLst>
                              <p:cond delay="23000"/>
                            </p:stCondLst>
                            <p:childTnLst>
                              <p:par>
                                <p:cTn id="226" presetID="10" presetClass="entr" presetSubtype="0" fill="hold" nodeType="afterEffect">
                                  <p:stCondLst>
                                    <p:cond delay="0"/>
                                  </p:stCondLst>
                                  <p:childTnLst>
                                    <p:set>
                                      <p:cBhvr>
                                        <p:cTn id="227" dur="1" fill="hold">
                                          <p:stCondLst>
                                            <p:cond delay="0"/>
                                          </p:stCondLst>
                                        </p:cTn>
                                        <p:tgtEl>
                                          <p:spTgt spid="54">
                                            <p:txEl>
                                              <p:pRg st="8" end="8"/>
                                            </p:txEl>
                                          </p:spTgt>
                                        </p:tgtEl>
                                        <p:attrNameLst>
                                          <p:attrName>style.visibility</p:attrName>
                                        </p:attrNameLst>
                                      </p:cBhvr>
                                      <p:to>
                                        <p:strVal val="visible"/>
                                      </p:to>
                                    </p:set>
                                    <p:animEffect transition="in" filter="fade">
                                      <p:cBhvr>
                                        <p:cTn id="228" dur="500"/>
                                        <p:tgtEl>
                                          <p:spTgt spid="54">
                                            <p:txEl>
                                              <p:pRg st="8" end="8"/>
                                            </p:txEl>
                                          </p:spTgt>
                                        </p:tgtEl>
                                      </p:cBhvr>
                                    </p:animEffect>
                                  </p:childTnLst>
                                </p:cTn>
                              </p:par>
                            </p:childTnLst>
                          </p:cTn>
                        </p:par>
                        <p:par>
                          <p:cTn id="229" fill="hold">
                            <p:stCondLst>
                              <p:cond delay="23500"/>
                            </p:stCondLst>
                            <p:childTnLst>
                              <p:par>
                                <p:cTn id="230" presetID="10" presetClass="entr" presetSubtype="0" fill="hold" nodeType="afterEffect">
                                  <p:stCondLst>
                                    <p:cond delay="0"/>
                                  </p:stCondLst>
                                  <p:childTnLst>
                                    <p:set>
                                      <p:cBhvr>
                                        <p:cTn id="231" dur="1" fill="hold">
                                          <p:stCondLst>
                                            <p:cond delay="0"/>
                                          </p:stCondLst>
                                        </p:cTn>
                                        <p:tgtEl>
                                          <p:spTgt spid="55">
                                            <p:txEl>
                                              <p:pRg st="0" end="0"/>
                                            </p:txEl>
                                          </p:spTgt>
                                        </p:tgtEl>
                                        <p:attrNameLst>
                                          <p:attrName>style.visibility</p:attrName>
                                        </p:attrNameLst>
                                      </p:cBhvr>
                                      <p:to>
                                        <p:strVal val="visible"/>
                                      </p:to>
                                    </p:set>
                                    <p:animEffect transition="in" filter="fade">
                                      <p:cBhvr>
                                        <p:cTn id="232" dur="500"/>
                                        <p:tgtEl>
                                          <p:spTgt spid="55">
                                            <p:txEl>
                                              <p:pRg st="0" end="0"/>
                                            </p:txEl>
                                          </p:spTgt>
                                        </p:tgtEl>
                                      </p:cBhvr>
                                    </p:animEffect>
                                  </p:childTnLst>
                                </p:cTn>
                              </p:par>
                            </p:childTnLst>
                          </p:cTn>
                        </p:par>
                        <p:par>
                          <p:cTn id="233" fill="hold">
                            <p:stCondLst>
                              <p:cond delay="24000"/>
                            </p:stCondLst>
                            <p:childTnLst>
                              <p:par>
                                <p:cTn id="234" presetID="10" presetClass="entr" presetSubtype="0" fill="hold" nodeType="afterEffect">
                                  <p:stCondLst>
                                    <p:cond delay="0"/>
                                  </p:stCondLst>
                                  <p:childTnLst>
                                    <p:set>
                                      <p:cBhvr>
                                        <p:cTn id="235" dur="1" fill="hold">
                                          <p:stCondLst>
                                            <p:cond delay="0"/>
                                          </p:stCondLst>
                                        </p:cTn>
                                        <p:tgtEl>
                                          <p:spTgt spid="55">
                                            <p:txEl>
                                              <p:pRg st="1" end="1"/>
                                            </p:txEl>
                                          </p:spTgt>
                                        </p:tgtEl>
                                        <p:attrNameLst>
                                          <p:attrName>style.visibility</p:attrName>
                                        </p:attrNameLst>
                                      </p:cBhvr>
                                      <p:to>
                                        <p:strVal val="visible"/>
                                      </p:to>
                                    </p:set>
                                    <p:animEffect transition="in" filter="fade">
                                      <p:cBhvr>
                                        <p:cTn id="236" dur="500"/>
                                        <p:tgtEl>
                                          <p:spTgt spid="55">
                                            <p:txEl>
                                              <p:pRg st="1" end="1"/>
                                            </p:txEl>
                                          </p:spTgt>
                                        </p:tgtEl>
                                      </p:cBhvr>
                                    </p:animEffect>
                                  </p:childTnLst>
                                </p:cTn>
                              </p:par>
                            </p:childTnLst>
                          </p:cTn>
                        </p:par>
                        <p:par>
                          <p:cTn id="237" fill="hold">
                            <p:stCondLst>
                              <p:cond delay="24500"/>
                            </p:stCondLst>
                            <p:childTnLst>
                              <p:par>
                                <p:cTn id="238" presetID="10" presetClass="entr" presetSubtype="0" fill="hold" nodeType="afterEffect">
                                  <p:stCondLst>
                                    <p:cond delay="0"/>
                                  </p:stCondLst>
                                  <p:childTnLst>
                                    <p:set>
                                      <p:cBhvr>
                                        <p:cTn id="239" dur="1" fill="hold">
                                          <p:stCondLst>
                                            <p:cond delay="0"/>
                                          </p:stCondLst>
                                        </p:cTn>
                                        <p:tgtEl>
                                          <p:spTgt spid="55">
                                            <p:txEl>
                                              <p:pRg st="2" end="2"/>
                                            </p:txEl>
                                          </p:spTgt>
                                        </p:tgtEl>
                                        <p:attrNameLst>
                                          <p:attrName>style.visibility</p:attrName>
                                        </p:attrNameLst>
                                      </p:cBhvr>
                                      <p:to>
                                        <p:strVal val="visible"/>
                                      </p:to>
                                    </p:set>
                                    <p:animEffect transition="in" filter="fade">
                                      <p:cBhvr>
                                        <p:cTn id="240" dur="500"/>
                                        <p:tgtEl>
                                          <p:spTgt spid="55">
                                            <p:txEl>
                                              <p:pRg st="2" end="2"/>
                                            </p:txEl>
                                          </p:spTgt>
                                        </p:tgtEl>
                                      </p:cBhvr>
                                    </p:animEffect>
                                  </p:childTnLst>
                                </p:cTn>
                              </p:par>
                            </p:childTnLst>
                          </p:cTn>
                        </p:par>
                        <p:par>
                          <p:cTn id="241" fill="hold">
                            <p:stCondLst>
                              <p:cond delay="25000"/>
                            </p:stCondLst>
                            <p:childTnLst>
                              <p:par>
                                <p:cTn id="242" presetID="10" presetClass="entr" presetSubtype="0" fill="hold" nodeType="afterEffect">
                                  <p:stCondLst>
                                    <p:cond delay="0"/>
                                  </p:stCondLst>
                                  <p:childTnLst>
                                    <p:set>
                                      <p:cBhvr>
                                        <p:cTn id="243" dur="1" fill="hold">
                                          <p:stCondLst>
                                            <p:cond delay="0"/>
                                          </p:stCondLst>
                                        </p:cTn>
                                        <p:tgtEl>
                                          <p:spTgt spid="55">
                                            <p:txEl>
                                              <p:pRg st="3" end="3"/>
                                            </p:txEl>
                                          </p:spTgt>
                                        </p:tgtEl>
                                        <p:attrNameLst>
                                          <p:attrName>style.visibility</p:attrName>
                                        </p:attrNameLst>
                                      </p:cBhvr>
                                      <p:to>
                                        <p:strVal val="visible"/>
                                      </p:to>
                                    </p:set>
                                    <p:animEffect transition="in" filter="fade">
                                      <p:cBhvr>
                                        <p:cTn id="244" dur="500"/>
                                        <p:tgtEl>
                                          <p:spTgt spid="55">
                                            <p:txEl>
                                              <p:pRg st="3" end="3"/>
                                            </p:txEl>
                                          </p:spTgt>
                                        </p:tgtEl>
                                      </p:cBhvr>
                                    </p:animEffect>
                                  </p:childTnLst>
                                </p:cTn>
                              </p:par>
                            </p:childTnLst>
                          </p:cTn>
                        </p:par>
                        <p:par>
                          <p:cTn id="245" fill="hold">
                            <p:stCondLst>
                              <p:cond delay="25500"/>
                            </p:stCondLst>
                            <p:childTnLst>
                              <p:par>
                                <p:cTn id="246" presetID="10" presetClass="entr" presetSubtype="0" fill="hold" nodeType="afterEffect">
                                  <p:stCondLst>
                                    <p:cond delay="0"/>
                                  </p:stCondLst>
                                  <p:childTnLst>
                                    <p:set>
                                      <p:cBhvr>
                                        <p:cTn id="247" dur="1" fill="hold">
                                          <p:stCondLst>
                                            <p:cond delay="0"/>
                                          </p:stCondLst>
                                        </p:cTn>
                                        <p:tgtEl>
                                          <p:spTgt spid="55">
                                            <p:txEl>
                                              <p:pRg st="4" end="4"/>
                                            </p:txEl>
                                          </p:spTgt>
                                        </p:tgtEl>
                                        <p:attrNameLst>
                                          <p:attrName>style.visibility</p:attrName>
                                        </p:attrNameLst>
                                      </p:cBhvr>
                                      <p:to>
                                        <p:strVal val="visible"/>
                                      </p:to>
                                    </p:set>
                                    <p:animEffect transition="in" filter="fade">
                                      <p:cBhvr>
                                        <p:cTn id="248" dur="500"/>
                                        <p:tgtEl>
                                          <p:spTgt spid="55">
                                            <p:txEl>
                                              <p:pRg st="4" end="4"/>
                                            </p:txEl>
                                          </p:spTgt>
                                        </p:tgtEl>
                                      </p:cBhvr>
                                    </p:animEffect>
                                  </p:childTnLst>
                                </p:cTn>
                              </p:par>
                            </p:childTnLst>
                          </p:cTn>
                        </p:par>
                        <p:par>
                          <p:cTn id="249" fill="hold">
                            <p:stCondLst>
                              <p:cond delay="26000"/>
                            </p:stCondLst>
                            <p:childTnLst>
                              <p:par>
                                <p:cTn id="250" presetID="10" presetClass="entr" presetSubtype="0" fill="hold" nodeType="afterEffect">
                                  <p:stCondLst>
                                    <p:cond delay="0"/>
                                  </p:stCondLst>
                                  <p:childTnLst>
                                    <p:set>
                                      <p:cBhvr>
                                        <p:cTn id="251" dur="1" fill="hold">
                                          <p:stCondLst>
                                            <p:cond delay="0"/>
                                          </p:stCondLst>
                                        </p:cTn>
                                        <p:tgtEl>
                                          <p:spTgt spid="55">
                                            <p:txEl>
                                              <p:pRg st="5" end="5"/>
                                            </p:txEl>
                                          </p:spTgt>
                                        </p:tgtEl>
                                        <p:attrNameLst>
                                          <p:attrName>style.visibility</p:attrName>
                                        </p:attrNameLst>
                                      </p:cBhvr>
                                      <p:to>
                                        <p:strVal val="visible"/>
                                      </p:to>
                                    </p:set>
                                    <p:animEffect transition="in" filter="fade">
                                      <p:cBhvr>
                                        <p:cTn id="252" dur="500"/>
                                        <p:tgtEl>
                                          <p:spTgt spid="55">
                                            <p:txEl>
                                              <p:pRg st="5" end="5"/>
                                            </p:txEl>
                                          </p:spTgt>
                                        </p:tgtEl>
                                      </p:cBhvr>
                                    </p:animEffect>
                                  </p:childTnLst>
                                </p:cTn>
                              </p:par>
                            </p:childTnLst>
                          </p:cTn>
                        </p:par>
                        <p:par>
                          <p:cTn id="253" fill="hold">
                            <p:stCondLst>
                              <p:cond delay="26500"/>
                            </p:stCondLst>
                            <p:childTnLst>
                              <p:par>
                                <p:cTn id="254" presetID="10" presetClass="entr" presetSubtype="0" fill="hold" nodeType="afterEffect">
                                  <p:stCondLst>
                                    <p:cond delay="0"/>
                                  </p:stCondLst>
                                  <p:childTnLst>
                                    <p:set>
                                      <p:cBhvr>
                                        <p:cTn id="255" dur="1" fill="hold">
                                          <p:stCondLst>
                                            <p:cond delay="0"/>
                                          </p:stCondLst>
                                        </p:cTn>
                                        <p:tgtEl>
                                          <p:spTgt spid="55">
                                            <p:txEl>
                                              <p:pRg st="6" end="6"/>
                                            </p:txEl>
                                          </p:spTgt>
                                        </p:tgtEl>
                                        <p:attrNameLst>
                                          <p:attrName>style.visibility</p:attrName>
                                        </p:attrNameLst>
                                      </p:cBhvr>
                                      <p:to>
                                        <p:strVal val="visible"/>
                                      </p:to>
                                    </p:set>
                                    <p:animEffect transition="in" filter="fade">
                                      <p:cBhvr>
                                        <p:cTn id="256" dur="500"/>
                                        <p:tgtEl>
                                          <p:spTgt spid="55">
                                            <p:txEl>
                                              <p:pRg st="6" end="6"/>
                                            </p:txEl>
                                          </p:spTgt>
                                        </p:tgtEl>
                                      </p:cBhvr>
                                    </p:animEffect>
                                  </p:childTnLst>
                                </p:cTn>
                              </p:par>
                            </p:childTnLst>
                          </p:cTn>
                        </p:par>
                        <p:par>
                          <p:cTn id="257" fill="hold">
                            <p:stCondLst>
                              <p:cond delay="27000"/>
                            </p:stCondLst>
                            <p:childTnLst>
                              <p:par>
                                <p:cTn id="258" presetID="10" presetClass="entr" presetSubtype="0" fill="hold" nodeType="afterEffect">
                                  <p:stCondLst>
                                    <p:cond delay="0"/>
                                  </p:stCondLst>
                                  <p:childTnLst>
                                    <p:set>
                                      <p:cBhvr>
                                        <p:cTn id="259" dur="1" fill="hold">
                                          <p:stCondLst>
                                            <p:cond delay="0"/>
                                          </p:stCondLst>
                                        </p:cTn>
                                        <p:tgtEl>
                                          <p:spTgt spid="55">
                                            <p:txEl>
                                              <p:pRg st="7" end="7"/>
                                            </p:txEl>
                                          </p:spTgt>
                                        </p:tgtEl>
                                        <p:attrNameLst>
                                          <p:attrName>style.visibility</p:attrName>
                                        </p:attrNameLst>
                                      </p:cBhvr>
                                      <p:to>
                                        <p:strVal val="visible"/>
                                      </p:to>
                                    </p:set>
                                    <p:animEffect transition="in" filter="fade">
                                      <p:cBhvr>
                                        <p:cTn id="260" dur="500"/>
                                        <p:tgtEl>
                                          <p:spTgt spid="55">
                                            <p:txEl>
                                              <p:pRg st="7" end="7"/>
                                            </p:txEl>
                                          </p:spTgt>
                                        </p:tgtEl>
                                      </p:cBhvr>
                                    </p:animEffect>
                                  </p:childTnLst>
                                </p:cTn>
                              </p:par>
                            </p:childTnLst>
                          </p:cTn>
                        </p:par>
                        <p:par>
                          <p:cTn id="261" fill="hold">
                            <p:stCondLst>
                              <p:cond delay="27500"/>
                            </p:stCondLst>
                            <p:childTnLst>
                              <p:par>
                                <p:cTn id="262" presetID="10" presetClass="entr" presetSubtype="0" fill="hold" nodeType="afterEffect">
                                  <p:stCondLst>
                                    <p:cond delay="0"/>
                                  </p:stCondLst>
                                  <p:childTnLst>
                                    <p:set>
                                      <p:cBhvr>
                                        <p:cTn id="263" dur="1" fill="hold">
                                          <p:stCondLst>
                                            <p:cond delay="0"/>
                                          </p:stCondLst>
                                        </p:cTn>
                                        <p:tgtEl>
                                          <p:spTgt spid="55">
                                            <p:txEl>
                                              <p:pRg st="8" end="8"/>
                                            </p:txEl>
                                          </p:spTgt>
                                        </p:tgtEl>
                                        <p:attrNameLst>
                                          <p:attrName>style.visibility</p:attrName>
                                        </p:attrNameLst>
                                      </p:cBhvr>
                                      <p:to>
                                        <p:strVal val="visible"/>
                                      </p:to>
                                    </p:set>
                                    <p:animEffect transition="in" filter="fade">
                                      <p:cBhvr>
                                        <p:cTn id="264" dur="500"/>
                                        <p:tgtEl>
                                          <p:spTgt spid="55">
                                            <p:txEl>
                                              <p:pRg st="8" end="8"/>
                                            </p:txEl>
                                          </p:spTgt>
                                        </p:tgtEl>
                                      </p:cBhvr>
                                    </p:animEffect>
                                  </p:childTnLst>
                                </p:cTn>
                              </p:par>
                            </p:childTnLst>
                          </p:cTn>
                        </p:par>
                        <p:par>
                          <p:cTn id="265" fill="hold">
                            <p:stCondLst>
                              <p:cond delay="28000"/>
                            </p:stCondLst>
                            <p:childTnLst>
                              <p:par>
                                <p:cTn id="266" presetID="10" presetClass="entr" presetSubtype="0" fill="hold" nodeType="afterEffect">
                                  <p:stCondLst>
                                    <p:cond delay="0"/>
                                  </p:stCondLst>
                                  <p:childTnLst>
                                    <p:set>
                                      <p:cBhvr>
                                        <p:cTn id="267" dur="1" fill="hold">
                                          <p:stCondLst>
                                            <p:cond delay="0"/>
                                          </p:stCondLst>
                                        </p:cTn>
                                        <p:tgtEl>
                                          <p:spTgt spid="48"/>
                                        </p:tgtEl>
                                        <p:attrNameLst>
                                          <p:attrName>style.visibility</p:attrName>
                                        </p:attrNameLst>
                                      </p:cBhvr>
                                      <p:to>
                                        <p:strVal val="visible"/>
                                      </p:to>
                                    </p:set>
                                    <p:animEffect transition="in" filter="fade">
                                      <p:cBhvr>
                                        <p:cTn id="268" dur="500"/>
                                        <p:tgtEl>
                                          <p:spTgt spid="48"/>
                                        </p:tgtEl>
                                      </p:cBhvr>
                                    </p:animEffect>
                                  </p:childTnLst>
                                </p:cTn>
                              </p:par>
                            </p:childTnLst>
                          </p:cTn>
                        </p:par>
                        <p:par>
                          <p:cTn id="269" fill="hold">
                            <p:stCondLst>
                              <p:cond delay="28500"/>
                            </p:stCondLst>
                            <p:childTnLst>
                              <p:par>
                                <p:cTn id="270" presetID="10" presetClass="entr" presetSubtype="0" fill="hold" nodeType="afterEffect">
                                  <p:stCondLst>
                                    <p:cond delay="0"/>
                                  </p:stCondLst>
                                  <p:childTnLst>
                                    <p:set>
                                      <p:cBhvr>
                                        <p:cTn id="271" dur="1" fill="hold">
                                          <p:stCondLst>
                                            <p:cond delay="0"/>
                                          </p:stCondLst>
                                        </p:cTn>
                                        <p:tgtEl>
                                          <p:spTgt spid="49"/>
                                        </p:tgtEl>
                                        <p:attrNameLst>
                                          <p:attrName>style.visibility</p:attrName>
                                        </p:attrNameLst>
                                      </p:cBhvr>
                                      <p:to>
                                        <p:strVal val="visible"/>
                                      </p:to>
                                    </p:set>
                                    <p:animEffect transition="in" filter="fade">
                                      <p:cBhvr>
                                        <p:cTn id="272" dur="500"/>
                                        <p:tgtEl>
                                          <p:spTgt spid="49"/>
                                        </p:tgtEl>
                                      </p:cBhvr>
                                    </p:animEffect>
                                  </p:childTnLst>
                                </p:cTn>
                              </p:par>
                            </p:childTnLst>
                          </p:cTn>
                        </p:par>
                        <p:par>
                          <p:cTn id="273" fill="hold">
                            <p:stCondLst>
                              <p:cond delay="29000"/>
                            </p:stCondLst>
                            <p:childTnLst>
                              <p:par>
                                <p:cTn id="274" presetID="10" presetClass="entr" presetSubtype="0" fill="hold" nodeType="afterEffect">
                                  <p:stCondLst>
                                    <p:cond delay="0"/>
                                  </p:stCondLst>
                                  <p:childTnLst>
                                    <p:set>
                                      <p:cBhvr>
                                        <p:cTn id="275" dur="1" fill="hold">
                                          <p:stCondLst>
                                            <p:cond delay="0"/>
                                          </p:stCondLst>
                                        </p:cTn>
                                        <p:tgtEl>
                                          <p:spTgt spid="56">
                                            <p:txEl>
                                              <p:pRg st="0" end="0"/>
                                            </p:txEl>
                                          </p:spTgt>
                                        </p:tgtEl>
                                        <p:attrNameLst>
                                          <p:attrName>style.visibility</p:attrName>
                                        </p:attrNameLst>
                                      </p:cBhvr>
                                      <p:to>
                                        <p:strVal val="visible"/>
                                      </p:to>
                                    </p:set>
                                    <p:animEffect transition="in" filter="fade">
                                      <p:cBhvr>
                                        <p:cTn id="276" dur="500"/>
                                        <p:tgtEl>
                                          <p:spTgt spid="56">
                                            <p:txEl>
                                              <p:pRg st="0" end="0"/>
                                            </p:txEl>
                                          </p:spTgt>
                                        </p:tgtEl>
                                      </p:cBhvr>
                                    </p:animEffect>
                                  </p:childTnLst>
                                </p:cTn>
                              </p:par>
                            </p:childTnLst>
                          </p:cTn>
                        </p:par>
                        <p:par>
                          <p:cTn id="277" fill="hold">
                            <p:stCondLst>
                              <p:cond delay="29500"/>
                            </p:stCondLst>
                            <p:childTnLst>
                              <p:par>
                                <p:cTn id="278" presetID="10" presetClass="entr" presetSubtype="0" fill="hold" nodeType="afterEffect">
                                  <p:stCondLst>
                                    <p:cond delay="0"/>
                                  </p:stCondLst>
                                  <p:childTnLst>
                                    <p:set>
                                      <p:cBhvr>
                                        <p:cTn id="279" dur="1" fill="hold">
                                          <p:stCondLst>
                                            <p:cond delay="0"/>
                                          </p:stCondLst>
                                        </p:cTn>
                                        <p:tgtEl>
                                          <p:spTgt spid="56">
                                            <p:txEl>
                                              <p:pRg st="1" end="1"/>
                                            </p:txEl>
                                          </p:spTgt>
                                        </p:tgtEl>
                                        <p:attrNameLst>
                                          <p:attrName>style.visibility</p:attrName>
                                        </p:attrNameLst>
                                      </p:cBhvr>
                                      <p:to>
                                        <p:strVal val="visible"/>
                                      </p:to>
                                    </p:set>
                                    <p:animEffect transition="in" filter="fade">
                                      <p:cBhvr>
                                        <p:cTn id="280" dur="500"/>
                                        <p:tgtEl>
                                          <p:spTgt spid="56">
                                            <p:txEl>
                                              <p:pRg st="1" end="1"/>
                                            </p:txEl>
                                          </p:spTgt>
                                        </p:tgtEl>
                                      </p:cBhvr>
                                    </p:animEffect>
                                  </p:childTnLst>
                                </p:cTn>
                              </p:par>
                            </p:childTnLst>
                          </p:cTn>
                        </p:par>
                        <p:par>
                          <p:cTn id="281" fill="hold">
                            <p:stCondLst>
                              <p:cond delay="30000"/>
                            </p:stCondLst>
                            <p:childTnLst>
                              <p:par>
                                <p:cTn id="282" presetID="10" presetClass="entr" presetSubtype="0" fill="hold" nodeType="afterEffect">
                                  <p:stCondLst>
                                    <p:cond delay="0"/>
                                  </p:stCondLst>
                                  <p:childTnLst>
                                    <p:set>
                                      <p:cBhvr>
                                        <p:cTn id="283" dur="1" fill="hold">
                                          <p:stCondLst>
                                            <p:cond delay="0"/>
                                          </p:stCondLst>
                                        </p:cTn>
                                        <p:tgtEl>
                                          <p:spTgt spid="56">
                                            <p:txEl>
                                              <p:pRg st="2" end="2"/>
                                            </p:txEl>
                                          </p:spTgt>
                                        </p:tgtEl>
                                        <p:attrNameLst>
                                          <p:attrName>style.visibility</p:attrName>
                                        </p:attrNameLst>
                                      </p:cBhvr>
                                      <p:to>
                                        <p:strVal val="visible"/>
                                      </p:to>
                                    </p:set>
                                    <p:animEffect transition="in" filter="fade">
                                      <p:cBhvr>
                                        <p:cTn id="284" dur="500"/>
                                        <p:tgtEl>
                                          <p:spTgt spid="56">
                                            <p:txEl>
                                              <p:pRg st="2" end="2"/>
                                            </p:txEl>
                                          </p:spTgt>
                                        </p:tgtEl>
                                      </p:cBhvr>
                                    </p:animEffect>
                                  </p:childTnLst>
                                </p:cTn>
                              </p:par>
                            </p:childTnLst>
                          </p:cTn>
                        </p:par>
                        <p:par>
                          <p:cTn id="285" fill="hold">
                            <p:stCondLst>
                              <p:cond delay="30500"/>
                            </p:stCondLst>
                            <p:childTnLst>
                              <p:par>
                                <p:cTn id="286" presetID="10" presetClass="entr" presetSubtype="0" fill="hold" nodeType="afterEffect">
                                  <p:stCondLst>
                                    <p:cond delay="0"/>
                                  </p:stCondLst>
                                  <p:childTnLst>
                                    <p:set>
                                      <p:cBhvr>
                                        <p:cTn id="287" dur="1" fill="hold">
                                          <p:stCondLst>
                                            <p:cond delay="0"/>
                                          </p:stCondLst>
                                        </p:cTn>
                                        <p:tgtEl>
                                          <p:spTgt spid="56">
                                            <p:txEl>
                                              <p:pRg st="3" end="3"/>
                                            </p:txEl>
                                          </p:spTgt>
                                        </p:tgtEl>
                                        <p:attrNameLst>
                                          <p:attrName>style.visibility</p:attrName>
                                        </p:attrNameLst>
                                      </p:cBhvr>
                                      <p:to>
                                        <p:strVal val="visible"/>
                                      </p:to>
                                    </p:set>
                                    <p:animEffect transition="in" filter="fade">
                                      <p:cBhvr>
                                        <p:cTn id="288" dur="500"/>
                                        <p:tgtEl>
                                          <p:spTgt spid="56">
                                            <p:txEl>
                                              <p:pRg st="3" end="3"/>
                                            </p:txEl>
                                          </p:spTgt>
                                        </p:tgtEl>
                                      </p:cBhvr>
                                    </p:animEffect>
                                  </p:childTnLst>
                                </p:cTn>
                              </p:par>
                            </p:childTnLst>
                          </p:cTn>
                        </p:par>
                        <p:par>
                          <p:cTn id="289" fill="hold">
                            <p:stCondLst>
                              <p:cond delay="31000"/>
                            </p:stCondLst>
                            <p:childTnLst>
                              <p:par>
                                <p:cTn id="290" presetID="10" presetClass="entr" presetSubtype="0" fill="hold" nodeType="afterEffect">
                                  <p:stCondLst>
                                    <p:cond delay="0"/>
                                  </p:stCondLst>
                                  <p:childTnLst>
                                    <p:set>
                                      <p:cBhvr>
                                        <p:cTn id="291" dur="1" fill="hold">
                                          <p:stCondLst>
                                            <p:cond delay="0"/>
                                          </p:stCondLst>
                                        </p:cTn>
                                        <p:tgtEl>
                                          <p:spTgt spid="56">
                                            <p:txEl>
                                              <p:pRg st="4" end="4"/>
                                            </p:txEl>
                                          </p:spTgt>
                                        </p:tgtEl>
                                        <p:attrNameLst>
                                          <p:attrName>style.visibility</p:attrName>
                                        </p:attrNameLst>
                                      </p:cBhvr>
                                      <p:to>
                                        <p:strVal val="visible"/>
                                      </p:to>
                                    </p:set>
                                    <p:animEffect transition="in" filter="fade">
                                      <p:cBhvr>
                                        <p:cTn id="292" dur="500"/>
                                        <p:tgtEl>
                                          <p:spTgt spid="56">
                                            <p:txEl>
                                              <p:pRg st="4" end="4"/>
                                            </p:txEl>
                                          </p:spTgt>
                                        </p:tgtEl>
                                      </p:cBhvr>
                                    </p:animEffect>
                                  </p:childTnLst>
                                </p:cTn>
                              </p:par>
                            </p:childTnLst>
                          </p:cTn>
                        </p:par>
                        <p:par>
                          <p:cTn id="293" fill="hold">
                            <p:stCondLst>
                              <p:cond delay="31500"/>
                            </p:stCondLst>
                            <p:childTnLst>
                              <p:par>
                                <p:cTn id="294" presetID="10" presetClass="entr" presetSubtype="0" fill="hold" nodeType="afterEffect">
                                  <p:stCondLst>
                                    <p:cond delay="0"/>
                                  </p:stCondLst>
                                  <p:childTnLst>
                                    <p:set>
                                      <p:cBhvr>
                                        <p:cTn id="295" dur="1" fill="hold">
                                          <p:stCondLst>
                                            <p:cond delay="0"/>
                                          </p:stCondLst>
                                        </p:cTn>
                                        <p:tgtEl>
                                          <p:spTgt spid="56">
                                            <p:txEl>
                                              <p:pRg st="5" end="5"/>
                                            </p:txEl>
                                          </p:spTgt>
                                        </p:tgtEl>
                                        <p:attrNameLst>
                                          <p:attrName>style.visibility</p:attrName>
                                        </p:attrNameLst>
                                      </p:cBhvr>
                                      <p:to>
                                        <p:strVal val="visible"/>
                                      </p:to>
                                    </p:set>
                                    <p:animEffect transition="in" filter="fade">
                                      <p:cBhvr>
                                        <p:cTn id="296" dur="500"/>
                                        <p:tgtEl>
                                          <p:spTgt spid="56">
                                            <p:txEl>
                                              <p:pRg st="5" end="5"/>
                                            </p:txEl>
                                          </p:spTgt>
                                        </p:tgtEl>
                                      </p:cBhvr>
                                    </p:animEffect>
                                  </p:childTnLst>
                                </p:cTn>
                              </p:par>
                            </p:childTnLst>
                          </p:cTn>
                        </p:par>
                        <p:par>
                          <p:cTn id="297" fill="hold">
                            <p:stCondLst>
                              <p:cond delay="32000"/>
                            </p:stCondLst>
                            <p:childTnLst>
                              <p:par>
                                <p:cTn id="298" presetID="10" presetClass="entr" presetSubtype="0" fill="hold" nodeType="afterEffect">
                                  <p:stCondLst>
                                    <p:cond delay="0"/>
                                  </p:stCondLst>
                                  <p:childTnLst>
                                    <p:set>
                                      <p:cBhvr>
                                        <p:cTn id="299" dur="1" fill="hold">
                                          <p:stCondLst>
                                            <p:cond delay="0"/>
                                          </p:stCondLst>
                                        </p:cTn>
                                        <p:tgtEl>
                                          <p:spTgt spid="56">
                                            <p:txEl>
                                              <p:pRg st="6" end="6"/>
                                            </p:txEl>
                                          </p:spTgt>
                                        </p:tgtEl>
                                        <p:attrNameLst>
                                          <p:attrName>style.visibility</p:attrName>
                                        </p:attrNameLst>
                                      </p:cBhvr>
                                      <p:to>
                                        <p:strVal val="visible"/>
                                      </p:to>
                                    </p:set>
                                    <p:animEffect transition="in" filter="fade">
                                      <p:cBhvr>
                                        <p:cTn id="300" dur="500"/>
                                        <p:tgtEl>
                                          <p:spTgt spid="56">
                                            <p:txEl>
                                              <p:pRg st="6" end="6"/>
                                            </p:txEl>
                                          </p:spTgt>
                                        </p:tgtEl>
                                      </p:cBhvr>
                                    </p:animEffect>
                                  </p:childTnLst>
                                </p:cTn>
                              </p:par>
                            </p:childTnLst>
                          </p:cTn>
                        </p:par>
                        <p:par>
                          <p:cTn id="301" fill="hold">
                            <p:stCondLst>
                              <p:cond delay="32500"/>
                            </p:stCondLst>
                            <p:childTnLst>
                              <p:par>
                                <p:cTn id="302" presetID="10" presetClass="entr" presetSubtype="0" fill="hold" nodeType="afterEffect">
                                  <p:stCondLst>
                                    <p:cond delay="0"/>
                                  </p:stCondLst>
                                  <p:childTnLst>
                                    <p:set>
                                      <p:cBhvr>
                                        <p:cTn id="303" dur="1" fill="hold">
                                          <p:stCondLst>
                                            <p:cond delay="0"/>
                                          </p:stCondLst>
                                        </p:cTn>
                                        <p:tgtEl>
                                          <p:spTgt spid="56">
                                            <p:txEl>
                                              <p:pRg st="7" end="7"/>
                                            </p:txEl>
                                          </p:spTgt>
                                        </p:tgtEl>
                                        <p:attrNameLst>
                                          <p:attrName>style.visibility</p:attrName>
                                        </p:attrNameLst>
                                      </p:cBhvr>
                                      <p:to>
                                        <p:strVal val="visible"/>
                                      </p:to>
                                    </p:set>
                                    <p:animEffect transition="in" filter="fade">
                                      <p:cBhvr>
                                        <p:cTn id="304" dur="500"/>
                                        <p:tgtEl>
                                          <p:spTgt spid="56">
                                            <p:txEl>
                                              <p:pRg st="7" end="7"/>
                                            </p:txEl>
                                          </p:spTgt>
                                        </p:tgtEl>
                                      </p:cBhvr>
                                    </p:animEffect>
                                  </p:childTnLst>
                                </p:cTn>
                              </p:par>
                            </p:childTnLst>
                          </p:cTn>
                        </p:par>
                        <p:par>
                          <p:cTn id="305" fill="hold">
                            <p:stCondLst>
                              <p:cond delay="33000"/>
                            </p:stCondLst>
                            <p:childTnLst>
                              <p:par>
                                <p:cTn id="306" presetID="10" presetClass="entr" presetSubtype="0" fill="hold" nodeType="afterEffect">
                                  <p:stCondLst>
                                    <p:cond delay="0"/>
                                  </p:stCondLst>
                                  <p:childTnLst>
                                    <p:set>
                                      <p:cBhvr>
                                        <p:cTn id="307" dur="1" fill="hold">
                                          <p:stCondLst>
                                            <p:cond delay="0"/>
                                          </p:stCondLst>
                                        </p:cTn>
                                        <p:tgtEl>
                                          <p:spTgt spid="56">
                                            <p:txEl>
                                              <p:pRg st="8" end="8"/>
                                            </p:txEl>
                                          </p:spTgt>
                                        </p:tgtEl>
                                        <p:attrNameLst>
                                          <p:attrName>style.visibility</p:attrName>
                                        </p:attrNameLst>
                                      </p:cBhvr>
                                      <p:to>
                                        <p:strVal val="visible"/>
                                      </p:to>
                                    </p:set>
                                    <p:animEffect transition="in" filter="fade">
                                      <p:cBhvr>
                                        <p:cTn id="308" dur="500"/>
                                        <p:tgtEl>
                                          <p:spTgt spid="56">
                                            <p:txEl>
                                              <p:pRg st="8" end="8"/>
                                            </p:txEl>
                                          </p:spTgt>
                                        </p:tgtEl>
                                      </p:cBhvr>
                                    </p:animEffect>
                                  </p:childTnLst>
                                </p:cTn>
                              </p:par>
                            </p:childTnLst>
                          </p:cTn>
                        </p:par>
                        <p:par>
                          <p:cTn id="309" fill="hold">
                            <p:stCondLst>
                              <p:cond delay="33500"/>
                            </p:stCondLst>
                            <p:childTnLst>
                              <p:par>
                                <p:cTn id="310" presetID="10" presetClass="entr" presetSubtype="0" fill="hold" nodeType="afterEffect">
                                  <p:stCondLst>
                                    <p:cond delay="0"/>
                                  </p:stCondLst>
                                  <p:childTnLst>
                                    <p:set>
                                      <p:cBhvr>
                                        <p:cTn id="311" dur="1" fill="hold">
                                          <p:stCondLst>
                                            <p:cond delay="0"/>
                                          </p:stCondLst>
                                        </p:cTn>
                                        <p:tgtEl>
                                          <p:spTgt spid="57">
                                            <p:txEl>
                                              <p:pRg st="0" end="0"/>
                                            </p:txEl>
                                          </p:spTgt>
                                        </p:tgtEl>
                                        <p:attrNameLst>
                                          <p:attrName>style.visibility</p:attrName>
                                        </p:attrNameLst>
                                      </p:cBhvr>
                                      <p:to>
                                        <p:strVal val="visible"/>
                                      </p:to>
                                    </p:set>
                                    <p:animEffect transition="in" filter="fade">
                                      <p:cBhvr>
                                        <p:cTn id="312" dur="500"/>
                                        <p:tgtEl>
                                          <p:spTgt spid="57">
                                            <p:txEl>
                                              <p:pRg st="0" end="0"/>
                                            </p:txEl>
                                          </p:spTgt>
                                        </p:tgtEl>
                                      </p:cBhvr>
                                    </p:animEffect>
                                  </p:childTnLst>
                                </p:cTn>
                              </p:par>
                            </p:childTnLst>
                          </p:cTn>
                        </p:par>
                        <p:par>
                          <p:cTn id="313" fill="hold">
                            <p:stCondLst>
                              <p:cond delay="34000"/>
                            </p:stCondLst>
                            <p:childTnLst>
                              <p:par>
                                <p:cTn id="314" presetID="10" presetClass="entr" presetSubtype="0" fill="hold" nodeType="afterEffect">
                                  <p:stCondLst>
                                    <p:cond delay="0"/>
                                  </p:stCondLst>
                                  <p:childTnLst>
                                    <p:set>
                                      <p:cBhvr>
                                        <p:cTn id="315" dur="1" fill="hold">
                                          <p:stCondLst>
                                            <p:cond delay="0"/>
                                          </p:stCondLst>
                                        </p:cTn>
                                        <p:tgtEl>
                                          <p:spTgt spid="57">
                                            <p:txEl>
                                              <p:pRg st="1" end="1"/>
                                            </p:txEl>
                                          </p:spTgt>
                                        </p:tgtEl>
                                        <p:attrNameLst>
                                          <p:attrName>style.visibility</p:attrName>
                                        </p:attrNameLst>
                                      </p:cBhvr>
                                      <p:to>
                                        <p:strVal val="visible"/>
                                      </p:to>
                                    </p:set>
                                    <p:animEffect transition="in" filter="fade">
                                      <p:cBhvr>
                                        <p:cTn id="316" dur="500"/>
                                        <p:tgtEl>
                                          <p:spTgt spid="57">
                                            <p:txEl>
                                              <p:pRg st="1" end="1"/>
                                            </p:txEl>
                                          </p:spTgt>
                                        </p:tgtEl>
                                      </p:cBhvr>
                                    </p:animEffect>
                                  </p:childTnLst>
                                </p:cTn>
                              </p:par>
                            </p:childTnLst>
                          </p:cTn>
                        </p:par>
                        <p:par>
                          <p:cTn id="317" fill="hold">
                            <p:stCondLst>
                              <p:cond delay="34500"/>
                            </p:stCondLst>
                            <p:childTnLst>
                              <p:par>
                                <p:cTn id="318" presetID="10" presetClass="entr" presetSubtype="0" fill="hold" nodeType="afterEffect">
                                  <p:stCondLst>
                                    <p:cond delay="0"/>
                                  </p:stCondLst>
                                  <p:childTnLst>
                                    <p:set>
                                      <p:cBhvr>
                                        <p:cTn id="319" dur="1" fill="hold">
                                          <p:stCondLst>
                                            <p:cond delay="0"/>
                                          </p:stCondLst>
                                        </p:cTn>
                                        <p:tgtEl>
                                          <p:spTgt spid="57">
                                            <p:txEl>
                                              <p:pRg st="2" end="2"/>
                                            </p:txEl>
                                          </p:spTgt>
                                        </p:tgtEl>
                                        <p:attrNameLst>
                                          <p:attrName>style.visibility</p:attrName>
                                        </p:attrNameLst>
                                      </p:cBhvr>
                                      <p:to>
                                        <p:strVal val="visible"/>
                                      </p:to>
                                    </p:set>
                                    <p:animEffect transition="in" filter="fade">
                                      <p:cBhvr>
                                        <p:cTn id="320" dur="500"/>
                                        <p:tgtEl>
                                          <p:spTgt spid="57">
                                            <p:txEl>
                                              <p:pRg st="2" end="2"/>
                                            </p:txEl>
                                          </p:spTgt>
                                        </p:tgtEl>
                                      </p:cBhvr>
                                    </p:animEffect>
                                  </p:childTnLst>
                                </p:cTn>
                              </p:par>
                            </p:childTnLst>
                          </p:cTn>
                        </p:par>
                        <p:par>
                          <p:cTn id="321" fill="hold">
                            <p:stCondLst>
                              <p:cond delay="35000"/>
                            </p:stCondLst>
                            <p:childTnLst>
                              <p:par>
                                <p:cTn id="322" presetID="10" presetClass="entr" presetSubtype="0" fill="hold" nodeType="afterEffect">
                                  <p:stCondLst>
                                    <p:cond delay="0"/>
                                  </p:stCondLst>
                                  <p:childTnLst>
                                    <p:set>
                                      <p:cBhvr>
                                        <p:cTn id="323" dur="1" fill="hold">
                                          <p:stCondLst>
                                            <p:cond delay="0"/>
                                          </p:stCondLst>
                                        </p:cTn>
                                        <p:tgtEl>
                                          <p:spTgt spid="57">
                                            <p:txEl>
                                              <p:pRg st="3" end="3"/>
                                            </p:txEl>
                                          </p:spTgt>
                                        </p:tgtEl>
                                        <p:attrNameLst>
                                          <p:attrName>style.visibility</p:attrName>
                                        </p:attrNameLst>
                                      </p:cBhvr>
                                      <p:to>
                                        <p:strVal val="visible"/>
                                      </p:to>
                                    </p:set>
                                    <p:animEffect transition="in" filter="fade">
                                      <p:cBhvr>
                                        <p:cTn id="324" dur="500"/>
                                        <p:tgtEl>
                                          <p:spTgt spid="57">
                                            <p:txEl>
                                              <p:pRg st="3" end="3"/>
                                            </p:txEl>
                                          </p:spTgt>
                                        </p:tgtEl>
                                      </p:cBhvr>
                                    </p:animEffect>
                                  </p:childTnLst>
                                </p:cTn>
                              </p:par>
                            </p:childTnLst>
                          </p:cTn>
                        </p:par>
                        <p:par>
                          <p:cTn id="325" fill="hold">
                            <p:stCondLst>
                              <p:cond delay="35500"/>
                            </p:stCondLst>
                            <p:childTnLst>
                              <p:par>
                                <p:cTn id="326" presetID="10" presetClass="entr" presetSubtype="0" fill="hold" nodeType="afterEffect">
                                  <p:stCondLst>
                                    <p:cond delay="0"/>
                                  </p:stCondLst>
                                  <p:childTnLst>
                                    <p:set>
                                      <p:cBhvr>
                                        <p:cTn id="327" dur="1" fill="hold">
                                          <p:stCondLst>
                                            <p:cond delay="0"/>
                                          </p:stCondLst>
                                        </p:cTn>
                                        <p:tgtEl>
                                          <p:spTgt spid="57">
                                            <p:txEl>
                                              <p:pRg st="4" end="4"/>
                                            </p:txEl>
                                          </p:spTgt>
                                        </p:tgtEl>
                                        <p:attrNameLst>
                                          <p:attrName>style.visibility</p:attrName>
                                        </p:attrNameLst>
                                      </p:cBhvr>
                                      <p:to>
                                        <p:strVal val="visible"/>
                                      </p:to>
                                    </p:set>
                                    <p:animEffect transition="in" filter="fade">
                                      <p:cBhvr>
                                        <p:cTn id="328" dur="500"/>
                                        <p:tgtEl>
                                          <p:spTgt spid="57">
                                            <p:txEl>
                                              <p:pRg st="4" end="4"/>
                                            </p:txEl>
                                          </p:spTgt>
                                        </p:tgtEl>
                                      </p:cBhvr>
                                    </p:animEffect>
                                  </p:childTnLst>
                                </p:cTn>
                              </p:par>
                            </p:childTnLst>
                          </p:cTn>
                        </p:par>
                        <p:par>
                          <p:cTn id="329" fill="hold">
                            <p:stCondLst>
                              <p:cond delay="36000"/>
                            </p:stCondLst>
                            <p:childTnLst>
                              <p:par>
                                <p:cTn id="330" presetID="10" presetClass="entr" presetSubtype="0" fill="hold" nodeType="afterEffect">
                                  <p:stCondLst>
                                    <p:cond delay="0"/>
                                  </p:stCondLst>
                                  <p:childTnLst>
                                    <p:set>
                                      <p:cBhvr>
                                        <p:cTn id="331" dur="1" fill="hold">
                                          <p:stCondLst>
                                            <p:cond delay="0"/>
                                          </p:stCondLst>
                                        </p:cTn>
                                        <p:tgtEl>
                                          <p:spTgt spid="57">
                                            <p:txEl>
                                              <p:pRg st="5" end="5"/>
                                            </p:txEl>
                                          </p:spTgt>
                                        </p:tgtEl>
                                        <p:attrNameLst>
                                          <p:attrName>style.visibility</p:attrName>
                                        </p:attrNameLst>
                                      </p:cBhvr>
                                      <p:to>
                                        <p:strVal val="visible"/>
                                      </p:to>
                                    </p:set>
                                    <p:animEffect transition="in" filter="fade">
                                      <p:cBhvr>
                                        <p:cTn id="332" dur="500"/>
                                        <p:tgtEl>
                                          <p:spTgt spid="57">
                                            <p:txEl>
                                              <p:pRg st="5" end="5"/>
                                            </p:txEl>
                                          </p:spTgt>
                                        </p:tgtEl>
                                      </p:cBhvr>
                                    </p:animEffect>
                                  </p:childTnLst>
                                </p:cTn>
                              </p:par>
                            </p:childTnLst>
                          </p:cTn>
                        </p:par>
                        <p:par>
                          <p:cTn id="333" fill="hold">
                            <p:stCondLst>
                              <p:cond delay="36500"/>
                            </p:stCondLst>
                            <p:childTnLst>
                              <p:par>
                                <p:cTn id="334" presetID="10" presetClass="entr" presetSubtype="0" fill="hold" nodeType="afterEffect">
                                  <p:stCondLst>
                                    <p:cond delay="0"/>
                                  </p:stCondLst>
                                  <p:childTnLst>
                                    <p:set>
                                      <p:cBhvr>
                                        <p:cTn id="335" dur="1" fill="hold">
                                          <p:stCondLst>
                                            <p:cond delay="0"/>
                                          </p:stCondLst>
                                        </p:cTn>
                                        <p:tgtEl>
                                          <p:spTgt spid="57">
                                            <p:txEl>
                                              <p:pRg st="6" end="6"/>
                                            </p:txEl>
                                          </p:spTgt>
                                        </p:tgtEl>
                                        <p:attrNameLst>
                                          <p:attrName>style.visibility</p:attrName>
                                        </p:attrNameLst>
                                      </p:cBhvr>
                                      <p:to>
                                        <p:strVal val="visible"/>
                                      </p:to>
                                    </p:set>
                                    <p:animEffect transition="in" filter="fade">
                                      <p:cBhvr>
                                        <p:cTn id="336" dur="500"/>
                                        <p:tgtEl>
                                          <p:spTgt spid="57">
                                            <p:txEl>
                                              <p:pRg st="6" end="6"/>
                                            </p:txEl>
                                          </p:spTgt>
                                        </p:tgtEl>
                                      </p:cBhvr>
                                    </p:animEffect>
                                  </p:childTnLst>
                                </p:cTn>
                              </p:par>
                            </p:childTnLst>
                          </p:cTn>
                        </p:par>
                        <p:par>
                          <p:cTn id="337" fill="hold">
                            <p:stCondLst>
                              <p:cond delay="37000"/>
                            </p:stCondLst>
                            <p:childTnLst>
                              <p:par>
                                <p:cTn id="338" presetID="10" presetClass="entr" presetSubtype="0" fill="hold" nodeType="afterEffect">
                                  <p:stCondLst>
                                    <p:cond delay="0"/>
                                  </p:stCondLst>
                                  <p:childTnLst>
                                    <p:set>
                                      <p:cBhvr>
                                        <p:cTn id="339" dur="1" fill="hold">
                                          <p:stCondLst>
                                            <p:cond delay="0"/>
                                          </p:stCondLst>
                                        </p:cTn>
                                        <p:tgtEl>
                                          <p:spTgt spid="57">
                                            <p:txEl>
                                              <p:pRg st="7" end="7"/>
                                            </p:txEl>
                                          </p:spTgt>
                                        </p:tgtEl>
                                        <p:attrNameLst>
                                          <p:attrName>style.visibility</p:attrName>
                                        </p:attrNameLst>
                                      </p:cBhvr>
                                      <p:to>
                                        <p:strVal val="visible"/>
                                      </p:to>
                                    </p:set>
                                    <p:animEffect transition="in" filter="fade">
                                      <p:cBhvr>
                                        <p:cTn id="340" dur="500"/>
                                        <p:tgtEl>
                                          <p:spTgt spid="57">
                                            <p:txEl>
                                              <p:pRg st="7" end="7"/>
                                            </p:txEl>
                                          </p:spTgt>
                                        </p:tgtEl>
                                      </p:cBhvr>
                                    </p:animEffect>
                                  </p:childTnLst>
                                </p:cTn>
                              </p:par>
                            </p:childTnLst>
                          </p:cTn>
                        </p:par>
                        <p:par>
                          <p:cTn id="341" fill="hold">
                            <p:stCondLst>
                              <p:cond delay="37500"/>
                            </p:stCondLst>
                            <p:childTnLst>
                              <p:par>
                                <p:cTn id="342" presetID="10" presetClass="entr" presetSubtype="0" fill="hold" nodeType="afterEffect">
                                  <p:stCondLst>
                                    <p:cond delay="0"/>
                                  </p:stCondLst>
                                  <p:childTnLst>
                                    <p:set>
                                      <p:cBhvr>
                                        <p:cTn id="343" dur="1" fill="hold">
                                          <p:stCondLst>
                                            <p:cond delay="0"/>
                                          </p:stCondLst>
                                        </p:cTn>
                                        <p:tgtEl>
                                          <p:spTgt spid="57">
                                            <p:txEl>
                                              <p:pRg st="8" end="8"/>
                                            </p:txEl>
                                          </p:spTgt>
                                        </p:tgtEl>
                                        <p:attrNameLst>
                                          <p:attrName>style.visibility</p:attrName>
                                        </p:attrNameLst>
                                      </p:cBhvr>
                                      <p:to>
                                        <p:strVal val="visible"/>
                                      </p:to>
                                    </p:set>
                                    <p:animEffect transition="in" filter="fade">
                                      <p:cBhvr>
                                        <p:cTn id="344" dur="500"/>
                                        <p:tgtEl>
                                          <p:spTgt spid="57">
                                            <p:txEl>
                                              <p:pRg st="8" end="8"/>
                                            </p:txEl>
                                          </p:spTgt>
                                        </p:tgtEl>
                                      </p:cBhvr>
                                    </p:animEffect>
                                  </p:childTnLst>
                                </p:cTn>
                              </p:par>
                            </p:childTnLst>
                          </p:cTn>
                        </p:par>
                        <p:par>
                          <p:cTn id="345" fill="hold">
                            <p:stCondLst>
                              <p:cond delay="38000"/>
                            </p:stCondLst>
                            <p:childTnLst>
                              <p:par>
                                <p:cTn id="346" presetID="10" presetClass="entr" presetSubtype="0" fill="hold" nodeType="afterEffect">
                                  <p:stCondLst>
                                    <p:cond delay="0"/>
                                  </p:stCondLst>
                                  <p:childTnLst>
                                    <p:set>
                                      <p:cBhvr>
                                        <p:cTn id="347" dur="1" fill="hold">
                                          <p:stCondLst>
                                            <p:cond delay="0"/>
                                          </p:stCondLst>
                                        </p:cTn>
                                        <p:tgtEl>
                                          <p:spTgt spid="50"/>
                                        </p:tgtEl>
                                        <p:attrNameLst>
                                          <p:attrName>style.visibility</p:attrName>
                                        </p:attrNameLst>
                                      </p:cBhvr>
                                      <p:to>
                                        <p:strVal val="visible"/>
                                      </p:to>
                                    </p:set>
                                    <p:animEffect transition="in" filter="fade">
                                      <p:cBhvr>
                                        <p:cTn id="348" dur="500"/>
                                        <p:tgtEl>
                                          <p:spTgt spid="50"/>
                                        </p:tgtEl>
                                      </p:cBhvr>
                                    </p:animEffect>
                                  </p:childTnLst>
                                </p:cTn>
                              </p:par>
                            </p:childTnLst>
                          </p:cTn>
                        </p:par>
                        <p:par>
                          <p:cTn id="349" fill="hold">
                            <p:stCondLst>
                              <p:cond delay="38500"/>
                            </p:stCondLst>
                            <p:childTnLst>
                              <p:par>
                                <p:cTn id="350" presetID="10" presetClass="entr" presetSubtype="0" fill="hold" nodeType="afterEffect">
                                  <p:stCondLst>
                                    <p:cond delay="0"/>
                                  </p:stCondLst>
                                  <p:childTnLst>
                                    <p:set>
                                      <p:cBhvr>
                                        <p:cTn id="351" dur="1" fill="hold">
                                          <p:stCondLst>
                                            <p:cond delay="0"/>
                                          </p:stCondLst>
                                        </p:cTn>
                                        <p:tgtEl>
                                          <p:spTgt spid="51"/>
                                        </p:tgtEl>
                                        <p:attrNameLst>
                                          <p:attrName>style.visibility</p:attrName>
                                        </p:attrNameLst>
                                      </p:cBhvr>
                                      <p:to>
                                        <p:strVal val="visible"/>
                                      </p:to>
                                    </p:set>
                                    <p:animEffect transition="in" filter="fade">
                                      <p:cBhvr>
                                        <p:cTn id="352" dur="500"/>
                                        <p:tgtEl>
                                          <p:spTgt spid="51"/>
                                        </p:tgtEl>
                                      </p:cBhvr>
                                    </p:animEffect>
                                  </p:childTnLst>
                                </p:cTn>
                              </p:par>
                            </p:childTnLst>
                          </p:cTn>
                        </p:par>
                        <p:par>
                          <p:cTn id="353" fill="hold">
                            <p:stCondLst>
                              <p:cond delay="39000"/>
                            </p:stCondLst>
                            <p:childTnLst>
                              <p:par>
                                <p:cTn id="354" presetID="10" presetClass="entr" presetSubtype="0" fill="hold" nodeType="afterEffect">
                                  <p:stCondLst>
                                    <p:cond delay="0"/>
                                  </p:stCondLst>
                                  <p:childTnLst>
                                    <p:set>
                                      <p:cBhvr>
                                        <p:cTn id="355" dur="1" fill="hold">
                                          <p:stCondLst>
                                            <p:cond delay="0"/>
                                          </p:stCondLst>
                                        </p:cTn>
                                        <p:tgtEl>
                                          <p:spTgt spid="58">
                                            <p:txEl>
                                              <p:pRg st="0" end="0"/>
                                            </p:txEl>
                                          </p:spTgt>
                                        </p:tgtEl>
                                        <p:attrNameLst>
                                          <p:attrName>style.visibility</p:attrName>
                                        </p:attrNameLst>
                                      </p:cBhvr>
                                      <p:to>
                                        <p:strVal val="visible"/>
                                      </p:to>
                                    </p:set>
                                    <p:animEffect transition="in" filter="fade">
                                      <p:cBhvr>
                                        <p:cTn id="356" dur="500"/>
                                        <p:tgtEl>
                                          <p:spTgt spid="58">
                                            <p:txEl>
                                              <p:pRg st="0" end="0"/>
                                            </p:txEl>
                                          </p:spTgt>
                                        </p:tgtEl>
                                      </p:cBhvr>
                                    </p:animEffect>
                                  </p:childTnLst>
                                </p:cTn>
                              </p:par>
                            </p:childTnLst>
                          </p:cTn>
                        </p:par>
                        <p:par>
                          <p:cTn id="357" fill="hold">
                            <p:stCondLst>
                              <p:cond delay="39500"/>
                            </p:stCondLst>
                            <p:childTnLst>
                              <p:par>
                                <p:cTn id="358" presetID="10" presetClass="entr" presetSubtype="0" fill="hold" nodeType="afterEffect">
                                  <p:stCondLst>
                                    <p:cond delay="0"/>
                                  </p:stCondLst>
                                  <p:childTnLst>
                                    <p:set>
                                      <p:cBhvr>
                                        <p:cTn id="359" dur="1" fill="hold">
                                          <p:stCondLst>
                                            <p:cond delay="0"/>
                                          </p:stCondLst>
                                        </p:cTn>
                                        <p:tgtEl>
                                          <p:spTgt spid="58">
                                            <p:txEl>
                                              <p:pRg st="1" end="1"/>
                                            </p:txEl>
                                          </p:spTgt>
                                        </p:tgtEl>
                                        <p:attrNameLst>
                                          <p:attrName>style.visibility</p:attrName>
                                        </p:attrNameLst>
                                      </p:cBhvr>
                                      <p:to>
                                        <p:strVal val="visible"/>
                                      </p:to>
                                    </p:set>
                                    <p:animEffect transition="in" filter="fade">
                                      <p:cBhvr>
                                        <p:cTn id="360" dur="500"/>
                                        <p:tgtEl>
                                          <p:spTgt spid="58">
                                            <p:txEl>
                                              <p:pRg st="1" end="1"/>
                                            </p:txEl>
                                          </p:spTgt>
                                        </p:tgtEl>
                                      </p:cBhvr>
                                    </p:animEffect>
                                  </p:childTnLst>
                                </p:cTn>
                              </p:par>
                            </p:childTnLst>
                          </p:cTn>
                        </p:par>
                        <p:par>
                          <p:cTn id="361" fill="hold">
                            <p:stCondLst>
                              <p:cond delay="40000"/>
                            </p:stCondLst>
                            <p:childTnLst>
                              <p:par>
                                <p:cTn id="362" presetID="10" presetClass="entr" presetSubtype="0" fill="hold" nodeType="afterEffect">
                                  <p:stCondLst>
                                    <p:cond delay="0"/>
                                  </p:stCondLst>
                                  <p:childTnLst>
                                    <p:set>
                                      <p:cBhvr>
                                        <p:cTn id="363" dur="1" fill="hold">
                                          <p:stCondLst>
                                            <p:cond delay="0"/>
                                          </p:stCondLst>
                                        </p:cTn>
                                        <p:tgtEl>
                                          <p:spTgt spid="58">
                                            <p:txEl>
                                              <p:pRg st="2" end="2"/>
                                            </p:txEl>
                                          </p:spTgt>
                                        </p:tgtEl>
                                        <p:attrNameLst>
                                          <p:attrName>style.visibility</p:attrName>
                                        </p:attrNameLst>
                                      </p:cBhvr>
                                      <p:to>
                                        <p:strVal val="visible"/>
                                      </p:to>
                                    </p:set>
                                    <p:animEffect transition="in" filter="fade">
                                      <p:cBhvr>
                                        <p:cTn id="364" dur="500"/>
                                        <p:tgtEl>
                                          <p:spTgt spid="58">
                                            <p:txEl>
                                              <p:pRg st="2" end="2"/>
                                            </p:txEl>
                                          </p:spTgt>
                                        </p:tgtEl>
                                      </p:cBhvr>
                                    </p:animEffect>
                                  </p:childTnLst>
                                </p:cTn>
                              </p:par>
                            </p:childTnLst>
                          </p:cTn>
                        </p:par>
                        <p:par>
                          <p:cTn id="365" fill="hold">
                            <p:stCondLst>
                              <p:cond delay="40500"/>
                            </p:stCondLst>
                            <p:childTnLst>
                              <p:par>
                                <p:cTn id="366" presetID="10" presetClass="entr" presetSubtype="0" fill="hold" nodeType="afterEffect">
                                  <p:stCondLst>
                                    <p:cond delay="0"/>
                                  </p:stCondLst>
                                  <p:childTnLst>
                                    <p:set>
                                      <p:cBhvr>
                                        <p:cTn id="367" dur="1" fill="hold">
                                          <p:stCondLst>
                                            <p:cond delay="0"/>
                                          </p:stCondLst>
                                        </p:cTn>
                                        <p:tgtEl>
                                          <p:spTgt spid="58">
                                            <p:txEl>
                                              <p:pRg st="3" end="3"/>
                                            </p:txEl>
                                          </p:spTgt>
                                        </p:tgtEl>
                                        <p:attrNameLst>
                                          <p:attrName>style.visibility</p:attrName>
                                        </p:attrNameLst>
                                      </p:cBhvr>
                                      <p:to>
                                        <p:strVal val="visible"/>
                                      </p:to>
                                    </p:set>
                                    <p:animEffect transition="in" filter="fade">
                                      <p:cBhvr>
                                        <p:cTn id="368" dur="500"/>
                                        <p:tgtEl>
                                          <p:spTgt spid="58">
                                            <p:txEl>
                                              <p:pRg st="3" end="3"/>
                                            </p:txEl>
                                          </p:spTgt>
                                        </p:tgtEl>
                                      </p:cBhvr>
                                    </p:animEffect>
                                  </p:childTnLst>
                                </p:cTn>
                              </p:par>
                            </p:childTnLst>
                          </p:cTn>
                        </p:par>
                        <p:par>
                          <p:cTn id="369" fill="hold">
                            <p:stCondLst>
                              <p:cond delay="41000"/>
                            </p:stCondLst>
                            <p:childTnLst>
                              <p:par>
                                <p:cTn id="370" presetID="10" presetClass="entr" presetSubtype="0" fill="hold" nodeType="afterEffect">
                                  <p:stCondLst>
                                    <p:cond delay="0"/>
                                  </p:stCondLst>
                                  <p:childTnLst>
                                    <p:set>
                                      <p:cBhvr>
                                        <p:cTn id="371" dur="1" fill="hold">
                                          <p:stCondLst>
                                            <p:cond delay="0"/>
                                          </p:stCondLst>
                                        </p:cTn>
                                        <p:tgtEl>
                                          <p:spTgt spid="58">
                                            <p:txEl>
                                              <p:pRg st="4" end="4"/>
                                            </p:txEl>
                                          </p:spTgt>
                                        </p:tgtEl>
                                        <p:attrNameLst>
                                          <p:attrName>style.visibility</p:attrName>
                                        </p:attrNameLst>
                                      </p:cBhvr>
                                      <p:to>
                                        <p:strVal val="visible"/>
                                      </p:to>
                                    </p:set>
                                    <p:animEffect transition="in" filter="fade">
                                      <p:cBhvr>
                                        <p:cTn id="372" dur="500"/>
                                        <p:tgtEl>
                                          <p:spTgt spid="58">
                                            <p:txEl>
                                              <p:pRg st="4" end="4"/>
                                            </p:txEl>
                                          </p:spTgt>
                                        </p:tgtEl>
                                      </p:cBhvr>
                                    </p:animEffect>
                                  </p:childTnLst>
                                </p:cTn>
                              </p:par>
                            </p:childTnLst>
                          </p:cTn>
                        </p:par>
                        <p:par>
                          <p:cTn id="373" fill="hold">
                            <p:stCondLst>
                              <p:cond delay="41500"/>
                            </p:stCondLst>
                            <p:childTnLst>
                              <p:par>
                                <p:cTn id="374" presetID="10" presetClass="entr" presetSubtype="0" fill="hold" nodeType="afterEffect">
                                  <p:stCondLst>
                                    <p:cond delay="0"/>
                                  </p:stCondLst>
                                  <p:childTnLst>
                                    <p:set>
                                      <p:cBhvr>
                                        <p:cTn id="375" dur="1" fill="hold">
                                          <p:stCondLst>
                                            <p:cond delay="0"/>
                                          </p:stCondLst>
                                        </p:cTn>
                                        <p:tgtEl>
                                          <p:spTgt spid="58">
                                            <p:txEl>
                                              <p:pRg st="5" end="5"/>
                                            </p:txEl>
                                          </p:spTgt>
                                        </p:tgtEl>
                                        <p:attrNameLst>
                                          <p:attrName>style.visibility</p:attrName>
                                        </p:attrNameLst>
                                      </p:cBhvr>
                                      <p:to>
                                        <p:strVal val="visible"/>
                                      </p:to>
                                    </p:set>
                                    <p:animEffect transition="in" filter="fade">
                                      <p:cBhvr>
                                        <p:cTn id="376" dur="500"/>
                                        <p:tgtEl>
                                          <p:spTgt spid="58">
                                            <p:txEl>
                                              <p:pRg st="5" end="5"/>
                                            </p:txEl>
                                          </p:spTgt>
                                        </p:tgtEl>
                                      </p:cBhvr>
                                    </p:animEffect>
                                  </p:childTnLst>
                                </p:cTn>
                              </p:par>
                            </p:childTnLst>
                          </p:cTn>
                        </p:par>
                        <p:par>
                          <p:cTn id="377" fill="hold">
                            <p:stCondLst>
                              <p:cond delay="42000"/>
                            </p:stCondLst>
                            <p:childTnLst>
                              <p:par>
                                <p:cTn id="378" presetID="10" presetClass="entr" presetSubtype="0" fill="hold" nodeType="afterEffect">
                                  <p:stCondLst>
                                    <p:cond delay="0"/>
                                  </p:stCondLst>
                                  <p:childTnLst>
                                    <p:set>
                                      <p:cBhvr>
                                        <p:cTn id="379" dur="1" fill="hold">
                                          <p:stCondLst>
                                            <p:cond delay="0"/>
                                          </p:stCondLst>
                                        </p:cTn>
                                        <p:tgtEl>
                                          <p:spTgt spid="58">
                                            <p:txEl>
                                              <p:pRg st="6" end="6"/>
                                            </p:txEl>
                                          </p:spTgt>
                                        </p:tgtEl>
                                        <p:attrNameLst>
                                          <p:attrName>style.visibility</p:attrName>
                                        </p:attrNameLst>
                                      </p:cBhvr>
                                      <p:to>
                                        <p:strVal val="visible"/>
                                      </p:to>
                                    </p:set>
                                    <p:animEffect transition="in" filter="fade">
                                      <p:cBhvr>
                                        <p:cTn id="380" dur="500"/>
                                        <p:tgtEl>
                                          <p:spTgt spid="58">
                                            <p:txEl>
                                              <p:pRg st="6" end="6"/>
                                            </p:txEl>
                                          </p:spTgt>
                                        </p:tgtEl>
                                      </p:cBhvr>
                                    </p:animEffect>
                                  </p:childTnLst>
                                </p:cTn>
                              </p:par>
                            </p:childTnLst>
                          </p:cTn>
                        </p:par>
                        <p:par>
                          <p:cTn id="381" fill="hold">
                            <p:stCondLst>
                              <p:cond delay="42500"/>
                            </p:stCondLst>
                            <p:childTnLst>
                              <p:par>
                                <p:cTn id="382" presetID="10" presetClass="entr" presetSubtype="0" fill="hold" nodeType="afterEffect">
                                  <p:stCondLst>
                                    <p:cond delay="0"/>
                                  </p:stCondLst>
                                  <p:childTnLst>
                                    <p:set>
                                      <p:cBhvr>
                                        <p:cTn id="383" dur="1" fill="hold">
                                          <p:stCondLst>
                                            <p:cond delay="0"/>
                                          </p:stCondLst>
                                        </p:cTn>
                                        <p:tgtEl>
                                          <p:spTgt spid="58">
                                            <p:txEl>
                                              <p:pRg st="7" end="7"/>
                                            </p:txEl>
                                          </p:spTgt>
                                        </p:tgtEl>
                                        <p:attrNameLst>
                                          <p:attrName>style.visibility</p:attrName>
                                        </p:attrNameLst>
                                      </p:cBhvr>
                                      <p:to>
                                        <p:strVal val="visible"/>
                                      </p:to>
                                    </p:set>
                                    <p:animEffect transition="in" filter="fade">
                                      <p:cBhvr>
                                        <p:cTn id="384" dur="500"/>
                                        <p:tgtEl>
                                          <p:spTgt spid="58">
                                            <p:txEl>
                                              <p:pRg st="7" end="7"/>
                                            </p:txEl>
                                          </p:spTgt>
                                        </p:tgtEl>
                                      </p:cBhvr>
                                    </p:animEffect>
                                  </p:childTnLst>
                                </p:cTn>
                              </p:par>
                            </p:childTnLst>
                          </p:cTn>
                        </p:par>
                        <p:par>
                          <p:cTn id="385" fill="hold">
                            <p:stCondLst>
                              <p:cond delay="43000"/>
                            </p:stCondLst>
                            <p:childTnLst>
                              <p:par>
                                <p:cTn id="386" presetID="10" presetClass="entr" presetSubtype="0" fill="hold" nodeType="afterEffect">
                                  <p:stCondLst>
                                    <p:cond delay="0"/>
                                  </p:stCondLst>
                                  <p:childTnLst>
                                    <p:set>
                                      <p:cBhvr>
                                        <p:cTn id="387" dur="1" fill="hold">
                                          <p:stCondLst>
                                            <p:cond delay="0"/>
                                          </p:stCondLst>
                                        </p:cTn>
                                        <p:tgtEl>
                                          <p:spTgt spid="58">
                                            <p:txEl>
                                              <p:pRg st="8" end="8"/>
                                            </p:txEl>
                                          </p:spTgt>
                                        </p:tgtEl>
                                        <p:attrNameLst>
                                          <p:attrName>style.visibility</p:attrName>
                                        </p:attrNameLst>
                                      </p:cBhvr>
                                      <p:to>
                                        <p:strVal val="visible"/>
                                      </p:to>
                                    </p:set>
                                    <p:animEffect transition="in" filter="fade">
                                      <p:cBhvr>
                                        <p:cTn id="388" dur="500"/>
                                        <p:tgtEl>
                                          <p:spTgt spid="58">
                                            <p:txEl>
                                              <p:pRg st="8" end="8"/>
                                            </p:txEl>
                                          </p:spTgt>
                                        </p:tgtEl>
                                      </p:cBhvr>
                                    </p:animEffect>
                                  </p:childTnLst>
                                </p:cTn>
                              </p:par>
                            </p:childTnLst>
                          </p:cTn>
                        </p:par>
                        <p:par>
                          <p:cTn id="389" fill="hold">
                            <p:stCondLst>
                              <p:cond delay="43500"/>
                            </p:stCondLst>
                            <p:childTnLst>
                              <p:par>
                                <p:cTn id="390" presetID="10" presetClass="entr" presetSubtype="0" fill="hold" nodeType="afterEffect">
                                  <p:stCondLst>
                                    <p:cond delay="0"/>
                                  </p:stCondLst>
                                  <p:childTnLst>
                                    <p:set>
                                      <p:cBhvr>
                                        <p:cTn id="391" dur="1" fill="hold">
                                          <p:stCondLst>
                                            <p:cond delay="0"/>
                                          </p:stCondLst>
                                        </p:cTn>
                                        <p:tgtEl>
                                          <p:spTgt spid="59">
                                            <p:txEl>
                                              <p:pRg st="0" end="0"/>
                                            </p:txEl>
                                          </p:spTgt>
                                        </p:tgtEl>
                                        <p:attrNameLst>
                                          <p:attrName>style.visibility</p:attrName>
                                        </p:attrNameLst>
                                      </p:cBhvr>
                                      <p:to>
                                        <p:strVal val="visible"/>
                                      </p:to>
                                    </p:set>
                                    <p:animEffect transition="in" filter="fade">
                                      <p:cBhvr>
                                        <p:cTn id="392" dur="500"/>
                                        <p:tgtEl>
                                          <p:spTgt spid="59">
                                            <p:txEl>
                                              <p:pRg st="0" end="0"/>
                                            </p:txEl>
                                          </p:spTgt>
                                        </p:tgtEl>
                                      </p:cBhvr>
                                    </p:animEffect>
                                  </p:childTnLst>
                                </p:cTn>
                              </p:par>
                            </p:childTnLst>
                          </p:cTn>
                        </p:par>
                        <p:par>
                          <p:cTn id="393" fill="hold">
                            <p:stCondLst>
                              <p:cond delay="44000"/>
                            </p:stCondLst>
                            <p:childTnLst>
                              <p:par>
                                <p:cTn id="394" presetID="10" presetClass="entr" presetSubtype="0" fill="hold" nodeType="afterEffect">
                                  <p:stCondLst>
                                    <p:cond delay="0"/>
                                  </p:stCondLst>
                                  <p:childTnLst>
                                    <p:set>
                                      <p:cBhvr>
                                        <p:cTn id="395" dur="1" fill="hold">
                                          <p:stCondLst>
                                            <p:cond delay="0"/>
                                          </p:stCondLst>
                                        </p:cTn>
                                        <p:tgtEl>
                                          <p:spTgt spid="59">
                                            <p:txEl>
                                              <p:pRg st="1" end="1"/>
                                            </p:txEl>
                                          </p:spTgt>
                                        </p:tgtEl>
                                        <p:attrNameLst>
                                          <p:attrName>style.visibility</p:attrName>
                                        </p:attrNameLst>
                                      </p:cBhvr>
                                      <p:to>
                                        <p:strVal val="visible"/>
                                      </p:to>
                                    </p:set>
                                    <p:animEffect transition="in" filter="fade">
                                      <p:cBhvr>
                                        <p:cTn id="396" dur="500"/>
                                        <p:tgtEl>
                                          <p:spTgt spid="59">
                                            <p:txEl>
                                              <p:pRg st="1" end="1"/>
                                            </p:txEl>
                                          </p:spTgt>
                                        </p:tgtEl>
                                      </p:cBhvr>
                                    </p:animEffect>
                                  </p:childTnLst>
                                </p:cTn>
                              </p:par>
                            </p:childTnLst>
                          </p:cTn>
                        </p:par>
                        <p:par>
                          <p:cTn id="397" fill="hold">
                            <p:stCondLst>
                              <p:cond delay="44500"/>
                            </p:stCondLst>
                            <p:childTnLst>
                              <p:par>
                                <p:cTn id="398" presetID="10" presetClass="entr" presetSubtype="0" fill="hold" nodeType="afterEffect">
                                  <p:stCondLst>
                                    <p:cond delay="0"/>
                                  </p:stCondLst>
                                  <p:childTnLst>
                                    <p:set>
                                      <p:cBhvr>
                                        <p:cTn id="399" dur="1" fill="hold">
                                          <p:stCondLst>
                                            <p:cond delay="0"/>
                                          </p:stCondLst>
                                        </p:cTn>
                                        <p:tgtEl>
                                          <p:spTgt spid="59">
                                            <p:txEl>
                                              <p:pRg st="2" end="2"/>
                                            </p:txEl>
                                          </p:spTgt>
                                        </p:tgtEl>
                                        <p:attrNameLst>
                                          <p:attrName>style.visibility</p:attrName>
                                        </p:attrNameLst>
                                      </p:cBhvr>
                                      <p:to>
                                        <p:strVal val="visible"/>
                                      </p:to>
                                    </p:set>
                                    <p:animEffect transition="in" filter="fade">
                                      <p:cBhvr>
                                        <p:cTn id="400" dur="500"/>
                                        <p:tgtEl>
                                          <p:spTgt spid="59">
                                            <p:txEl>
                                              <p:pRg st="2" end="2"/>
                                            </p:txEl>
                                          </p:spTgt>
                                        </p:tgtEl>
                                      </p:cBhvr>
                                    </p:animEffect>
                                  </p:childTnLst>
                                </p:cTn>
                              </p:par>
                            </p:childTnLst>
                          </p:cTn>
                        </p:par>
                        <p:par>
                          <p:cTn id="401" fill="hold">
                            <p:stCondLst>
                              <p:cond delay="45000"/>
                            </p:stCondLst>
                            <p:childTnLst>
                              <p:par>
                                <p:cTn id="402" presetID="10" presetClass="entr" presetSubtype="0" fill="hold" nodeType="afterEffect">
                                  <p:stCondLst>
                                    <p:cond delay="0"/>
                                  </p:stCondLst>
                                  <p:childTnLst>
                                    <p:set>
                                      <p:cBhvr>
                                        <p:cTn id="403" dur="1" fill="hold">
                                          <p:stCondLst>
                                            <p:cond delay="0"/>
                                          </p:stCondLst>
                                        </p:cTn>
                                        <p:tgtEl>
                                          <p:spTgt spid="59">
                                            <p:txEl>
                                              <p:pRg st="3" end="3"/>
                                            </p:txEl>
                                          </p:spTgt>
                                        </p:tgtEl>
                                        <p:attrNameLst>
                                          <p:attrName>style.visibility</p:attrName>
                                        </p:attrNameLst>
                                      </p:cBhvr>
                                      <p:to>
                                        <p:strVal val="visible"/>
                                      </p:to>
                                    </p:set>
                                    <p:animEffect transition="in" filter="fade">
                                      <p:cBhvr>
                                        <p:cTn id="404" dur="500"/>
                                        <p:tgtEl>
                                          <p:spTgt spid="59">
                                            <p:txEl>
                                              <p:pRg st="3" end="3"/>
                                            </p:txEl>
                                          </p:spTgt>
                                        </p:tgtEl>
                                      </p:cBhvr>
                                    </p:animEffect>
                                  </p:childTnLst>
                                </p:cTn>
                              </p:par>
                            </p:childTnLst>
                          </p:cTn>
                        </p:par>
                        <p:par>
                          <p:cTn id="405" fill="hold">
                            <p:stCondLst>
                              <p:cond delay="45500"/>
                            </p:stCondLst>
                            <p:childTnLst>
                              <p:par>
                                <p:cTn id="406" presetID="10" presetClass="entr" presetSubtype="0" fill="hold" nodeType="afterEffect">
                                  <p:stCondLst>
                                    <p:cond delay="0"/>
                                  </p:stCondLst>
                                  <p:childTnLst>
                                    <p:set>
                                      <p:cBhvr>
                                        <p:cTn id="407" dur="1" fill="hold">
                                          <p:stCondLst>
                                            <p:cond delay="0"/>
                                          </p:stCondLst>
                                        </p:cTn>
                                        <p:tgtEl>
                                          <p:spTgt spid="59">
                                            <p:txEl>
                                              <p:pRg st="4" end="4"/>
                                            </p:txEl>
                                          </p:spTgt>
                                        </p:tgtEl>
                                        <p:attrNameLst>
                                          <p:attrName>style.visibility</p:attrName>
                                        </p:attrNameLst>
                                      </p:cBhvr>
                                      <p:to>
                                        <p:strVal val="visible"/>
                                      </p:to>
                                    </p:set>
                                    <p:animEffect transition="in" filter="fade">
                                      <p:cBhvr>
                                        <p:cTn id="408" dur="500"/>
                                        <p:tgtEl>
                                          <p:spTgt spid="59">
                                            <p:txEl>
                                              <p:pRg st="4" end="4"/>
                                            </p:txEl>
                                          </p:spTgt>
                                        </p:tgtEl>
                                      </p:cBhvr>
                                    </p:animEffect>
                                  </p:childTnLst>
                                </p:cTn>
                              </p:par>
                            </p:childTnLst>
                          </p:cTn>
                        </p:par>
                        <p:par>
                          <p:cTn id="409" fill="hold">
                            <p:stCondLst>
                              <p:cond delay="46000"/>
                            </p:stCondLst>
                            <p:childTnLst>
                              <p:par>
                                <p:cTn id="410" presetID="10" presetClass="entr" presetSubtype="0" fill="hold" nodeType="afterEffect">
                                  <p:stCondLst>
                                    <p:cond delay="0"/>
                                  </p:stCondLst>
                                  <p:childTnLst>
                                    <p:set>
                                      <p:cBhvr>
                                        <p:cTn id="411" dur="1" fill="hold">
                                          <p:stCondLst>
                                            <p:cond delay="0"/>
                                          </p:stCondLst>
                                        </p:cTn>
                                        <p:tgtEl>
                                          <p:spTgt spid="59">
                                            <p:txEl>
                                              <p:pRg st="5" end="5"/>
                                            </p:txEl>
                                          </p:spTgt>
                                        </p:tgtEl>
                                        <p:attrNameLst>
                                          <p:attrName>style.visibility</p:attrName>
                                        </p:attrNameLst>
                                      </p:cBhvr>
                                      <p:to>
                                        <p:strVal val="visible"/>
                                      </p:to>
                                    </p:set>
                                    <p:animEffect transition="in" filter="fade">
                                      <p:cBhvr>
                                        <p:cTn id="412" dur="500"/>
                                        <p:tgtEl>
                                          <p:spTgt spid="59">
                                            <p:txEl>
                                              <p:pRg st="5" end="5"/>
                                            </p:txEl>
                                          </p:spTgt>
                                        </p:tgtEl>
                                      </p:cBhvr>
                                    </p:animEffect>
                                  </p:childTnLst>
                                </p:cTn>
                              </p:par>
                            </p:childTnLst>
                          </p:cTn>
                        </p:par>
                        <p:par>
                          <p:cTn id="413" fill="hold">
                            <p:stCondLst>
                              <p:cond delay="46500"/>
                            </p:stCondLst>
                            <p:childTnLst>
                              <p:par>
                                <p:cTn id="414" presetID="10" presetClass="entr" presetSubtype="0" fill="hold" nodeType="afterEffect">
                                  <p:stCondLst>
                                    <p:cond delay="0"/>
                                  </p:stCondLst>
                                  <p:childTnLst>
                                    <p:set>
                                      <p:cBhvr>
                                        <p:cTn id="415" dur="1" fill="hold">
                                          <p:stCondLst>
                                            <p:cond delay="0"/>
                                          </p:stCondLst>
                                        </p:cTn>
                                        <p:tgtEl>
                                          <p:spTgt spid="59">
                                            <p:txEl>
                                              <p:pRg st="6" end="6"/>
                                            </p:txEl>
                                          </p:spTgt>
                                        </p:tgtEl>
                                        <p:attrNameLst>
                                          <p:attrName>style.visibility</p:attrName>
                                        </p:attrNameLst>
                                      </p:cBhvr>
                                      <p:to>
                                        <p:strVal val="visible"/>
                                      </p:to>
                                    </p:set>
                                    <p:animEffect transition="in" filter="fade">
                                      <p:cBhvr>
                                        <p:cTn id="416" dur="500"/>
                                        <p:tgtEl>
                                          <p:spTgt spid="59">
                                            <p:txEl>
                                              <p:pRg st="6" end="6"/>
                                            </p:txEl>
                                          </p:spTgt>
                                        </p:tgtEl>
                                      </p:cBhvr>
                                    </p:animEffect>
                                  </p:childTnLst>
                                </p:cTn>
                              </p:par>
                            </p:childTnLst>
                          </p:cTn>
                        </p:par>
                        <p:par>
                          <p:cTn id="417" fill="hold">
                            <p:stCondLst>
                              <p:cond delay="47000"/>
                            </p:stCondLst>
                            <p:childTnLst>
                              <p:par>
                                <p:cTn id="418" presetID="10" presetClass="entr" presetSubtype="0" fill="hold" nodeType="afterEffect">
                                  <p:stCondLst>
                                    <p:cond delay="0"/>
                                  </p:stCondLst>
                                  <p:childTnLst>
                                    <p:set>
                                      <p:cBhvr>
                                        <p:cTn id="419" dur="1" fill="hold">
                                          <p:stCondLst>
                                            <p:cond delay="0"/>
                                          </p:stCondLst>
                                        </p:cTn>
                                        <p:tgtEl>
                                          <p:spTgt spid="59">
                                            <p:txEl>
                                              <p:pRg st="7" end="7"/>
                                            </p:txEl>
                                          </p:spTgt>
                                        </p:tgtEl>
                                        <p:attrNameLst>
                                          <p:attrName>style.visibility</p:attrName>
                                        </p:attrNameLst>
                                      </p:cBhvr>
                                      <p:to>
                                        <p:strVal val="visible"/>
                                      </p:to>
                                    </p:set>
                                    <p:animEffect transition="in" filter="fade">
                                      <p:cBhvr>
                                        <p:cTn id="420" dur="500"/>
                                        <p:tgtEl>
                                          <p:spTgt spid="59">
                                            <p:txEl>
                                              <p:pRg st="7" end="7"/>
                                            </p:txEl>
                                          </p:spTgt>
                                        </p:tgtEl>
                                      </p:cBhvr>
                                    </p:animEffect>
                                  </p:childTnLst>
                                </p:cTn>
                              </p:par>
                            </p:childTnLst>
                          </p:cTn>
                        </p:par>
                        <p:par>
                          <p:cTn id="421" fill="hold">
                            <p:stCondLst>
                              <p:cond delay="47500"/>
                            </p:stCondLst>
                            <p:childTnLst>
                              <p:par>
                                <p:cTn id="422" presetID="10" presetClass="entr" presetSubtype="0" fill="hold" nodeType="afterEffect">
                                  <p:stCondLst>
                                    <p:cond delay="0"/>
                                  </p:stCondLst>
                                  <p:childTnLst>
                                    <p:set>
                                      <p:cBhvr>
                                        <p:cTn id="423" dur="1" fill="hold">
                                          <p:stCondLst>
                                            <p:cond delay="0"/>
                                          </p:stCondLst>
                                        </p:cTn>
                                        <p:tgtEl>
                                          <p:spTgt spid="59">
                                            <p:txEl>
                                              <p:pRg st="8" end="8"/>
                                            </p:txEl>
                                          </p:spTgt>
                                        </p:tgtEl>
                                        <p:attrNameLst>
                                          <p:attrName>style.visibility</p:attrName>
                                        </p:attrNameLst>
                                      </p:cBhvr>
                                      <p:to>
                                        <p:strVal val="visible"/>
                                      </p:to>
                                    </p:set>
                                    <p:animEffect transition="in" filter="fade">
                                      <p:cBhvr>
                                        <p:cTn id="424" dur="500"/>
                                        <p:tgtEl>
                                          <p:spTgt spid="59">
                                            <p:txEl>
                                              <p:pRg st="8" end="8"/>
                                            </p:txEl>
                                          </p:spTgt>
                                        </p:tgtEl>
                                      </p:cBhvr>
                                    </p:animEffect>
                                  </p:childTnLst>
                                </p:cTn>
                              </p:par>
                            </p:childTnLst>
                          </p:cTn>
                        </p:par>
                        <p:par>
                          <p:cTn id="425" fill="hold">
                            <p:stCondLst>
                              <p:cond delay="48000"/>
                            </p:stCondLst>
                            <p:childTnLst>
                              <p:par>
                                <p:cTn id="426" presetID="10" presetClass="entr" presetSubtype="0" fill="hold" nodeType="afterEffect">
                                  <p:stCondLst>
                                    <p:cond delay="0"/>
                                  </p:stCondLst>
                                  <p:childTnLst>
                                    <p:set>
                                      <p:cBhvr>
                                        <p:cTn id="427" dur="1" fill="hold">
                                          <p:stCondLst>
                                            <p:cond delay="0"/>
                                          </p:stCondLst>
                                        </p:cTn>
                                        <p:tgtEl>
                                          <p:spTgt spid="52"/>
                                        </p:tgtEl>
                                        <p:attrNameLst>
                                          <p:attrName>style.visibility</p:attrName>
                                        </p:attrNameLst>
                                      </p:cBhvr>
                                      <p:to>
                                        <p:strVal val="visible"/>
                                      </p:to>
                                    </p:set>
                                    <p:animEffect transition="in" filter="fade">
                                      <p:cBhvr>
                                        <p:cTn id="428" dur="500"/>
                                        <p:tgtEl>
                                          <p:spTgt spid="52"/>
                                        </p:tgtEl>
                                      </p:cBhvr>
                                    </p:animEffect>
                                  </p:childTnLst>
                                </p:cTn>
                              </p:par>
                            </p:childTnLst>
                          </p:cTn>
                        </p:par>
                        <p:par>
                          <p:cTn id="429" fill="hold">
                            <p:stCondLst>
                              <p:cond delay="48500"/>
                            </p:stCondLst>
                            <p:childTnLst>
                              <p:par>
                                <p:cTn id="430" presetID="10" presetClass="entr" presetSubtype="0" fill="hold" nodeType="afterEffect">
                                  <p:stCondLst>
                                    <p:cond delay="0"/>
                                  </p:stCondLst>
                                  <p:childTnLst>
                                    <p:set>
                                      <p:cBhvr>
                                        <p:cTn id="431" dur="1" fill="hold">
                                          <p:stCondLst>
                                            <p:cond delay="0"/>
                                          </p:stCondLst>
                                        </p:cTn>
                                        <p:tgtEl>
                                          <p:spTgt spid="53"/>
                                        </p:tgtEl>
                                        <p:attrNameLst>
                                          <p:attrName>style.visibility</p:attrName>
                                        </p:attrNameLst>
                                      </p:cBhvr>
                                      <p:to>
                                        <p:strVal val="visible"/>
                                      </p:to>
                                    </p:set>
                                    <p:animEffect transition="in" filter="fade">
                                      <p:cBhvr>
                                        <p:cTn id="432" dur="500"/>
                                        <p:tgtEl>
                                          <p:spTgt spid="53"/>
                                        </p:tgtEl>
                                      </p:cBhvr>
                                    </p:animEffect>
                                  </p:childTnLst>
                                </p:cTn>
                              </p:par>
                            </p:childTnLst>
                          </p:cTn>
                        </p:par>
                        <p:par>
                          <p:cTn id="433" fill="hold">
                            <p:stCondLst>
                              <p:cond delay="49000"/>
                            </p:stCondLst>
                            <p:childTnLst>
                              <p:par>
                                <p:cTn id="434" presetID="10" presetClass="entr" presetSubtype="0" fill="hold" nodeType="afterEffect">
                                  <p:stCondLst>
                                    <p:cond delay="0"/>
                                  </p:stCondLst>
                                  <p:childTnLst>
                                    <p:set>
                                      <p:cBhvr>
                                        <p:cTn id="435" dur="1" fill="hold">
                                          <p:stCondLst>
                                            <p:cond delay="0"/>
                                          </p:stCondLst>
                                        </p:cTn>
                                        <p:tgtEl>
                                          <p:spTgt spid="60">
                                            <p:txEl>
                                              <p:pRg st="0" end="0"/>
                                            </p:txEl>
                                          </p:spTgt>
                                        </p:tgtEl>
                                        <p:attrNameLst>
                                          <p:attrName>style.visibility</p:attrName>
                                        </p:attrNameLst>
                                      </p:cBhvr>
                                      <p:to>
                                        <p:strVal val="visible"/>
                                      </p:to>
                                    </p:set>
                                    <p:animEffect transition="in" filter="fade">
                                      <p:cBhvr>
                                        <p:cTn id="436" dur="500"/>
                                        <p:tgtEl>
                                          <p:spTgt spid="60">
                                            <p:txEl>
                                              <p:pRg st="0" end="0"/>
                                            </p:txEl>
                                          </p:spTgt>
                                        </p:tgtEl>
                                      </p:cBhvr>
                                    </p:animEffect>
                                  </p:childTnLst>
                                </p:cTn>
                              </p:par>
                            </p:childTnLst>
                          </p:cTn>
                        </p:par>
                        <p:par>
                          <p:cTn id="437" fill="hold">
                            <p:stCondLst>
                              <p:cond delay="49500"/>
                            </p:stCondLst>
                            <p:childTnLst>
                              <p:par>
                                <p:cTn id="438" presetID="10" presetClass="entr" presetSubtype="0" fill="hold" nodeType="afterEffect">
                                  <p:stCondLst>
                                    <p:cond delay="0"/>
                                  </p:stCondLst>
                                  <p:childTnLst>
                                    <p:set>
                                      <p:cBhvr>
                                        <p:cTn id="439" dur="1" fill="hold">
                                          <p:stCondLst>
                                            <p:cond delay="0"/>
                                          </p:stCondLst>
                                        </p:cTn>
                                        <p:tgtEl>
                                          <p:spTgt spid="60">
                                            <p:txEl>
                                              <p:pRg st="1" end="1"/>
                                            </p:txEl>
                                          </p:spTgt>
                                        </p:tgtEl>
                                        <p:attrNameLst>
                                          <p:attrName>style.visibility</p:attrName>
                                        </p:attrNameLst>
                                      </p:cBhvr>
                                      <p:to>
                                        <p:strVal val="visible"/>
                                      </p:to>
                                    </p:set>
                                    <p:animEffect transition="in" filter="fade">
                                      <p:cBhvr>
                                        <p:cTn id="440" dur="500"/>
                                        <p:tgtEl>
                                          <p:spTgt spid="60">
                                            <p:txEl>
                                              <p:pRg st="1" end="1"/>
                                            </p:txEl>
                                          </p:spTgt>
                                        </p:tgtEl>
                                      </p:cBhvr>
                                    </p:animEffect>
                                  </p:childTnLst>
                                </p:cTn>
                              </p:par>
                            </p:childTnLst>
                          </p:cTn>
                        </p:par>
                        <p:par>
                          <p:cTn id="441" fill="hold">
                            <p:stCondLst>
                              <p:cond delay="50000"/>
                            </p:stCondLst>
                            <p:childTnLst>
                              <p:par>
                                <p:cTn id="442" presetID="10" presetClass="entr" presetSubtype="0" fill="hold" nodeType="afterEffect">
                                  <p:stCondLst>
                                    <p:cond delay="0"/>
                                  </p:stCondLst>
                                  <p:childTnLst>
                                    <p:set>
                                      <p:cBhvr>
                                        <p:cTn id="443" dur="1" fill="hold">
                                          <p:stCondLst>
                                            <p:cond delay="0"/>
                                          </p:stCondLst>
                                        </p:cTn>
                                        <p:tgtEl>
                                          <p:spTgt spid="60">
                                            <p:txEl>
                                              <p:pRg st="2" end="2"/>
                                            </p:txEl>
                                          </p:spTgt>
                                        </p:tgtEl>
                                        <p:attrNameLst>
                                          <p:attrName>style.visibility</p:attrName>
                                        </p:attrNameLst>
                                      </p:cBhvr>
                                      <p:to>
                                        <p:strVal val="visible"/>
                                      </p:to>
                                    </p:set>
                                    <p:animEffect transition="in" filter="fade">
                                      <p:cBhvr>
                                        <p:cTn id="444" dur="500"/>
                                        <p:tgtEl>
                                          <p:spTgt spid="60">
                                            <p:txEl>
                                              <p:pRg st="2" end="2"/>
                                            </p:txEl>
                                          </p:spTgt>
                                        </p:tgtEl>
                                      </p:cBhvr>
                                    </p:animEffect>
                                  </p:childTnLst>
                                </p:cTn>
                              </p:par>
                            </p:childTnLst>
                          </p:cTn>
                        </p:par>
                        <p:par>
                          <p:cTn id="445" fill="hold">
                            <p:stCondLst>
                              <p:cond delay="50500"/>
                            </p:stCondLst>
                            <p:childTnLst>
                              <p:par>
                                <p:cTn id="446" presetID="10" presetClass="entr" presetSubtype="0" fill="hold" nodeType="afterEffect">
                                  <p:stCondLst>
                                    <p:cond delay="0"/>
                                  </p:stCondLst>
                                  <p:childTnLst>
                                    <p:set>
                                      <p:cBhvr>
                                        <p:cTn id="447" dur="1" fill="hold">
                                          <p:stCondLst>
                                            <p:cond delay="0"/>
                                          </p:stCondLst>
                                        </p:cTn>
                                        <p:tgtEl>
                                          <p:spTgt spid="60">
                                            <p:txEl>
                                              <p:pRg st="3" end="3"/>
                                            </p:txEl>
                                          </p:spTgt>
                                        </p:tgtEl>
                                        <p:attrNameLst>
                                          <p:attrName>style.visibility</p:attrName>
                                        </p:attrNameLst>
                                      </p:cBhvr>
                                      <p:to>
                                        <p:strVal val="visible"/>
                                      </p:to>
                                    </p:set>
                                    <p:animEffect transition="in" filter="fade">
                                      <p:cBhvr>
                                        <p:cTn id="448" dur="500"/>
                                        <p:tgtEl>
                                          <p:spTgt spid="60">
                                            <p:txEl>
                                              <p:pRg st="3" end="3"/>
                                            </p:txEl>
                                          </p:spTgt>
                                        </p:tgtEl>
                                      </p:cBhvr>
                                    </p:animEffect>
                                  </p:childTnLst>
                                </p:cTn>
                              </p:par>
                            </p:childTnLst>
                          </p:cTn>
                        </p:par>
                        <p:par>
                          <p:cTn id="449" fill="hold">
                            <p:stCondLst>
                              <p:cond delay="51000"/>
                            </p:stCondLst>
                            <p:childTnLst>
                              <p:par>
                                <p:cTn id="450" presetID="10" presetClass="entr" presetSubtype="0" fill="hold" nodeType="afterEffect">
                                  <p:stCondLst>
                                    <p:cond delay="0"/>
                                  </p:stCondLst>
                                  <p:childTnLst>
                                    <p:set>
                                      <p:cBhvr>
                                        <p:cTn id="451" dur="1" fill="hold">
                                          <p:stCondLst>
                                            <p:cond delay="0"/>
                                          </p:stCondLst>
                                        </p:cTn>
                                        <p:tgtEl>
                                          <p:spTgt spid="60">
                                            <p:txEl>
                                              <p:pRg st="4" end="4"/>
                                            </p:txEl>
                                          </p:spTgt>
                                        </p:tgtEl>
                                        <p:attrNameLst>
                                          <p:attrName>style.visibility</p:attrName>
                                        </p:attrNameLst>
                                      </p:cBhvr>
                                      <p:to>
                                        <p:strVal val="visible"/>
                                      </p:to>
                                    </p:set>
                                    <p:animEffect transition="in" filter="fade">
                                      <p:cBhvr>
                                        <p:cTn id="452" dur="500"/>
                                        <p:tgtEl>
                                          <p:spTgt spid="60">
                                            <p:txEl>
                                              <p:pRg st="4" end="4"/>
                                            </p:txEl>
                                          </p:spTgt>
                                        </p:tgtEl>
                                      </p:cBhvr>
                                    </p:animEffect>
                                  </p:childTnLst>
                                </p:cTn>
                              </p:par>
                            </p:childTnLst>
                          </p:cTn>
                        </p:par>
                        <p:par>
                          <p:cTn id="453" fill="hold">
                            <p:stCondLst>
                              <p:cond delay="51500"/>
                            </p:stCondLst>
                            <p:childTnLst>
                              <p:par>
                                <p:cTn id="454" presetID="10" presetClass="entr" presetSubtype="0" fill="hold" nodeType="afterEffect">
                                  <p:stCondLst>
                                    <p:cond delay="0"/>
                                  </p:stCondLst>
                                  <p:childTnLst>
                                    <p:set>
                                      <p:cBhvr>
                                        <p:cTn id="455" dur="1" fill="hold">
                                          <p:stCondLst>
                                            <p:cond delay="0"/>
                                          </p:stCondLst>
                                        </p:cTn>
                                        <p:tgtEl>
                                          <p:spTgt spid="60">
                                            <p:txEl>
                                              <p:pRg st="5" end="5"/>
                                            </p:txEl>
                                          </p:spTgt>
                                        </p:tgtEl>
                                        <p:attrNameLst>
                                          <p:attrName>style.visibility</p:attrName>
                                        </p:attrNameLst>
                                      </p:cBhvr>
                                      <p:to>
                                        <p:strVal val="visible"/>
                                      </p:to>
                                    </p:set>
                                    <p:animEffect transition="in" filter="fade">
                                      <p:cBhvr>
                                        <p:cTn id="456" dur="500"/>
                                        <p:tgtEl>
                                          <p:spTgt spid="60">
                                            <p:txEl>
                                              <p:pRg st="5" end="5"/>
                                            </p:txEl>
                                          </p:spTgt>
                                        </p:tgtEl>
                                      </p:cBhvr>
                                    </p:animEffect>
                                  </p:childTnLst>
                                </p:cTn>
                              </p:par>
                            </p:childTnLst>
                          </p:cTn>
                        </p:par>
                        <p:par>
                          <p:cTn id="457" fill="hold">
                            <p:stCondLst>
                              <p:cond delay="52000"/>
                            </p:stCondLst>
                            <p:childTnLst>
                              <p:par>
                                <p:cTn id="458" presetID="10" presetClass="entr" presetSubtype="0" fill="hold" nodeType="afterEffect">
                                  <p:stCondLst>
                                    <p:cond delay="0"/>
                                  </p:stCondLst>
                                  <p:childTnLst>
                                    <p:set>
                                      <p:cBhvr>
                                        <p:cTn id="459" dur="1" fill="hold">
                                          <p:stCondLst>
                                            <p:cond delay="0"/>
                                          </p:stCondLst>
                                        </p:cTn>
                                        <p:tgtEl>
                                          <p:spTgt spid="60">
                                            <p:txEl>
                                              <p:pRg st="6" end="6"/>
                                            </p:txEl>
                                          </p:spTgt>
                                        </p:tgtEl>
                                        <p:attrNameLst>
                                          <p:attrName>style.visibility</p:attrName>
                                        </p:attrNameLst>
                                      </p:cBhvr>
                                      <p:to>
                                        <p:strVal val="visible"/>
                                      </p:to>
                                    </p:set>
                                    <p:animEffect transition="in" filter="fade">
                                      <p:cBhvr>
                                        <p:cTn id="460" dur="500"/>
                                        <p:tgtEl>
                                          <p:spTgt spid="60">
                                            <p:txEl>
                                              <p:pRg st="6" end="6"/>
                                            </p:txEl>
                                          </p:spTgt>
                                        </p:tgtEl>
                                      </p:cBhvr>
                                    </p:animEffect>
                                  </p:childTnLst>
                                </p:cTn>
                              </p:par>
                            </p:childTnLst>
                          </p:cTn>
                        </p:par>
                        <p:par>
                          <p:cTn id="461" fill="hold">
                            <p:stCondLst>
                              <p:cond delay="52500"/>
                            </p:stCondLst>
                            <p:childTnLst>
                              <p:par>
                                <p:cTn id="462" presetID="10" presetClass="entr" presetSubtype="0" fill="hold" nodeType="afterEffect">
                                  <p:stCondLst>
                                    <p:cond delay="0"/>
                                  </p:stCondLst>
                                  <p:childTnLst>
                                    <p:set>
                                      <p:cBhvr>
                                        <p:cTn id="463" dur="1" fill="hold">
                                          <p:stCondLst>
                                            <p:cond delay="0"/>
                                          </p:stCondLst>
                                        </p:cTn>
                                        <p:tgtEl>
                                          <p:spTgt spid="60">
                                            <p:txEl>
                                              <p:pRg st="7" end="7"/>
                                            </p:txEl>
                                          </p:spTgt>
                                        </p:tgtEl>
                                        <p:attrNameLst>
                                          <p:attrName>style.visibility</p:attrName>
                                        </p:attrNameLst>
                                      </p:cBhvr>
                                      <p:to>
                                        <p:strVal val="visible"/>
                                      </p:to>
                                    </p:set>
                                    <p:animEffect transition="in" filter="fade">
                                      <p:cBhvr>
                                        <p:cTn id="464" dur="500"/>
                                        <p:tgtEl>
                                          <p:spTgt spid="60">
                                            <p:txEl>
                                              <p:pRg st="7" end="7"/>
                                            </p:txEl>
                                          </p:spTgt>
                                        </p:tgtEl>
                                      </p:cBhvr>
                                    </p:animEffect>
                                  </p:childTnLst>
                                </p:cTn>
                              </p:par>
                            </p:childTnLst>
                          </p:cTn>
                        </p:par>
                        <p:par>
                          <p:cTn id="465" fill="hold">
                            <p:stCondLst>
                              <p:cond delay="53000"/>
                            </p:stCondLst>
                            <p:childTnLst>
                              <p:par>
                                <p:cTn id="466" presetID="10" presetClass="entr" presetSubtype="0" fill="hold" nodeType="afterEffect">
                                  <p:stCondLst>
                                    <p:cond delay="0"/>
                                  </p:stCondLst>
                                  <p:childTnLst>
                                    <p:set>
                                      <p:cBhvr>
                                        <p:cTn id="467" dur="1" fill="hold">
                                          <p:stCondLst>
                                            <p:cond delay="0"/>
                                          </p:stCondLst>
                                        </p:cTn>
                                        <p:tgtEl>
                                          <p:spTgt spid="60">
                                            <p:txEl>
                                              <p:pRg st="8" end="8"/>
                                            </p:txEl>
                                          </p:spTgt>
                                        </p:tgtEl>
                                        <p:attrNameLst>
                                          <p:attrName>style.visibility</p:attrName>
                                        </p:attrNameLst>
                                      </p:cBhvr>
                                      <p:to>
                                        <p:strVal val="visible"/>
                                      </p:to>
                                    </p:set>
                                    <p:animEffect transition="in" filter="fade">
                                      <p:cBhvr>
                                        <p:cTn id="468" dur="500"/>
                                        <p:tgtEl>
                                          <p:spTgt spid="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Meet_the_team">
  <p:cSld name="5_Meet_the_team">
    <p:spTree>
      <p:nvGrpSpPr>
        <p:cNvPr id="1" name="Shape 64"/>
        <p:cNvGrpSpPr/>
        <p:nvPr/>
      </p:nvGrpSpPr>
      <p:grpSpPr>
        <a:xfrm>
          <a:off x="0" y="0"/>
          <a:ext cx="0" cy="0"/>
          <a:chOff x="0" y="0"/>
          <a:chExt cx="0" cy="0"/>
        </a:xfrm>
      </p:grpSpPr>
      <p:sp>
        <p:nvSpPr>
          <p:cNvPr id="65" name="Google Shape;65;p45"/>
          <p:cNvSpPr>
            <a:spLocks noGrp="1"/>
          </p:cNvSpPr>
          <p:nvPr>
            <p:ph type="pic" idx="2"/>
          </p:nvPr>
        </p:nvSpPr>
        <p:spPr>
          <a:xfrm>
            <a:off x="5218113" y="1295400"/>
            <a:ext cx="1752599" cy="1752599"/>
          </a:xfrm>
          <a:prstGeom prst="ellipse">
            <a:avLst/>
          </a:prstGeom>
          <a:noFill/>
          <a:ln>
            <a:noFill/>
          </a:ln>
        </p:spPr>
      </p:sp>
    </p:spTree>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
        <p:cNvGrpSpPr/>
        <p:nvPr/>
      </p:nvGrpSpPr>
      <p:grpSpPr>
        <a:xfrm>
          <a:off x="0" y="0"/>
          <a:ext cx="0" cy="0"/>
          <a:chOff x="0" y="0"/>
          <a:chExt cx="0" cy="0"/>
        </a:xfrm>
      </p:grpSpPr>
      <p:sp>
        <p:nvSpPr>
          <p:cNvPr id="67" name="Google Shape;67;p46"/>
          <p:cNvSpPr>
            <a:spLocks noGrp="1"/>
          </p:cNvSpPr>
          <p:nvPr>
            <p:ph type="pic" idx="2"/>
          </p:nvPr>
        </p:nvSpPr>
        <p:spPr>
          <a:xfrm>
            <a:off x="0" y="0"/>
            <a:ext cx="12188825" cy="6858000"/>
          </a:xfrm>
          <a:prstGeom prst="rect">
            <a:avLst/>
          </a:prstGeom>
          <a:noFill/>
          <a:ln>
            <a:noFill/>
          </a:ln>
        </p:spPr>
      </p:sp>
    </p:spTree>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Shape 5"/>
        <p:cNvGrpSpPr/>
        <p:nvPr/>
      </p:nvGrpSpPr>
      <p:grpSpPr>
        <a:xfrm>
          <a:off x="0" y="0"/>
          <a:ext cx="0" cy="0"/>
          <a:chOff x="0" y="0"/>
          <a:chExt cx="0" cy="0"/>
        </a:xfrm>
      </p:grpSpPr>
      <p:sp>
        <p:nvSpPr>
          <p:cNvPr id="6" name="Google Shape;6;p42"/>
          <p:cNvSpPr txBox="1">
            <a:spLocks noGrp="1"/>
          </p:cNvSpPr>
          <p:nvPr>
            <p:ph type="title"/>
          </p:nvPr>
        </p:nvSpPr>
        <p:spPr>
          <a:xfrm>
            <a:off x="609441" y="274639"/>
            <a:ext cx="10969943" cy="1143000"/>
          </a:xfrm>
          <a:prstGeom prst="rect">
            <a:avLst/>
          </a:prstGeom>
          <a:noFill/>
          <a:ln>
            <a:noFill/>
          </a:ln>
        </p:spPr>
        <p:txBody>
          <a:bodyPr spcFirstLastPara="1" wrap="square" lIns="117200" tIns="58600" rIns="117200" bIns="58600" anchor="ctr" anchorCtr="0">
            <a:normAutofit/>
          </a:bodyPr>
          <a:lstStyle>
            <a:lvl1pPr marR="0" lvl="0" algn="ctr" rtl="0">
              <a:lnSpc>
                <a:spcPct val="100000"/>
              </a:lnSpc>
              <a:spcBef>
                <a:spcPts val="0"/>
              </a:spcBef>
              <a:spcAft>
                <a:spcPts val="0"/>
              </a:spcAft>
              <a:buClr>
                <a:schemeClr val="dk1"/>
              </a:buClr>
              <a:buSzPts val="5600"/>
              <a:buFont typeface="Open Sans ExtraBold"/>
              <a:buNone/>
              <a:defRPr sz="5600" b="0" i="0" u="none" strike="noStrike" cap="none">
                <a:solidFill>
                  <a:schemeClr val="dk1"/>
                </a:solidFill>
                <a:latin typeface="Open Sans ExtraBold"/>
                <a:ea typeface="Open Sans ExtraBold"/>
                <a:cs typeface="Open Sans ExtraBold"/>
                <a:sym typeface="Open Sans Extra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42"/>
          <p:cNvSpPr txBox="1">
            <a:spLocks noGrp="1"/>
          </p:cNvSpPr>
          <p:nvPr>
            <p:ph type="body" idx="1"/>
          </p:nvPr>
        </p:nvSpPr>
        <p:spPr>
          <a:xfrm>
            <a:off x="609441" y="1600200"/>
            <a:ext cx="10969943" cy="4525963"/>
          </a:xfrm>
          <a:prstGeom prst="rect">
            <a:avLst/>
          </a:prstGeom>
          <a:noFill/>
          <a:ln>
            <a:noFill/>
          </a:ln>
        </p:spPr>
        <p:txBody>
          <a:bodyPr spcFirstLastPara="1" wrap="square" lIns="117200" tIns="58600" rIns="117200" bIns="58600" anchor="t" anchorCtr="0">
            <a:normAutofit/>
          </a:bodyPr>
          <a:lstStyle>
            <a:lvl1pPr marL="457200" marR="0" lvl="0" indent="-488950" algn="l" rtl="0">
              <a:lnSpc>
                <a:spcPct val="100000"/>
              </a:lnSpc>
              <a:spcBef>
                <a:spcPts val="820"/>
              </a:spcBef>
              <a:spcAft>
                <a:spcPts val="0"/>
              </a:spcAft>
              <a:buClr>
                <a:schemeClr val="dk1"/>
              </a:buClr>
              <a:buSzPts val="4100"/>
              <a:buFont typeface="Arial"/>
              <a:buChar char="•"/>
              <a:defRPr sz="4100" b="0" i="0" u="none" strike="noStrike" cap="none">
                <a:solidFill>
                  <a:schemeClr val="dk1"/>
                </a:solidFill>
                <a:latin typeface="Open Sans"/>
                <a:ea typeface="Open Sans"/>
                <a:cs typeface="Open Sans"/>
                <a:sym typeface="Open Sans"/>
              </a:defRPr>
            </a:lvl1pPr>
            <a:lvl2pPr marL="914400" marR="0" lvl="1"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Open Sans"/>
                <a:ea typeface="Open Sans"/>
                <a:cs typeface="Open Sans"/>
                <a:sym typeface="Open Sans"/>
              </a:defRPr>
            </a:lvl2pPr>
            <a:lvl3pPr marL="1371600" marR="0" lvl="2" indent="-425450" algn="l" rtl="0">
              <a:lnSpc>
                <a:spcPct val="100000"/>
              </a:lnSpc>
              <a:spcBef>
                <a:spcPts val="620"/>
              </a:spcBef>
              <a:spcAft>
                <a:spcPts val="0"/>
              </a:spcAft>
              <a:buClr>
                <a:schemeClr val="dk1"/>
              </a:buClr>
              <a:buSzPts val="3100"/>
              <a:buFont typeface="Arial"/>
              <a:buChar char="•"/>
              <a:defRPr sz="3100" b="0" i="0" u="none" strike="noStrike" cap="none">
                <a:solidFill>
                  <a:schemeClr val="dk1"/>
                </a:solidFill>
                <a:latin typeface="Open Sans"/>
                <a:ea typeface="Open Sans"/>
                <a:cs typeface="Open Sans"/>
                <a:sym typeface="Open Sans"/>
              </a:defRPr>
            </a:lvl3pPr>
            <a:lvl4pPr marL="1828800" marR="0" lvl="3"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Open Sans"/>
                <a:ea typeface="Open Sans"/>
                <a:cs typeface="Open Sans"/>
                <a:sym typeface="Open Sans"/>
              </a:defRPr>
            </a:lvl4pPr>
            <a:lvl5pPr marL="2286000" marR="0" lvl="4"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Open Sans"/>
                <a:ea typeface="Open Sans"/>
                <a:cs typeface="Open Sans"/>
                <a:sym typeface="Open Sans"/>
              </a:defRPr>
            </a:lvl5pPr>
            <a:lvl6pPr marL="2743200" marR="0" lvl="5"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Open Sans"/>
                <a:ea typeface="Open Sans"/>
                <a:cs typeface="Open Sans"/>
                <a:sym typeface="Open Sans"/>
              </a:defRPr>
            </a:lvl6pPr>
            <a:lvl7pPr marL="3200400" marR="0" lvl="6"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Open Sans"/>
                <a:ea typeface="Open Sans"/>
                <a:cs typeface="Open Sans"/>
                <a:sym typeface="Open Sans"/>
              </a:defRPr>
            </a:lvl7pPr>
            <a:lvl8pPr marL="3657600" marR="0" lvl="7"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Open Sans"/>
                <a:ea typeface="Open Sans"/>
                <a:cs typeface="Open Sans"/>
                <a:sym typeface="Open Sans"/>
              </a:defRPr>
            </a:lvl8pPr>
            <a:lvl9pPr marL="4114800" marR="0" lvl="8" indent="-393700" algn="l" rtl="0">
              <a:lnSpc>
                <a:spcPct val="100000"/>
              </a:lnSpc>
              <a:spcBef>
                <a:spcPts val="520"/>
              </a:spcBef>
              <a:spcAft>
                <a:spcPts val="0"/>
              </a:spcAft>
              <a:buClr>
                <a:schemeClr val="dk1"/>
              </a:buClr>
              <a:buSzPts val="2600"/>
              <a:buFont typeface="Arial"/>
              <a:buChar char="•"/>
              <a:defRPr sz="2600" b="0" i="0" u="none" strike="noStrike" cap="none">
                <a:solidFill>
                  <a:schemeClr val="dk1"/>
                </a:solidFill>
                <a:latin typeface="Open Sans"/>
                <a:ea typeface="Open Sans"/>
                <a:cs typeface="Open Sans"/>
                <a:sym typeface="Open Sans"/>
              </a:defRPr>
            </a:lvl9pPr>
          </a:lstStyle>
          <a:p>
            <a:endParaRPr/>
          </a:p>
        </p:txBody>
      </p:sp>
      <p:sp>
        <p:nvSpPr>
          <p:cNvPr id="8" name="Google Shape;8;p42"/>
          <p:cNvSpPr txBox="1">
            <a:spLocks noGrp="1"/>
          </p:cNvSpPr>
          <p:nvPr>
            <p:ph type="dt" idx="10"/>
          </p:nvPr>
        </p:nvSpPr>
        <p:spPr>
          <a:xfrm>
            <a:off x="609441" y="6356353"/>
            <a:ext cx="2844059" cy="365125"/>
          </a:xfrm>
          <a:prstGeom prst="rect">
            <a:avLst/>
          </a:prstGeom>
          <a:noFill/>
          <a:ln>
            <a:noFill/>
          </a:ln>
        </p:spPr>
        <p:txBody>
          <a:bodyPr spcFirstLastPara="1" wrap="square" lIns="117200" tIns="58600" rIns="117200" bIns="58600" anchor="ctr" anchorCtr="0">
            <a:noAutofit/>
          </a:bodyPr>
          <a:lstStyle>
            <a:lvl1pPr marR="0" lvl="0" algn="l" rtl="0">
              <a:lnSpc>
                <a:spcPct val="100000"/>
              </a:lnSpc>
              <a:spcBef>
                <a:spcPts val="0"/>
              </a:spcBef>
              <a:spcAft>
                <a:spcPts val="0"/>
              </a:spcAft>
              <a:buClr>
                <a:srgbClr val="000000"/>
              </a:buClr>
              <a:buSzPts val="1400"/>
              <a:buFont typeface="Arial"/>
              <a:buNone/>
              <a:defRPr sz="1500" b="0" i="0" u="none" strike="noStrike" cap="none">
                <a:solidFill>
                  <a:srgbClr val="888888"/>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9pPr>
          </a:lstStyle>
          <a:p>
            <a:endParaRPr/>
          </a:p>
        </p:txBody>
      </p:sp>
      <p:sp>
        <p:nvSpPr>
          <p:cNvPr id="9" name="Google Shape;9;p42"/>
          <p:cNvSpPr txBox="1">
            <a:spLocks noGrp="1"/>
          </p:cNvSpPr>
          <p:nvPr>
            <p:ph type="ftr" idx="11"/>
          </p:nvPr>
        </p:nvSpPr>
        <p:spPr>
          <a:xfrm>
            <a:off x="4164515" y="6356353"/>
            <a:ext cx="3859795" cy="365125"/>
          </a:xfrm>
          <a:prstGeom prst="rect">
            <a:avLst/>
          </a:prstGeom>
          <a:noFill/>
          <a:ln>
            <a:noFill/>
          </a:ln>
        </p:spPr>
        <p:txBody>
          <a:bodyPr spcFirstLastPara="1" wrap="square" lIns="117200" tIns="58600" rIns="117200" bIns="58600" anchor="ctr" anchorCtr="0">
            <a:noAutofit/>
          </a:bodyPr>
          <a:lstStyle>
            <a:lvl1pPr marR="0" lvl="0" algn="ctr" rtl="0">
              <a:lnSpc>
                <a:spcPct val="100000"/>
              </a:lnSpc>
              <a:spcBef>
                <a:spcPts val="0"/>
              </a:spcBef>
              <a:spcAft>
                <a:spcPts val="0"/>
              </a:spcAft>
              <a:buClr>
                <a:srgbClr val="000000"/>
              </a:buClr>
              <a:buSzPts val="1400"/>
              <a:buFont typeface="Arial"/>
              <a:buNone/>
              <a:defRPr sz="1500" b="0" i="0" u="none" strike="noStrike" cap="none">
                <a:solidFill>
                  <a:srgbClr val="888888"/>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Open Sans"/>
                <a:ea typeface="Open Sans"/>
                <a:cs typeface="Open Sans"/>
                <a:sym typeface="Open Sans"/>
              </a:defRPr>
            </a:lvl9pPr>
          </a:lstStyle>
          <a:p>
            <a:endParaRPr/>
          </a:p>
        </p:txBody>
      </p:sp>
      <p:sp>
        <p:nvSpPr>
          <p:cNvPr id="10" name="Google Shape;10;p42"/>
          <p:cNvSpPr txBox="1">
            <a:spLocks noGrp="1"/>
          </p:cNvSpPr>
          <p:nvPr>
            <p:ph type="sldNum" idx="12"/>
          </p:nvPr>
        </p:nvSpPr>
        <p:spPr>
          <a:xfrm>
            <a:off x="8735325" y="6356353"/>
            <a:ext cx="2844059" cy="365125"/>
          </a:xfrm>
          <a:prstGeom prst="rect">
            <a:avLst/>
          </a:prstGeom>
          <a:noFill/>
          <a:ln>
            <a:noFill/>
          </a:ln>
        </p:spPr>
        <p:txBody>
          <a:bodyPr spcFirstLastPara="1" wrap="square" lIns="117200" tIns="58600" rIns="117200" bIns="58600" anchor="ctr" anchorCtr="0">
            <a:noAutofit/>
          </a:bodyPr>
          <a:lstStyle>
            <a:lvl1pPr marL="0" marR="0" lvl="0"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500"/>
              <a:buFont typeface="Arial"/>
              <a:buNone/>
              <a:defRPr sz="15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42" descr="Logo, company name&#10;&#10;Description automatically generated"/>
          <p:cNvPicPr preferRelativeResize="0"/>
          <p:nvPr/>
        </p:nvPicPr>
        <p:blipFill rotWithShape="1">
          <a:blip r:embed="rId46">
            <a:alphaModFix/>
          </a:blip>
          <a:srcRect l="21" r="19"/>
          <a:stretch/>
        </p:blipFill>
        <p:spPr>
          <a:xfrm>
            <a:off x="10864288" y="169179"/>
            <a:ext cx="1097524" cy="10972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transition spd="slow">
    <p:push dir="r"/>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1"/>
          <p:cNvSpPr txBox="1">
            <a:spLocks noGrp="1"/>
          </p:cNvSpPr>
          <p:nvPr>
            <p:ph type="title"/>
          </p:nvPr>
        </p:nvSpPr>
        <p:spPr>
          <a:xfrm>
            <a:off x="876150" y="1696225"/>
            <a:ext cx="10360200" cy="1228200"/>
          </a:xfrm>
          <a:prstGeom prst="rect">
            <a:avLst/>
          </a:prstGeom>
          <a:noFill/>
          <a:ln>
            <a:noFill/>
          </a:ln>
        </p:spPr>
        <p:txBody>
          <a:bodyPr spcFirstLastPara="1" wrap="square" lIns="117200" tIns="58600" rIns="117200" bIns="58600" anchor="ctr" anchorCtr="0">
            <a:normAutofit/>
          </a:bodyPr>
          <a:lstStyle/>
          <a:p>
            <a:pPr marL="0" lvl="0" indent="0" algn="ctr" rtl="0">
              <a:lnSpc>
                <a:spcPct val="100000"/>
              </a:lnSpc>
              <a:spcBef>
                <a:spcPts val="0"/>
              </a:spcBef>
              <a:spcAft>
                <a:spcPts val="0"/>
              </a:spcAft>
              <a:buClr>
                <a:schemeClr val="lt1"/>
              </a:buClr>
              <a:buSzPts val="3600"/>
              <a:buFont typeface="Calibri"/>
              <a:buNone/>
            </a:pPr>
            <a:r>
              <a:rPr lang="en-US" sz="3600" b="1">
                <a:solidFill>
                  <a:schemeClr val="lt1"/>
                </a:solidFill>
              </a:rPr>
              <a:t>Introduction to </a:t>
            </a:r>
            <a:r>
              <a:rPr lang="en-US" b="1">
                <a:solidFill>
                  <a:schemeClr val="lt1"/>
                </a:solidFill>
              </a:rPr>
              <a:t>Digital Business Management</a:t>
            </a:r>
            <a:endParaRPr/>
          </a:p>
        </p:txBody>
      </p:sp>
      <p:sp>
        <p:nvSpPr>
          <p:cNvPr id="511" name="Google Shape;511;p1"/>
          <p:cNvSpPr txBox="1">
            <a:spLocks noGrp="1"/>
          </p:cNvSpPr>
          <p:nvPr>
            <p:ph type="body" idx="1"/>
          </p:nvPr>
        </p:nvSpPr>
        <p:spPr>
          <a:xfrm>
            <a:off x="9066211" y="6228806"/>
            <a:ext cx="2895600" cy="457200"/>
          </a:xfrm>
          <a:prstGeom prst="rect">
            <a:avLst/>
          </a:prstGeom>
          <a:noFill/>
          <a:ln>
            <a:noFill/>
          </a:ln>
        </p:spPr>
        <p:txBody>
          <a:bodyPr spcFirstLastPara="1" wrap="square" lIns="117200" tIns="58600" rIns="117200" bIns="58600" anchor="t" anchorCtr="0">
            <a:noAutofit/>
          </a:bodyPr>
          <a:lstStyle/>
          <a:p>
            <a:pPr marL="0" lvl="0" indent="0" algn="ctr" rtl="0">
              <a:lnSpc>
                <a:spcPct val="100000"/>
              </a:lnSpc>
              <a:spcBef>
                <a:spcPts val="240"/>
              </a:spcBef>
              <a:spcAft>
                <a:spcPts val="0"/>
              </a:spcAft>
              <a:buClr>
                <a:schemeClr val="lt1"/>
              </a:buClr>
              <a:buSzPts val="1200"/>
              <a:buNone/>
            </a:pPr>
            <a:r>
              <a:rPr lang="en-US" b="1">
                <a:latin typeface="Calibri"/>
                <a:ea typeface="Calibri"/>
                <a:cs typeface="Calibri"/>
                <a:sym typeface="Calibri"/>
              </a:rPr>
              <a:t>Jasmine Hadiwidjojo, S.E., M.M.</a:t>
            </a:r>
            <a:endParaRPr>
              <a:latin typeface="Calibri"/>
              <a:ea typeface="Calibri"/>
              <a:cs typeface="Calibri"/>
              <a:sym typeface="Calibri"/>
            </a:endParaRPr>
          </a:p>
        </p:txBody>
      </p:sp>
      <p:sp>
        <p:nvSpPr>
          <p:cNvPr id="513" name="Google Shape;513;p1"/>
          <p:cNvSpPr txBox="1">
            <a:spLocks noGrp="1"/>
          </p:cNvSpPr>
          <p:nvPr>
            <p:ph type="body" idx="4"/>
          </p:nvPr>
        </p:nvSpPr>
        <p:spPr>
          <a:xfrm>
            <a:off x="1217611" y="3254723"/>
            <a:ext cx="9677400" cy="719138"/>
          </a:xfrm>
          <a:prstGeom prst="rect">
            <a:avLst/>
          </a:prstGeom>
          <a:noFill/>
          <a:ln>
            <a:noFill/>
          </a:ln>
        </p:spPr>
        <p:txBody>
          <a:bodyPr spcFirstLastPara="1" wrap="square" lIns="117200" tIns="58600" rIns="117200" bIns="58600" anchor="t" anchorCtr="0">
            <a:normAutofit fontScale="92500" lnSpcReduction="10000"/>
          </a:bodyPr>
          <a:lstStyle/>
          <a:p>
            <a:pPr marL="0" lvl="0" indent="0" algn="ctr" rtl="0">
              <a:lnSpc>
                <a:spcPct val="100000"/>
              </a:lnSpc>
              <a:spcBef>
                <a:spcPts val="0"/>
              </a:spcBef>
              <a:spcAft>
                <a:spcPts val="0"/>
              </a:spcAft>
              <a:buClr>
                <a:schemeClr val="lt1"/>
              </a:buClr>
              <a:buSzPts val="4400"/>
              <a:buNone/>
            </a:pPr>
            <a:r>
              <a:rPr lang="en-US" sz="4400" b="1" i="1" dirty="0" err="1">
                <a:solidFill>
                  <a:schemeClr val="lt1"/>
                </a:solidFill>
                <a:latin typeface="Calibri"/>
                <a:ea typeface="Calibri"/>
                <a:cs typeface="Calibri"/>
                <a:sym typeface="Calibri"/>
              </a:rPr>
              <a:t>Sesi</a:t>
            </a:r>
            <a:r>
              <a:rPr lang="en-US" sz="4400" b="1" i="1" dirty="0">
                <a:solidFill>
                  <a:schemeClr val="lt1"/>
                </a:solidFill>
                <a:latin typeface="Calibri"/>
                <a:ea typeface="Calibri"/>
                <a:cs typeface="Calibri"/>
                <a:sym typeface="Calibri"/>
              </a:rPr>
              <a:t> 5 – POLC </a:t>
            </a:r>
            <a:r>
              <a:rPr lang="en-US" sz="4400" b="1" i="1" dirty="0" err="1">
                <a:solidFill>
                  <a:schemeClr val="lt1"/>
                </a:solidFill>
                <a:latin typeface="Calibri"/>
                <a:ea typeface="Calibri"/>
                <a:cs typeface="Calibri"/>
                <a:sym typeface="Calibri"/>
              </a:rPr>
              <a:t>dalam</a:t>
            </a:r>
            <a:r>
              <a:rPr lang="en-US" sz="4400" b="1" i="1" dirty="0">
                <a:solidFill>
                  <a:schemeClr val="lt1"/>
                </a:solidFill>
                <a:latin typeface="Calibri"/>
                <a:ea typeface="Calibri"/>
                <a:cs typeface="Calibri"/>
                <a:sym typeface="Calibri"/>
              </a:rPr>
              <a:t> </a:t>
            </a:r>
            <a:r>
              <a:rPr lang="en-US" sz="4400" b="1" i="1" dirty="0" err="1">
                <a:solidFill>
                  <a:schemeClr val="lt1"/>
                </a:solidFill>
                <a:latin typeface="Calibri"/>
                <a:ea typeface="Calibri"/>
                <a:cs typeface="Calibri"/>
                <a:sym typeface="Calibri"/>
              </a:rPr>
              <a:t>Manajemen</a:t>
            </a:r>
            <a:endParaRPr sz="4400" b="1" i="1" dirty="0">
              <a:solidFill>
                <a:schemeClr val="lt1"/>
              </a:solidFill>
              <a:latin typeface="Calibri"/>
              <a:ea typeface="Calibri"/>
              <a:cs typeface="Calibri"/>
              <a:sym typeface="Calibri"/>
            </a:endParaRPr>
          </a:p>
        </p:txBody>
      </p:sp>
      <p:pic>
        <p:nvPicPr>
          <p:cNvPr id="6" name="Google Shape;513;p1">
            <a:extLst>
              <a:ext uri="{FF2B5EF4-FFF2-40B4-BE49-F238E27FC236}">
                <a16:creationId xmlns:a16="http://schemas.microsoft.com/office/drawing/2014/main" id="{103A18AE-32EC-11FF-FB67-847D46503C29}"/>
              </a:ext>
            </a:extLst>
          </p:cNvPr>
          <p:cNvPicPr preferRelativeResize="0">
            <a:picLocks noGrp="1"/>
          </p:cNvPicPr>
          <p:nvPr>
            <p:ph type="pic" idx="3"/>
          </p:nvPr>
        </p:nvPicPr>
        <p:blipFill rotWithShape="1">
          <a:blip r:embed="rId3">
            <a:alphaModFix/>
          </a:blip>
          <a:srcRect t="13995" b="13995"/>
          <a:stretch/>
        </p:blipFill>
        <p:spPr>
          <a:xfrm>
            <a:off x="9555163" y="4270375"/>
            <a:ext cx="1752600" cy="1682750"/>
          </a:xfrm>
          <a:prstGeom prst="ellipse">
            <a:avLst/>
          </a:prstGeom>
          <a:noFill/>
          <a:ln>
            <a:noFill/>
          </a:ln>
        </p:spPr>
      </p:pic>
    </p:spTree>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g1050c940d0d_0_32"/>
          <p:cNvSpPr/>
          <p:nvPr/>
        </p:nvSpPr>
        <p:spPr>
          <a:xfrm>
            <a:off x="-146225" y="438675"/>
            <a:ext cx="25326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g1050c940d0d_0_32"/>
          <p:cNvSpPr txBox="1">
            <a:spLocks noGrp="1"/>
          </p:cNvSpPr>
          <p:nvPr>
            <p:ph type="body" idx="1"/>
          </p:nvPr>
        </p:nvSpPr>
        <p:spPr>
          <a:xfrm>
            <a:off x="1129050" y="1709550"/>
            <a:ext cx="8963400" cy="34389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2000" b="1">
                <a:solidFill>
                  <a:schemeClr val="lt1"/>
                </a:solidFill>
              </a:rPr>
              <a:t>Perencanaan adalah suatu proses penentuan tujuan organisasi dan kemudian menyajikan dengan jelas strategi-strategi, taktik-taktik, dan operasi yang diperlukan untuk mencapai tujuan organisasi secara menyeluruh.</a:t>
            </a:r>
            <a:endParaRPr sz="2000">
              <a:solidFill>
                <a:schemeClr val="lt1"/>
              </a:solidFill>
            </a:endParaRPr>
          </a:p>
        </p:txBody>
      </p:sp>
      <p:sp>
        <p:nvSpPr>
          <p:cNvPr id="619" name="Google Shape;619;g1050c940d0d_0_32"/>
          <p:cNvSpPr txBox="1">
            <a:spLocks noGrp="1"/>
          </p:cNvSpPr>
          <p:nvPr>
            <p:ph type="body" idx="4294967295"/>
          </p:nvPr>
        </p:nvSpPr>
        <p:spPr>
          <a:xfrm>
            <a:off x="173525" y="438675"/>
            <a:ext cx="22128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4000" b="1" i="1">
                <a:solidFill>
                  <a:schemeClr val="lt1"/>
                </a:solidFill>
                <a:latin typeface="Calibri"/>
                <a:ea typeface="Calibri"/>
                <a:cs typeface="Calibri"/>
                <a:sym typeface="Calibri"/>
              </a:rPr>
              <a:t>Planning</a:t>
            </a:r>
            <a:endParaRPr sz="4000" b="1" i="1">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g10f7e7a09f2_0_14"/>
          <p:cNvSpPr/>
          <p:nvPr/>
        </p:nvSpPr>
        <p:spPr>
          <a:xfrm>
            <a:off x="1080475" y="2171250"/>
            <a:ext cx="2583000" cy="2623200"/>
          </a:xfrm>
          <a:prstGeom prst="round2SameRect">
            <a:avLst>
              <a:gd name="adj1" fmla="val 16667"/>
              <a:gd name="adj2" fmla="val 0"/>
            </a:avLst>
          </a:prstGeom>
          <a:solidFill>
            <a:srgbClr val="8E7CC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g10f7e7a09f2_0_14"/>
          <p:cNvSpPr/>
          <p:nvPr/>
        </p:nvSpPr>
        <p:spPr>
          <a:xfrm>
            <a:off x="-146225" y="438675"/>
            <a:ext cx="96507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g10f7e7a09f2_0_14"/>
          <p:cNvSpPr txBox="1">
            <a:spLocks noGrp="1"/>
          </p:cNvSpPr>
          <p:nvPr>
            <p:ph type="body" idx="1"/>
          </p:nvPr>
        </p:nvSpPr>
        <p:spPr>
          <a:xfrm>
            <a:off x="1213475" y="2344525"/>
            <a:ext cx="2331900" cy="15318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1700">
                <a:solidFill>
                  <a:schemeClr val="lt1"/>
                </a:solidFill>
              </a:rPr>
              <a:t>Kebijakan, prosedur, dan aturan yang dikembangkan untuk menangani situasi berulang.</a:t>
            </a:r>
            <a:endParaRPr sz="1700">
              <a:solidFill>
                <a:schemeClr val="lt1"/>
              </a:solidFill>
            </a:endParaRPr>
          </a:p>
        </p:txBody>
      </p:sp>
      <p:sp>
        <p:nvSpPr>
          <p:cNvPr id="627" name="Google Shape;627;g10f7e7a09f2_0_14"/>
          <p:cNvSpPr txBox="1">
            <a:spLocks noGrp="1"/>
          </p:cNvSpPr>
          <p:nvPr>
            <p:ph type="body" idx="4294967295"/>
          </p:nvPr>
        </p:nvSpPr>
        <p:spPr>
          <a:xfrm>
            <a:off x="173525" y="438675"/>
            <a:ext cx="101583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4000" b="1" i="1">
                <a:solidFill>
                  <a:schemeClr val="lt1"/>
                </a:solidFill>
                <a:latin typeface="Calibri"/>
                <a:ea typeface="Calibri"/>
                <a:cs typeface="Calibri"/>
                <a:sym typeface="Calibri"/>
              </a:rPr>
              <a:t>Jenis Perencanaan Berdasarkan Tujuannya</a:t>
            </a:r>
            <a:endParaRPr sz="4000" b="1" i="1">
              <a:solidFill>
                <a:schemeClr val="lt1"/>
              </a:solidFill>
              <a:latin typeface="Calibri"/>
              <a:ea typeface="Calibri"/>
              <a:cs typeface="Calibri"/>
              <a:sym typeface="Calibri"/>
            </a:endParaRPr>
          </a:p>
        </p:txBody>
      </p:sp>
      <p:sp>
        <p:nvSpPr>
          <p:cNvPr id="628" name="Google Shape;628;g10f7e7a09f2_0_14"/>
          <p:cNvSpPr txBox="1">
            <a:spLocks noGrp="1"/>
          </p:cNvSpPr>
          <p:nvPr>
            <p:ph type="body" idx="1"/>
          </p:nvPr>
        </p:nvSpPr>
        <p:spPr>
          <a:xfrm>
            <a:off x="1213475" y="3960750"/>
            <a:ext cx="1875900" cy="719100"/>
          </a:xfrm>
          <a:prstGeom prst="rect">
            <a:avLst/>
          </a:prstGeom>
          <a:noFill/>
          <a:ln>
            <a:noFill/>
          </a:ln>
        </p:spPr>
        <p:txBody>
          <a:bodyPr spcFirstLastPara="1" wrap="square" lIns="117200" tIns="58600" rIns="117200" bIns="58600" anchor="t" anchorCtr="0">
            <a:normAutofit lnSpcReduction="10000"/>
          </a:bodyPr>
          <a:lstStyle/>
          <a:p>
            <a:pPr marL="0" lvl="0" indent="0" algn="l" rtl="0">
              <a:lnSpc>
                <a:spcPct val="100000"/>
              </a:lnSpc>
              <a:spcBef>
                <a:spcPts val="360"/>
              </a:spcBef>
              <a:spcAft>
                <a:spcPts val="0"/>
              </a:spcAft>
              <a:buSzPts val="1800"/>
              <a:buNone/>
            </a:pPr>
            <a:r>
              <a:rPr lang="en-US" sz="1700" b="1">
                <a:solidFill>
                  <a:schemeClr val="lt1"/>
                </a:solidFill>
              </a:rPr>
              <a:t>Outstanding</a:t>
            </a:r>
            <a:endParaRPr sz="1700" b="1">
              <a:solidFill>
                <a:schemeClr val="lt1"/>
              </a:solidFill>
            </a:endParaRPr>
          </a:p>
          <a:p>
            <a:pPr marL="0" lvl="0" indent="0" algn="l" rtl="0">
              <a:lnSpc>
                <a:spcPct val="100000"/>
              </a:lnSpc>
              <a:spcBef>
                <a:spcPts val="360"/>
              </a:spcBef>
              <a:spcAft>
                <a:spcPts val="0"/>
              </a:spcAft>
              <a:buSzPts val="1800"/>
              <a:buNone/>
            </a:pPr>
            <a:r>
              <a:rPr lang="en-US" sz="1700" b="1">
                <a:solidFill>
                  <a:schemeClr val="lt1"/>
                </a:solidFill>
              </a:rPr>
              <a:t>Plan</a:t>
            </a:r>
            <a:endParaRPr sz="1700" b="1">
              <a:solidFill>
                <a:schemeClr val="lt1"/>
              </a:solidFill>
            </a:endParaRPr>
          </a:p>
        </p:txBody>
      </p:sp>
      <p:cxnSp>
        <p:nvCxnSpPr>
          <p:cNvPr id="629" name="Google Shape;629;g10f7e7a09f2_0_14"/>
          <p:cNvCxnSpPr/>
          <p:nvPr/>
        </p:nvCxnSpPr>
        <p:spPr>
          <a:xfrm>
            <a:off x="1266150" y="3832225"/>
            <a:ext cx="1975200" cy="0"/>
          </a:xfrm>
          <a:prstGeom prst="straightConnector1">
            <a:avLst/>
          </a:prstGeom>
          <a:noFill/>
          <a:ln w="9525" cap="flat" cmpd="sng">
            <a:solidFill>
              <a:schemeClr val="dk2"/>
            </a:solidFill>
            <a:prstDash val="solid"/>
            <a:round/>
            <a:headEnd type="none" w="med" len="med"/>
            <a:tailEnd type="none" w="med" len="med"/>
          </a:ln>
        </p:spPr>
      </p:cxnSp>
      <p:sp>
        <p:nvSpPr>
          <p:cNvPr id="630" name="Google Shape;630;g10f7e7a09f2_0_14"/>
          <p:cNvSpPr/>
          <p:nvPr/>
        </p:nvSpPr>
        <p:spPr>
          <a:xfrm>
            <a:off x="4389350" y="2171250"/>
            <a:ext cx="2583000" cy="2623200"/>
          </a:xfrm>
          <a:prstGeom prst="round2SameRect">
            <a:avLst>
              <a:gd name="adj1" fmla="val 16667"/>
              <a:gd name="adj2" fmla="val 0"/>
            </a:avLst>
          </a:prstGeom>
          <a:solidFill>
            <a:srgbClr val="E066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g10f7e7a09f2_0_14"/>
          <p:cNvSpPr txBox="1">
            <a:spLocks noGrp="1"/>
          </p:cNvSpPr>
          <p:nvPr>
            <p:ph type="body" idx="1"/>
          </p:nvPr>
        </p:nvSpPr>
        <p:spPr>
          <a:xfrm>
            <a:off x="4522350" y="2344525"/>
            <a:ext cx="2331900" cy="15318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1700">
                <a:solidFill>
                  <a:schemeClr val="lt1"/>
                </a:solidFill>
              </a:rPr>
              <a:t>Program dan anggaran dikembangkan untuk menangani situasi tertentu</a:t>
            </a:r>
            <a:endParaRPr sz="1700">
              <a:solidFill>
                <a:schemeClr val="lt1"/>
              </a:solidFill>
            </a:endParaRPr>
          </a:p>
        </p:txBody>
      </p:sp>
      <p:sp>
        <p:nvSpPr>
          <p:cNvPr id="632" name="Google Shape;632;g10f7e7a09f2_0_14"/>
          <p:cNvSpPr txBox="1">
            <a:spLocks noGrp="1"/>
          </p:cNvSpPr>
          <p:nvPr>
            <p:ph type="body" idx="1"/>
          </p:nvPr>
        </p:nvSpPr>
        <p:spPr>
          <a:xfrm>
            <a:off x="4522350" y="3960750"/>
            <a:ext cx="1875900" cy="719100"/>
          </a:xfrm>
          <a:prstGeom prst="rect">
            <a:avLst/>
          </a:prstGeom>
          <a:noFill/>
          <a:ln>
            <a:noFill/>
          </a:ln>
        </p:spPr>
        <p:txBody>
          <a:bodyPr spcFirstLastPara="1" wrap="square" lIns="117200" tIns="58600" rIns="117200" bIns="58600" anchor="t" anchorCtr="0">
            <a:normAutofit lnSpcReduction="10000"/>
          </a:bodyPr>
          <a:lstStyle/>
          <a:p>
            <a:pPr marL="0" lvl="0" indent="0" algn="l" rtl="0">
              <a:lnSpc>
                <a:spcPct val="100000"/>
              </a:lnSpc>
              <a:spcBef>
                <a:spcPts val="360"/>
              </a:spcBef>
              <a:spcAft>
                <a:spcPts val="0"/>
              </a:spcAft>
              <a:buSzPts val="1800"/>
              <a:buNone/>
            </a:pPr>
            <a:r>
              <a:rPr lang="en-US" sz="1700" b="1">
                <a:solidFill>
                  <a:schemeClr val="lt1"/>
                </a:solidFill>
              </a:rPr>
              <a:t>Single-Use</a:t>
            </a:r>
            <a:endParaRPr sz="1700" b="1">
              <a:solidFill>
                <a:schemeClr val="lt1"/>
              </a:solidFill>
            </a:endParaRPr>
          </a:p>
          <a:p>
            <a:pPr marL="0" lvl="0" indent="0" algn="l" rtl="0">
              <a:lnSpc>
                <a:spcPct val="100000"/>
              </a:lnSpc>
              <a:spcBef>
                <a:spcPts val="360"/>
              </a:spcBef>
              <a:spcAft>
                <a:spcPts val="0"/>
              </a:spcAft>
              <a:buSzPts val="1800"/>
              <a:buNone/>
            </a:pPr>
            <a:r>
              <a:rPr lang="en-US" sz="1700" b="1">
                <a:solidFill>
                  <a:schemeClr val="lt1"/>
                </a:solidFill>
              </a:rPr>
              <a:t>Plan</a:t>
            </a:r>
            <a:endParaRPr sz="1700" b="1">
              <a:solidFill>
                <a:schemeClr val="lt1"/>
              </a:solidFill>
            </a:endParaRPr>
          </a:p>
        </p:txBody>
      </p:sp>
      <p:cxnSp>
        <p:nvCxnSpPr>
          <p:cNvPr id="633" name="Google Shape;633;g10f7e7a09f2_0_14"/>
          <p:cNvCxnSpPr/>
          <p:nvPr/>
        </p:nvCxnSpPr>
        <p:spPr>
          <a:xfrm>
            <a:off x="4575025" y="3832225"/>
            <a:ext cx="1975200" cy="0"/>
          </a:xfrm>
          <a:prstGeom prst="straightConnector1">
            <a:avLst/>
          </a:prstGeom>
          <a:noFill/>
          <a:ln w="9525" cap="flat" cmpd="sng">
            <a:solidFill>
              <a:schemeClr val="dk2"/>
            </a:solidFill>
            <a:prstDash val="solid"/>
            <a:round/>
            <a:headEnd type="none" w="med" len="med"/>
            <a:tailEnd type="none" w="med" len="med"/>
          </a:ln>
        </p:spPr>
      </p:cxnSp>
      <p:sp>
        <p:nvSpPr>
          <p:cNvPr id="634" name="Google Shape;634;g10f7e7a09f2_0_14"/>
          <p:cNvSpPr txBox="1">
            <a:spLocks noGrp="1"/>
          </p:cNvSpPr>
          <p:nvPr>
            <p:ph type="body" idx="1"/>
          </p:nvPr>
        </p:nvSpPr>
        <p:spPr>
          <a:xfrm>
            <a:off x="4396675" y="4927950"/>
            <a:ext cx="2331900" cy="4575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1700">
                <a:solidFill>
                  <a:schemeClr val="lt1"/>
                </a:solidFill>
              </a:rPr>
              <a:t>*biasanya 1x saja</a:t>
            </a:r>
            <a:endParaRPr sz="1700">
              <a:solidFill>
                <a:schemeClr val="lt1"/>
              </a:solidFill>
            </a:endParaRPr>
          </a:p>
        </p:txBody>
      </p:sp>
      <p:sp>
        <p:nvSpPr>
          <p:cNvPr id="635" name="Google Shape;635;g10f7e7a09f2_0_14"/>
          <p:cNvSpPr/>
          <p:nvPr/>
        </p:nvSpPr>
        <p:spPr>
          <a:xfrm>
            <a:off x="7579875" y="2171250"/>
            <a:ext cx="2583000" cy="2623200"/>
          </a:xfrm>
          <a:prstGeom prst="round2SameRect">
            <a:avLst>
              <a:gd name="adj1" fmla="val 16667"/>
              <a:gd name="adj2" fmla="val 0"/>
            </a:avLst>
          </a:prstGeom>
          <a:solidFill>
            <a:srgbClr val="76A5A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g10f7e7a09f2_0_14"/>
          <p:cNvSpPr txBox="1">
            <a:spLocks noGrp="1"/>
          </p:cNvSpPr>
          <p:nvPr>
            <p:ph type="body" idx="1"/>
          </p:nvPr>
        </p:nvSpPr>
        <p:spPr>
          <a:xfrm>
            <a:off x="7712875" y="2344525"/>
            <a:ext cx="2331900" cy="15318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1700">
                <a:solidFill>
                  <a:schemeClr val="lt1"/>
                </a:solidFill>
              </a:rPr>
              <a:t>Rencana alternatif untuk dilaksanakan jika peristiwa tak terkendali terjadi</a:t>
            </a:r>
            <a:endParaRPr sz="1700">
              <a:solidFill>
                <a:schemeClr val="lt1"/>
              </a:solidFill>
            </a:endParaRPr>
          </a:p>
        </p:txBody>
      </p:sp>
      <p:sp>
        <p:nvSpPr>
          <p:cNvPr id="637" name="Google Shape;637;g10f7e7a09f2_0_14"/>
          <p:cNvSpPr txBox="1">
            <a:spLocks noGrp="1"/>
          </p:cNvSpPr>
          <p:nvPr>
            <p:ph type="body" idx="1"/>
          </p:nvPr>
        </p:nvSpPr>
        <p:spPr>
          <a:xfrm>
            <a:off x="7712875" y="3960750"/>
            <a:ext cx="1875900" cy="719100"/>
          </a:xfrm>
          <a:prstGeom prst="rect">
            <a:avLst/>
          </a:prstGeom>
          <a:noFill/>
          <a:ln>
            <a:noFill/>
          </a:ln>
        </p:spPr>
        <p:txBody>
          <a:bodyPr spcFirstLastPara="1" wrap="square" lIns="117200" tIns="58600" rIns="117200" bIns="58600" anchor="t" anchorCtr="0">
            <a:normAutofit lnSpcReduction="10000"/>
          </a:bodyPr>
          <a:lstStyle/>
          <a:p>
            <a:pPr marL="0" lvl="0" indent="0" algn="l" rtl="0">
              <a:lnSpc>
                <a:spcPct val="100000"/>
              </a:lnSpc>
              <a:spcBef>
                <a:spcPts val="360"/>
              </a:spcBef>
              <a:spcAft>
                <a:spcPts val="0"/>
              </a:spcAft>
              <a:buSzPts val="1800"/>
              <a:buNone/>
            </a:pPr>
            <a:r>
              <a:rPr lang="en-US" sz="1700" b="1">
                <a:solidFill>
                  <a:schemeClr val="lt1"/>
                </a:solidFill>
              </a:rPr>
              <a:t>Contigency</a:t>
            </a:r>
            <a:endParaRPr sz="1700" b="1">
              <a:solidFill>
                <a:schemeClr val="lt1"/>
              </a:solidFill>
            </a:endParaRPr>
          </a:p>
          <a:p>
            <a:pPr marL="0" lvl="0" indent="0" algn="l" rtl="0">
              <a:lnSpc>
                <a:spcPct val="100000"/>
              </a:lnSpc>
              <a:spcBef>
                <a:spcPts val="360"/>
              </a:spcBef>
              <a:spcAft>
                <a:spcPts val="0"/>
              </a:spcAft>
              <a:buSzPts val="1800"/>
              <a:buNone/>
            </a:pPr>
            <a:r>
              <a:rPr lang="en-US" sz="1700" b="1">
                <a:solidFill>
                  <a:schemeClr val="lt1"/>
                </a:solidFill>
              </a:rPr>
              <a:t>Plan</a:t>
            </a:r>
            <a:endParaRPr sz="1700" b="1">
              <a:solidFill>
                <a:schemeClr val="lt1"/>
              </a:solidFill>
            </a:endParaRPr>
          </a:p>
        </p:txBody>
      </p:sp>
      <p:cxnSp>
        <p:nvCxnSpPr>
          <p:cNvPr id="638" name="Google Shape;638;g10f7e7a09f2_0_14"/>
          <p:cNvCxnSpPr/>
          <p:nvPr/>
        </p:nvCxnSpPr>
        <p:spPr>
          <a:xfrm>
            <a:off x="7765550" y="3832225"/>
            <a:ext cx="19752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10c81468532_0_105"/>
          <p:cNvSpPr/>
          <p:nvPr/>
        </p:nvSpPr>
        <p:spPr>
          <a:xfrm>
            <a:off x="1249425" y="1833600"/>
            <a:ext cx="2583000" cy="4362000"/>
          </a:xfrm>
          <a:prstGeom prst="round2SameRect">
            <a:avLst>
              <a:gd name="adj1" fmla="val 16667"/>
              <a:gd name="adj2" fmla="val 0"/>
            </a:avLst>
          </a:prstGeom>
          <a:solidFill>
            <a:srgbClr val="F39C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g10c81468532_0_105"/>
          <p:cNvSpPr/>
          <p:nvPr/>
        </p:nvSpPr>
        <p:spPr>
          <a:xfrm>
            <a:off x="-146225" y="438675"/>
            <a:ext cx="104781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g10c81468532_0_105"/>
          <p:cNvSpPr txBox="1">
            <a:spLocks noGrp="1"/>
          </p:cNvSpPr>
          <p:nvPr>
            <p:ph type="body" idx="1"/>
          </p:nvPr>
        </p:nvSpPr>
        <p:spPr>
          <a:xfrm>
            <a:off x="1382425" y="2006875"/>
            <a:ext cx="2331900" cy="2912400"/>
          </a:xfrm>
          <a:prstGeom prst="rect">
            <a:avLst/>
          </a:prstGeom>
          <a:noFill/>
          <a:ln>
            <a:noFill/>
          </a:ln>
        </p:spPr>
        <p:txBody>
          <a:bodyPr spcFirstLastPara="1" wrap="square" lIns="117200" tIns="58600" rIns="117200" bIns="58600" anchor="t" anchorCtr="0">
            <a:normAutofit lnSpcReduction="10000"/>
          </a:bodyPr>
          <a:lstStyle/>
          <a:p>
            <a:pPr marL="0" lvl="0" indent="0" algn="l" rtl="0">
              <a:lnSpc>
                <a:spcPct val="100000"/>
              </a:lnSpc>
              <a:spcBef>
                <a:spcPts val="360"/>
              </a:spcBef>
              <a:spcAft>
                <a:spcPts val="0"/>
              </a:spcAft>
              <a:buSzPts val="1800"/>
              <a:buNone/>
            </a:pPr>
            <a:r>
              <a:rPr lang="en-US" sz="1700">
                <a:solidFill>
                  <a:schemeClr val="lt1"/>
                </a:solidFill>
              </a:rPr>
              <a:t>Perencanaan yang di dalamnya terdapat uraian mengenai kebijakan jangka panjang dan waktu pelaksanaan yang lama. Umumnya jenis perencanaan seperti ini sangat sulit untuk diubah.</a:t>
            </a:r>
            <a:endParaRPr sz="1700">
              <a:solidFill>
                <a:schemeClr val="lt1"/>
              </a:solidFill>
            </a:endParaRPr>
          </a:p>
        </p:txBody>
      </p:sp>
      <p:sp>
        <p:nvSpPr>
          <p:cNvPr id="646" name="Google Shape;646;g10c81468532_0_105"/>
          <p:cNvSpPr txBox="1">
            <a:spLocks noGrp="1"/>
          </p:cNvSpPr>
          <p:nvPr>
            <p:ph type="body" idx="4294967295"/>
          </p:nvPr>
        </p:nvSpPr>
        <p:spPr>
          <a:xfrm>
            <a:off x="173525" y="438675"/>
            <a:ext cx="101583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4000" b="1" i="1">
                <a:solidFill>
                  <a:schemeClr val="lt1"/>
                </a:solidFill>
                <a:latin typeface="Calibri"/>
                <a:ea typeface="Calibri"/>
                <a:cs typeface="Calibri"/>
                <a:sym typeface="Calibri"/>
              </a:rPr>
              <a:t>Jenis Perencanaan Berdasarkan Ruang Lingkup</a:t>
            </a:r>
            <a:endParaRPr sz="4000" b="1" i="1">
              <a:solidFill>
                <a:schemeClr val="lt1"/>
              </a:solidFill>
              <a:latin typeface="Calibri"/>
              <a:ea typeface="Calibri"/>
              <a:cs typeface="Calibri"/>
              <a:sym typeface="Calibri"/>
            </a:endParaRPr>
          </a:p>
        </p:txBody>
      </p:sp>
      <p:sp>
        <p:nvSpPr>
          <p:cNvPr id="647" name="Google Shape;647;g10c81468532_0_105"/>
          <p:cNvSpPr txBox="1">
            <a:spLocks noGrp="1"/>
          </p:cNvSpPr>
          <p:nvPr>
            <p:ph type="body" idx="1"/>
          </p:nvPr>
        </p:nvSpPr>
        <p:spPr>
          <a:xfrm>
            <a:off x="1382425" y="5176325"/>
            <a:ext cx="1875900" cy="719100"/>
          </a:xfrm>
          <a:prstGeom prst="rect">
            <a:avLst/>
          </a:prstGeom>
          <a:noFill/>
          <a:ln>
            <a:noFill/>
          </a:ln>
        </p:spPr>
        <p:txBody>
          <a:bodyPr spcFirstLastPara="1" wrap="square" lIns="117200" tIns="58600" rIns="117200" bIns="58600" anchor="t" anchorCtr="0">
            <a:normAutofit lnSpcReduction="10000"/>
          </a:bodyPr>
          <a:lstStyle/>
          <a:p>
            <a:pPr marL="0" lvl="0" indent="0" algn="l" rtl="0">
              <a:lnSpc>
                <a:spcPct val="100000"/>
              </a:lnSpc>
              <a:spcBef>
                <a:spcPts val="360"/>
              </a:spcBef>
              <a:spcAft>
                <a:spcPts val="0"/>
              </a:spcAft>
              <a:buSzPts val="1800"/>
              <a:buNone/>
            </a:pPr>
            <a:r>
              <a:rPr lang="en-US" sz="1700" b="1">
                <a:solidFill>
                  <a:schemeClr val="lt1"/>
                </a:solidFill>
              </a:rPr>
              <a:t>Strategic</a:t>
            </a:r>
            <a:endParaRPr sz="1700" b="1">
              <a:solidFill>
                <a:schemeClr val="lt1"/>
              </a:solidFill>
            </a:endParaRPr>
          </a:p>
          <a:p>
            <a:pPr marL="0" lvl="0" indent="0" algn="l" rtl="0">
              <a:lnSpc>
                <a:spcPct val="100000"/>
              </a:lnSpc>
              <a:spcBef>
                <a:spcPts val="360"/>
              </a:spcBef>
              <a:spcAft>
                <a:spcPts val="0"/>
              </a:spcAft>
              <a:buSzPts val="1800"/>
              <a:buNone/>
            </a:pPr>
            <a:r>
              <a:rPr lang="en-US" sz="1700" b="1">
                <a:solidFill>
                  <a:schemeClr val="lt1"/>
                </a:solidFill>
              </a:rPr>
              <a:t>Planning</a:t>
            </a:r>
            <a:endParaRPr sz="1700" b="1">
              <a:solidFill>
                <a:schemeClr val="lt1"/>
              </a:solidFill>
            </a:endParaRPr>
          </a:p>
        </p:txBody>
      </p:sp>
      <p:cxnSp>
        <p:nvCxnSpPr>
          <p:cNvPr id="648" name="Google Shape;648;g10c81468532_0_105"/>
          <p:cNvCxnSpPr/>
          <p:nvPr/>
        </p:nvCxnSpPr>
        <p:spPr>
          <a:xfrm>
            <a:off x="1435100" y="5047800"/>
            <a:ext cx="1975200" cy="0"/>
          </a:xfrm>
          <a:prstGeom prst="straightConnector1">
            <a:avLst/>
          </a:prstGeom>
          <a:noFill/>
          <a:ln w="9525" cap="flat" cmpd="sng">
            <a:solidFill>
              <a:schemeClr val="dk2"/>
            </a:solidFill>
            <a:prstDash val="solid"/>
            <a:round/>
            <a:headEnd type="none" w="med" len="med"/>
            <a:tailEnd type="none" w="med" len="med"/>
          </a:ln>
        </p:spPr>
      </p:cxnSp>
      <p:sp>
        <p:nvSpPr>
          <p:cNvPr id="649" name="Google Shape;649;g10c81468532_0_105"/>
          <p:cNvSpPr/>
          <p:nvPr/>
        </p:nvSpPr>
        <p:spPr>
          <a:xfrm>
            <a:off x="4558300" y="1833600"/>
            <a:ext cx="2583000" cy="4362000"/>
          </a:xfrm>
          <a:prstGeom prst="round2SameRect">
            <a:avLst>
              <a:gd name="adj1" fmla="val 16667"/>
              <a:gd name="adj2" fmla="val 0"/>
            </a:avLst>
          </a:prstGeom>
          <a:solidFill>
            <a:srgbClr val="B45F0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g10c81468532_0_105"/>
          <p:cNvSpPr txBox="1">
            <a:spLocks noGrp="1"/>
          </p:cNvSpPr>
          <p:nvPr>
            <p:ph type="body" idx="1"/>
          </p:nvPr>
        </p:nvSpPr>
        <p:spPr>
          <a:xfrm>
            <a:off x="4691300" y="2006875"/>
            <a:ext cx="2331900" cy="29124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1700">
                <a:solidFill>
                  <a:schemeClr val="lt1"/>
                </a:solidFill>
              </a:rPr>
              <a:t>Perencanaan yang di dalamnya terdapat uraian tentang kebijakan yang bersifat jangka pendek, mudah disesuaikan aktivitasnya selama tujuannya masih sama.</a:t>
            </a:r>
            <a:endParaRPr sz="1700">
              <a:solidFill>
                <a:schemeClr val="lt1"/>
              </a:solidFill>
            </a:endParaRPr>
          </a:p>
        </p:txBody>
      </p:sp>
      <p:sp>
        <p:nvSpPr>
          <p:cNvPr id="651" name="Google Shape;651;g10c81468532_0_105"/>
          <p:cNvSpPr txBox="1">
            <a:spLocks noGrp="1"/>
          </p:cNvSpPr>
          <p:nvPr>
            <p:ph type="body" idx="1"/>
          </p:nvPr>
        </p:nvSpPr>
        <p:spPr>
          <a:xfrm>
            <a:off x="4843300" y="5176325"/>
            <a:ext cx="1875900" cy="719100"/>
          </a:xfrm>
          <a:prstGeom prst="rect">
            <a:avLst/>
          </a:prstGeom>
          <a:noFill/>
          <a:ln>
            <a:noFill/>
          </a:ln>
        </p:spPr>
        <p:txBody>
          <a:bodyPr spcFirstLastPara="1" wrap="square" lIns="117200" tIns="58600" rIns="117200" bIns="58600" anchor="t" anchorCtr="0">
            <a:normAutofit lnSpcReduction="10000"/>
          </a:bodyPr>
          <a:lstStyle/>
          <a:p>
            <a:pPr marL="0" lvl="0" indent="0" algn="l" rtl="0">
              <a:lnSpc>
                <a:spcPct val="100000"/>
              </a:lnSpc>
              <a:spcBef>
                <a:spcPts val="360"/>
              </a:spcBef>
              <a:spcAft>
                <a:spcPts val="0"/>
              </a:spcAft>
              <a:buSzPts val="1800"/>
              <a:buNone/>
            </a:pPr>
            <a:r>
              <a:rPr lang="en-US" sz="1700" b="1">
                <a:solidFill>
                  <a:schemeClr val="lt1"/>
                </a:solidFill>
              </a:rPr>
              <a:t>Tactical</a:t>
            </a:r>
            <a:endParaRPr sz="1700" b="1">
              <a:solidFill>
                <a:schemeClr val="lt1"/>
              </a:solidFill>
            </a:endParaRPr>
          </a:p>
          <a:p>
            <a:pPr marL="0" lvl="0" indent="0" algn="l" rtl="0">
              <a:lnSpc>
                <a:spcPct val="100000"/>
              </a:lnSpc>
              <a:spcBef>
                <a:spcPts val="360"/>
              </a:spcBef>
              <a:spcAft>
                <a:spcPts val="0"/>
              </a:spcAft>
              <a:buSzPts val="1800"/>
              <a:buNone/>
            </a:pPr>
            <a:r>
              <a:rPr lang="en-US" sz="1700" b="1">
                <a:solidFill>
                  <a:schemeClr val="lt1"/>
                </a:solidFill>
              </a:rPr>
              <a:t>Planning</a:t>
            </a:r>
            <a:endParaRPr sz="1700" b="1">
              <a:solidFill>
                <a:schemeClr val="lt1"/>
              </a:solidFill>
            </a:endParaRPr>
          </a:p>
        </p:txBody>
      </p:sp>
      <p:cxnSp>
        <p:nvCxnSpPr>
          <p:cNvPr id="652" name="Google Shape;652;g10c81468532_0_105"/>
          <p:cNvCxnSpPr/>
          <p:nvPr/>
        </p:nvCxnSpPr>
        <p:spPr>
          <a:xfrm>
            <a:off x="4895975" y="5047800"/>
            <a:ext cx="1975200" cy="0"/>
          </a:xfrm>
          <a:prstGeom prst="straightConnector1">
            <a:avLst/>
          </a:prstGeom>
          <a:noFill/>
          <a:ln w="9525" cap="flat" cmpd="sng">
            <a:solidFill>
              <a:schemeClr val="dk2"/>
            </a:solidFill>
            <a:prstDash val="solid"/>
            <a:round/>
            <a:headEnd type="none" w="med" len="med"/>
            <a:tailEnd type="none" w="med" len="med"/>
          </a:ln>
        </p:spPr>
      </p:cxnSp>
      <p:sp>
        <p:nvSpPr>
          <p:cNvPr id="653" name="Google Shape;653;g10c81468532_0_105"/>
          <p:cNvSpPr/>
          <p:nvPr/>
        </p:nvSpPr>
        <p:spPr>
          <a:xfrm>
            <a:off x="7748825" y="1833600"/>
            <a:ext cx="2583000" cy="4362000"/>
          </a:xfrm>
          <a:prstGeom prst="round2SameRect">
            <a:avLst>
              <a:gd name="adj1" fmla="val 16667"/>
              <a:gd name="adj2" fmla="val 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g10c81468532_0_105"/>
          <p:cNvSpPr txBox="1">
            <a:spLocks noGrp="1"/>
          </p:cNvSpPr>
          <p:nvPr>
            <p:ph type="body" idx="1"/>
          </p:nvPr>
        </p:nvSpPr>
        <p:spPr>
          <a:xfrm>
            <a:off x="7881825" y="2006875"/>
            <a:ext cx="2331900" cy="29124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1700"/>
              <a:t>Perencanaan yang di dalamnya terdapat penjelasan secara menyeluruh dan sifatnya terpadu.</a:t>
            </a:r>
            <a:endParaRPr sz="1700"/>
          </a:p>
        </p:txBody>
      </p:sp>
      <p:sp>
        <p:nvSpPr>
          <p:cNvPr id="655" name="Google Shape;655;g10c81468532_0_105"/>
          <p:cNvSpPr txBox="1">
            <a:spLocks noGrp="1"/>
          </p:cNvSpPr>
          <p:nvPr>
            <p:ph type="body" idx="1"/>
          </p:nvPr>
        </p:nvSpPr>
        <p:spPr>
          <a:xfrm>
            <a:off x="8118175" y="5240588"/>
            <a:ext cx="1875900" cy="719100"/>
          </a:xfrm>
          <a:prstGeom prst="rect">
            <a:avLst/>
          </a:prstGeom>
          <a:noFill/>
          <a:ln>
            <a:noFill/>
          </a:ln>
        </p:spPr>
        <p:txBody>
          <a:bodyPr spcFirstLastPara="1" wrap="square" lIns="117200" tIns="58600" rIns="117200" bIns="58600" anchor="t" anchorCtr="0">
            <a:normAutofit lnSpcReduction="10000"/>
          </a:bodyPr>
          <a:lstStyle/>
          <a:p>
            <a:pPr marL="0" lvl="0" indent="0" algn="l" rtl="0">
              <a:lnSpc>
                <a:spcPct val="100000"/>
              </a:lnSpc>
              <a:spcBef>
                <a:spcPts val="360"/>
              </a:spcBef>
              <a:spcAft>
                <a:spcPts val="0"/>
              </a:spcAft>
              <a:buSzPts val="1800"/>
              <a:buNone/>
            </a:pPr>
            <a:r>
              <a:rPr lang="en-US" sz="1700" b="1"/>
              <a:t>Integrated</a:t>
            </a:r>
            <a:endParaRPr sz="1700" b="1"/>
          </a:p>
          <a:p>
            <a:pPr marL="0" lvl="0" indent="0" algn="l" rtl="0">
              <a:lnSpc>
                <a:spcPct val="100000"/>
              </a:lnSpc>
              <a:spcBef>
                <a:spcPts val="360"/>
              </a:spcBef>
              <a:spcAft>
                <a:spcPts val="0"/>
              </a:spcAft>
              <a:buSzPts val="1800"/>
              <a:buNone/>
            </a:pPr>
            <a:r>
              <a:rPr lang="en-US" sz="1700" b="1"/>
              <a:t>Planning</a:t>
            </a:r>
            <a:endParaRPr sz="1700" b="1"/>
          </a:p>
        </p:txBody>
      </p:sp>
      <p:cxnSp>
        <p:nvCxnSpPr>
          <p:cNvPr id="656" name="Google Shape;656;g10c81468532_0_105"/>
          <p:cNvCxnSpPr/>
          <p:nvPr/>
        </p:nvCxnSpPr>
        <p:spPr>
          <a:xfrm>
            <a:off x="8170850" y="5112063"/>
            <a:ext cx="19752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g10c81468532_0_123"/>
          <p:cNvSpPr/>
          <p:nvPr/>
        </p:nvSpPr>
        <p:spPr>
          <a:xfrm>
            <a:off x="1249425" y="1833600"/>
            <a:ext cx="2583000" cy="4362000"/>
          </a:xfrm>
          <a:prstGeom prst="round2SameRect">
            <a:avLst>
              <a:gd name="adj1" fmla="val 16667"/>
              <a:gd name="adj2" fmla="val 0"/>
            </a:avLst>
          </a:prstGeom>
          <a:solidFill>
            <a:srgbClr val="C27BA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g10c81468532_0_123"/>
          <p:cNvSpPr/>
          <p:nvPr/>
        </p:nvSpPr>
        <p:spPr>
          <a:xfrm>
            <a:off x="-146225" y="438675"/>
            <a:ext cx="104781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g10c81468532_0_123"/>
          <p:cNvSpPr txBox="1">
            <a:spLocks noGrp="1"/>
          </p:cNvSpPr>
          <p:nvPr>
            <p:ph type="body" idx="1"/>
          </p:nvPr>
        </p:nvSpPr>
        <p:spPr>
          <a:xfrm>
            <a:off x="1382425" y="2006875"/>
            <a:ext cx="2331900" cy="29124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1700">
                <a:solidFill>
                  <a:schemeClr val="lt1"/>
                </a:solidFill>
              </a:rPr>
              <a:t>Perencanaan yang fokus kepada kebijakan organisasi dimana di dalamnya terdapat tujuan jangka panjang dan ruang lingkupnya luas.</a:t>
            </a:r>
            <a:endParaRPr sz="1700">
              <a:solidFill>
                <a:schemeClr val="lt1"/>
              </a:solidFill>
            </a:endParaRPr>
          </a:p>
        </p:txBody>
      </p:sp>
      <p:sp>
        <p:nvSpPr>
          <p:cNvPr id="664" name="Google Shape;664;g10c81468532_0_123"/>
          <p:cNvSpPr txBox="1">
            <a:spLocks noGrp="1"/>
          </p:cNvSpPr>
          <p:nvPr>
            <p:ph type="body" idx="4294967295"/>
          </p:nvPr>
        </p:nvSpPr>
        <p:spPr>
          <a:xfrm>
            <a:off x="173525" y="438675"/>
            <a:ext cx="101583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4000" b="1" i="1">
                <a:solidFill>
                  <a:schemeClr val="lt1"/>
                </a:solidFill>
                <a:latin typeface="Calibri"/>
                <a:ea typeface="Calibri"/>
                <a:cs typeface="Calibri"/>
                <a:sym typeface="Calibri"/>
              </a:rPr>
              <a:t>Jenis Perencanaan Berdasarkan Tingkatan</a:t>
            </a:r>
            <a:endParaRPr sz="4000" b="1" i="1">
              <a:solidFill>
                <a:schemeClr val="lt1"/>
              </a:solidFill>
              <a:latin typeface="Calibri"/>
              <a:ea typeface="Calibri"/>
              <a:cs typeface="Calibri"/>
              <a:sym typeface="Calibri"/>
            </a:endParaRPr>
          </a:p>
        </p:txBody>
      </p:sp>
      <p:sp>
        <p:nvSpPr>
          <p:cNvPr id="665" name="Google Shape;665;g10c81468532_0_123"/>
          <p:cNvSpPr txBox="1">
            <a:spLocks noGrp="1"/>
          </p:cNvSpPr>
          <p:nvPr>
            <p:ph type="body" idx="1"/>
          </p:nvPr>
        </p:nvSpPr>
        <p:spPr>
          <a:xfrm>
            <a:off x="1382425" y="5176325"/>
            <a:ext cx="1875900" cy="719100"/>
          </a:xfrm>
          <a:prstGeom prst="rect">
            <a:avLst/>
          </a:prstGeom>
          <a:noFill/>
          <a:ln>
            <a:noFill/>
          </a:ln>
        </p:spPr>
        <p:txBody>
          <a:bodyPr spcFirstLastPara="1" wrap="square" lIns="117200" tIns="58600" rIns="117200" bIns="58600" anchor="t" anchorCtr="0">
            <a:normAutofit lnSpcReduction="10000"/>
          </a:bodyPr>
          <a:lstStyle/>
          <a:p>
            <a:pPr marL="0" lvl="0" indent="0" algn="l" rtl="0">
              <a:lnSpc>
                <a:spcPct val="100000"/>
              </a:lnSpc>
              <a:spcBef>
                <a:spcPts val="360"/>
              </a:spcBef>
              <a:spcAft>
                <a:spcPts val="0"/>
              </a:spcAft>
              <a:buSzPts val="1800"/>
              <a:buNone/>
            </a:pPr>
            <a:r>
              <a:rPr lang="en-US" sz="1700" b="1">
                <a:solidFill>
                  <a:schemeClr val="lt1"/>
                </a:solidFill>
              </a:rPr>
              <a:t>Master</a:t>
            </a:r>
            <a:endParaRPr sz="1700" b="1">
              <a:solidFill>
                <a:schemeClr val="lt1"/>
              </a:solidFill>
            </a:endParaRPr>
          </a:p>
          <a:p>
            <a:pPr marL="0" lvl="0" indent="0" algn="l" rtl="0">
              <a:lnSpc>
                <a:spcPct val="100000"/>
              </a:lnSpc>
              <a:spcBef>
                <a:spcPts val="360"/>
              </a:spcBef>
              <a:spcAft>
                <a:spcPts val="0"/>
              </a:spcAft>
              <a:buSzPts val="1800"/>
              <a:buNone/>
            </a:pPr>
            <a:r>
              <a:rPr lang="en-US" sz="1700" b="1">
                <a:solidFill>
                  <a:schemeClr val="lt1"/>
                </a:solidFill>
              </a:rPr>
              <a:t>Plan</a:t>
            </a:r>
            <a:endParaRPr sz="1700" b="1">
              <a:solidFill>
                <a:schemeClr val="lt1"/>
              </a:solidFill>
            </a:endParaRPr>
          </a:p>
        </p:txBody>
      </p:sp>
      <p:cxnSp>
        <p:nvCxnSpPr>
          <p:cNvPr id="666" name="Google Shape;666;g10c81468532_0_123"/>
          <p:cNvCxnSpPr/>
          <p:nvPr/>
        </p:nvCxnSpPr>
        <p:spPr>
          <a:xfrm>
            <a:off x="1435100" y="5047800"/>
            <a:ext cx="1975200" cy="0"/>
          </a:xfrm>
          <a:prstGeom prst="straightConnector1">
            <a:avLst/>
          </a:prstGeom>
          <a:noFill/>
          <a:ln w="9525" cap="flat" cmpd="sng">
            <a:solidFill>
              <a:schemeClr val="dk2"/>
            </a:solidFill>
            <a:prstDash val="solid"/>
            <a:round/>
            <a:headEnd type="none" w="med" len="med"/>
            <a:tailEnd type="none" w="med" len="med"/>
          </a:ln>
        </p:spPr>
      </p:cxnSp>
      <p:sp>
        <p:nvSpPr>
          <p:cNvPr id="667" name="Google Shape;667;g10c81468532_0_123"/>
          <p:cNvSpPr/>
          <p:nvPr/>
        </p:nvSpPr>
        <p:spPr>
          <a:xfrm>
            <a:off x="4558300" y="1833600"/>
            <a:ext cx="2583000" cy="4362000"/>
          </a:xfrm>
          <a:prstGeom prst="round2SameRect">
            <a:avLst>
              <a:gd name="adj1" fmla="val 16667"/>
              <a:gd name="adj2" fmla="val 0"/>
            </a:avLst>
          </a:prstGeom>
          <a:solidFill>
            <a:srgbClr val="6D9EE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g10c81468532_0_123"/>
          <p:cNvSpPr txBox="1">
            <a:spLocks noGrp="1"/>
          </p:cNvSpPr>
          <p:nvPr>
            <p:ph type="body" idx="1"/>
          </p:nvPr>
        </p:nvSpPr>
        <p:spPr>
          <a:xfrm>
            <a:off x="4691300" y="2006875"/>
            <a:ext cx="2331900" cy="29124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1700">
                <a:solidFill>
                  <a:schemeClr val="lt1"/>
                </a:solidFill>
              </a:rPr>
              <a:t>Perencanaan yang fokus kepada pedoman atau petunjuk pelaksanaan program-program organisasi.</a:t>
            </a:r>
            <a:endParaRPr sz="1700">
              <a:solidFill>
                <a:schemeClr val="lt1"/>
              </a:solidFill>
            </a:endParaRPr>
          </a:p>
        </p:txBody>
      </p:sp>
      <p:sp>
        <p:nvSpPr>
          <p:cNvPr id="669" name="Google Shape;669;g10c81468532_0_123"/>
          <p:cNvSpPr txBox="1">
            <a:spLocks noGrp="1"/>
          </p:cNvSpPr>
          <p:nvPr>
            <p:ph type="body" idx="1"/>
          </p:nvPr>
        </p:nvSpPr>
        <p:spPr>
          <a:xfrm>
            <a:off x="4843300" y="5176325"/>
            <a:ext cx="1875900" cy="719100"/>
          </a:xfrm>
          <a:prstGeom prst="rect">
            <a:avLst/>
          </a:prstGeom>
          <a:noFill/>
          <a:ln>
            <a:noFill/>
          </a:ln>
        </p:spPr>
        <p:txBody>
          <a:bodyPr spcFirstLastPara="1" wrap="square" lIns="117200" tIns="58600" rIns="117200" bIns="58600" anchor="t" anchorCtr="0">
            <a:normAutofit lnSpcReduction="10000"/>
          </a:bodyPr>
          <a:lstStyle/>
          <a:p>
            <a:pPr marL="0" lvl="0" indent="0" algn="l" rtl="0">
              <a:lnSpc>
                <a:spcPct val="100000"/>
              </a:lnSpc>
              <a:spcBef>
                <a:spcPts val="360"/>
              </a:spcBef>
              <a:spcAft>
                <a:spcPts val="0"/>
              </a:spcAft>
              <a:buSzPts val="1800"/>
              <a:buNone/>
            </a:pPr>
            <a:r>
              <a:rPr lang="en-US" sz="1700" b="1">
                <a:solidFill>
                  <a:schemeClr val="lt1"/>
                </a:solidFill>
              </a:rPr>
              <a:t>Operational</a:t>
            </a:r>
            <a:endParaRPr sz="1700" b="1">
              <a:solidFill>
                <a:schemeClr val="lt1"/>
              </a:solidFill>
            </a:endParaRPr>
          </a:p>
          <a:p>
            <a:pPr marL="0" lvl="0" indent="0" algn="l" rtl="0">
              <a:lnSpc>
                <a:spcPct val="100000"/>
              </a:lnSpc>
              <a:spcBef>
                <a:spcPts val="360"/>
              </a:spcBef>
              <a:spcAft>
                <a:spcPts val="0"/>
              </a:spcAft>
              <a:buSzPts val="1800"/>
              <a:buNone/>
            </a:pPr>
            <a:r>
              <a:rPr lang="en-US" sz="1700" b="1">
                <a:solidFill>
                  <a:schemeClr val="lt1"/>
                </a:solidFill>
              </a:rPr>
              <a:t>Planning</a:t>
            </a:r>
            <a:endParaRPr sz="1700" b="1">
              <a:solidFill>
                <a:schemeClr val="lt1"/>
              </a:solidFill>
            </a:endParaRPr>
          </a:p>
        </p:txBody>
      </p:sp>
      <p:cxnSp>
        <p:nvCxnSpPr>
          <p:cNvPr id="670" name="Google Shape;670;g10c81468532_0_123"/>
          <p:cNvCxnSpPr/>
          <p:nvPr/>
        </p:nvCxnSpPr>
        <p:spPr>
          <a:xfrm>
            <a:off x="4895975" y="5047800"/>
            <a:ext cx="1975200" cy="0"/>
          </a:xfrm>
          <a:prstGeom prst="straightConnector1">
            <a:avLst/>
          </a:prstGeom>
          <a:noFill/>
          <a:ln w="9525" cap="flat" cmpd="sng">
            <a:solidFill>
              <a:schemeClr val="dk2"/>
            </a:solidFill>
            <a:prstDash val="solid"/>
            <a:round/>
            <a:headEnd type="none" w="med" len="med"/>
            <a:tailEnd type="none" w="med" len="med"/>
          </a:ln>
        </p:spPr>
      </p:cxnSp>
      <p:sp>
        <p:nvSpPr>
          <p:cNvPr id="671" name="Google Shape;671;g10c81468532_0_123"/>
          <p:cNvSpPr/>
          <p:nvPr/>
        </p:nvSpPr>
        <p:spPr>
          <a:xfrm>
            <a:off x="7748825" y="1833600"/>
            <a:ext cx="2583000" cy="4362000"/>
          </a:xfrm>
          <a:prstGeom prst="round2SameRect">
            <a:avLst>
              <a:gd name="adj1" fmla="val 16667"/>
              <a:gd name="adj2" fmla="val 0"/>
            </a:avLst>
          </a:prstGeom>
          <a:solidFill>
            <a:srgbClr val="CC412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g10c81468532_0_123"/>
          <p:cNvSpPr txBox="1">
            <a:spLocks noGrp="1"/>
          </p:cNvSpPr>
          <p:nvPr>
            <p:ph type="body" idx="1"/>
          </p:nvPr>
        </p:nvSpPr>
        <p:spPr>
          <a:xfrm>
            <a:off x="7881825" y="2006875"/>
            <a:ext cx="2331900" cy="29124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1700"/>
              <a:t>Perencanaan yang di dalamnya terdapat aktivitas harian yang bersifat rutin.</a:t>
            </a:r>
            <a:endParaRPr sz="1700"/>
          </a:p>
        </p:txBody>
      </p:sp>
      <p:sp>
        <p:nvSpPr>
          <p:cNvPr id="673" name="Google Shape;673;g10c81468532_0_123"/>
          <p:cNvSpPr txBox="1">
            <a:spLocks noGrp="1"/>
          </p:cNvSpPr>
          <p:nvPr>
            <p:ph type="body" idx="1"/>
          </p:nvPr>
        </p:nvSpPr>
        <p:spPr>
          <a:xfrm>
            <a:off x="8118175" y="5240588"/>
            <a:ext cx="1875900" cy="719100"/>
          </a:xfrm>
          <a:prstGeom prst="rect">
            <a:avLst/>
          </a:prstGeom>
          <a:noFill/>
          <a:ln>
            <a:noFill/>
          </a:ln>
        </p:spPr>
        <p:txBody>
          <a:bodyPr spcFirstLastPara="1" wrap="square" lIns="117200" tIns="58600" rIns="117200" bIns="58600" anchor="t" anchorCtr="0">
            <a:normAutofit lnSpcReduction="10000"/>
          </a:bodyPr>
          <a:lstStyle/>
          <a:p>
            <a:pPr marL="0" lvl="0" indent="0" algn="l" rtl="0">
              <a:lnSpc>
                <a:spcPct val="100000"/>
              </a:lnSpc>
              <a:spcBef>
                <a:spcPts val="360"/>
              </a:spcBef>
              <a:spcAft>
                <a:spcPts val="0"/>
              </a:spcAft>
              <a:buSzPts val="1800"/>
              <a:buNone/>
            </a:pPr>
            <a:r>
              <a:rPr lang="en-US" sz="1700" b="1"/>
              <a:t>Day to Day</a:t>
            </a:r>
            <a:endParaRPr sz="1700" b="1"/>
          </a:p>
          <a:p>
            <a:pPr marL="0" lvl="0" indent="0" algn="l" rtl="0">
              <a:lnSpc>
                <a:spcPct val="100000"/>
              </a:lnSpc>
              <a:spcBef>
                <a:spcPts val="360"/>
              </a:spcBef>
              <a:spcAft>
                <a:spcPts val="0"/>
              </a:spcAft>
              <a:buSzPts val="1800"/>
              <a:buNone/>
            </a:pPr>
            <a:r>
              <a:rPr lang="en-US" sz="1700" b="1"/>
              <a:t>Planning</a:t>
            </a:r>
            <a:endParaRPr sz="1700" b="1"/>
          </a:p>
        </p:txBody>
      </p:sp>
      <p:cxnSp>
        <p:nvCxnSpPr>
          <p:cNvPr id="674" name="Google Shape;674;g10c81468532_0_123"/>
          <p:cNvCxnSpPr/>
          <p:nvPr/>
        </p:nvCxnSpPr>
        <p:spPr>
          <a:xfrm>
            <a:off x="8170850" y="5112063"/>
            <a:ext cx="19752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g10c81468532_0_140"/>
          <p:cNvSpPr/>
          <p:nvPr/>
        </p:nvSpPr>
        <p:spPr>
          <a:xfrm>
            <a:off x="1249425" y="1833600"/>
            <a:ext cx="2583000" cy="4362000"/>
          </a:xfrm>
          <a:prstGeom prst="round2SameRect">
            <a:avLst>
              <a:gd name="adj1" fmla="val 16667"/>
              <a:gd name="adj2" fmla="val 0"/>
            </a:avLst>
          </a:prstGeom>
          <a:solidFill>
            <a:srgbClr val="F39C2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g10c81468532_0_140"/>
          <p:cNvSpPr/>
          <p:nvPr/>
        </p:nvSpPr>
        <p:spPr>
          <a:xfrm>
            <a:off x="-146225" y="438675"/>
            <a:ext cx="104781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g10c81468532_0_140"/>
          <p:cNvSpPr txBox="1">
            <a:spLocks noGrp="1"/>
          </p:cNvSpPr>
          <p:nvPr>
            <p:ph type="body" idx="1"/>
          </p:nvPr>
        </p:nvSpPr>
        <p:spPr>
          <a:xfrm>
            <a:off x="1382425" y="2006875"/>
            <a:ext cx="2331900" cy="29124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1700">
                <a:solidFill>
                  <a:schemeClr val="lt1"/>
                </a:solidFill>
              </a:rPr>
              <a:t>Rencana yang meliputi banyak tahun, mungkin bahkan beberapa dekade; rencana jangka panjang biasanya untuk lima tahun atau lebih.</a:t>
            </a:r>
            <a:endParaRPr sz="1700">
              <a:solidFill>
                <a:schemeClr val="lt1"/>
              </a:solidFill>
            </a:endParaRPr>
          </a:p>
        </p:txBody>
      </p:sp>
      <p:sp>
        <p:nvSpPr>
          <p:cNvPr id="682" name="Google Shape;682;g10c81468532_0_140"/>
          <p:cNvSpPr txBox="1">
            <a:spLocks noGrp="1"/>
          </p:cNvSpPr>
          <p:nvPr>
            <p:ph type="body" idx="4294967295"/>
          </p:nvPr>
        </p:nvSpPr>
        <p:spPr>
          <a:xfrm>
            <a:off x="173525" y="438675"/>
            <a:ext cx="101583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4000" b="1" i="1">
                <a:solidFill>
                  <a:schemeClr val="lt1"/>
                </a:solidFill>
                <a:latin typeface="Calibri"/>
                <a:ea typeface="Calibri"/>
                <a:cs typeface="Calibri"/>
                <a:sym typeface="Calibri"/>
              </a:rPr>
              <a:t>Jenis Perencanaan Berdasarkan Jangka Waktu</a:t>
            </a:r>
            <a:endParaRPr sz="4000" b="1" i="1">
              <a:solidFill>
                <a:schemeClr val="lt1"/>
              </a:solidFill>
              <a:latin typeface="Calibri"/>
              <a:ea typeface="Calibri"/>
              <a:cs typeface="Calibri"/>
              <a:sym typeface="Calibri"/>
            </a:endParaRPr>
          </a:p>
        </p:txBody>
      </p:sp>
      <p:sp>
        <p:nvSpPr>
          <p:cNvPr id="683" name="Google Shape;683;g10c81468532_0_140"/>
          <p:cNvSpPr txBox="1">
            <a:spLocks noGrp="1"/>
          </p:cNvSpPr>
          <p:nvPr>
            <p:ph type="body" idx="1"/>
          </p:nvPr>
        </p:nvSpPr>
        <p:spPr>
          <a:xfrm>
            <a:off x="1382425" y="5176325"/>
            <a:ext cx="1875900" cy="719100"/>
          </a:xfrm>
          <a:prstGeom prst="rect">
            <a:avLst/>
          </a:prstGeom>
          <a:noFill/>
          <a:ln>
            <a:noFill/>
          </a:ln>
        </p:spPr>
        <p:txBody>
          <a:bodyPr spcFirstLastPara="1" wrap="square" lIns="117200" tIns="58600" rIns="117200" bIns="58600" anchor="t" anchorCtr="0">
            <a:normAutofit lnSpcReduction="10000"/>
          </a:bodyPr>
          <a:lstStyle/>
          <a:p>
            <a:pPr marL="0" lvl="0" indent="0" algn="l" rtl="0">
              <a:lnSpc>
                <a:spcPct val="100000"/>
              </a:lnSpc>
              <a:spcBef>
                <a:spcPts val="360"/>
              </a:spcBef>
              <a:spcAft>
                <a:spcPts val="0"/>
              </a:spcAft>
              <a:buSzPts val="1800"/>
              <a:buNone/>
            </a:pPr>
            <a:r>
              <a:rPr lang="en-US" sz="1700" b="1">
                <a:solidFill>
                  <a:schemeClr val="lt1"/>
                </a:solidFill>
              </a:rPr>
              <a:t>Long-Term</a:t>
            </a:r>
            <a:endParaRPr sz="1700" b="1">
              <a:solidFill>
                <a:schemeClr val="lt1"/>
              </a:solidFill>
            </a:endParaRPr>
          </a:p>
          <a:p>
            <a:pPr marL="0" lvl="0" indent="0" algn="l" rtl="0">
              <a:lnSpc>
                <a:spcPct val="100000"/>
              </a:lnSpc>
              <a:spcBef>
                <a:spcPts val="360"/>
              </a:spcBef>
              <a:spcAft>
                <a:spcPts val="0"/>
              </a:spcAft>
              <a:buSzPts val="1800"/>
              <a:buNone/>
            </a:pPr>
            <a:r>
              <a:rPr lang="en-US" sz="1700" b="1">
                <a:solidFill>
                  <a:schemeClr val="lt1"/>
                </a:solidFill>
              </a:rPr>
              <a:t>Plan</a:t>
            </a:r>
            <a:endParaRPr sz="1700" b="1">
              <a:solidFill>
                <a:schemeClr val="lt1"/>
              </a:solidFill>
            </a:endParaRPr>
          </a:p>
        </p:txBody>
      </p:sp>
      <p:cxnSp>
        <p:nvCxnSpPr>
          <p:cNvPr id="684" name="Google Shape;684;g10c81468532_0_140"/>
          <p:cNvCxnSpPr/>
          <p:nvPr/>
        </p:nvCxnSpPr>
        <p:spPr>
          <a:xfrm>
            <a:off x="1435100" y="5047800"/>
            <a:ext cx="1975200" cy="0"/>
          </a:xfrm>
          <a:prstGeom prst="straightConnector1">
            <a:avLst/>
          </a:prstGeom>
          <a:noFill/>
          <a:ln w="9525" cap="flat" cmpd="sng">
            <a:solidFill>
              <a:schemeClr val="dk2"/>
            </a:solidFill>
            <a:prstDash val="solid"/>
            <a:round/>
            <a:headEnd type="none" w="med" len="med"/>
            <a:tailEnd type="none" w="med" len="med"/>
          </a:ln>
        </p:spPr>
      </p:cxnSp>
      <p:sp>
        <p:nvSpPr>
          <p:cNvPr id="685" name="Google Shape;685;g10c81468532_0_140"/>
          <p:cNvSpPr/>
          <p:nvPr/>
        </p:nvSpPr>
        <p:spPr>
          <a:xfrm>
            <a:off x="4558300" y="1833600"/>
            <a:ext cx="2583000" cy="4362000"/>
          </a:xfrm>
          <a:prstGeom prst="round2SameRect">
            <a:avLst>
              <a:gd name="adj1" fmla="val 16667"/>
              <a:gd name="adj2" fmla="val 0"/>
            </a:avLst>
          </a:prstGeom>
          <a:solidFill>
            <a:srgbClr val="B45F0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g10c81468532_0_140"/>
          <p:cNvSpPr txBox="1">
            <a:spLocks noGrp="1"/>
          </p:cNvSpPr>
          <p:nvPr>
            <p:ph type="body" idx="1"/>
          </p:nvPr>
        </p:nvSpPr>
        <p:spPr>
          <a:xfrm>
            <a:off x="4691300" y="2006875"/>
            <a:ext cx="2331900" cy="29124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1700">
                <a:solidFill>
                  <a:schemeClr val="lt1"/>
                </a:solidFill>
              </a:rPr>
              <a:t>Suatu rencana yang biasanya meliputi periode dari satu hingga lima tahun</a:t>
            </a:r>
            <a:endParaRPr sz="1700">
              <a:solidFill>
                <a:schemeClr val="lt1"/>
              </a:solidFill>
            </a:endParaRPr>
          </a:p>
        </p:txBody>
      </p:sp>
      <p:sp>
        <p:nvSpPr>
          <p:cNvPr id="687" name="Google Shape;687;g10c81468532_0_140"/>
          <p:cNvSpPr txBox="1">
            <a:spLocks noGrp="1"/>
          </p:cNvSpPr>
          <p:nvPr>
            <p:ph type="body" idx="1"/>
          </p:nvPr>
        </p:nvSpPr>
        <p:spPr>
          <a:xfrm>
            <a:off x="4843300" y="5176325"/>
            <a:ext cx="1875900" cy="719100"/>
          </a:xfrm>
          <a:prstGeom prst="rect">
            <a:avLst/>
          </a:prstGeom>
          <a:noFill/>
          <a:ln>
            <a:noFill/>
          </a:ln>
        </p:spPr>
        <p:txBody>
          <a:bodyPr spcFirstLastPara="1" wrap="square" lIns="117200" tIns="58600" rIns="117200" bIns="58600" anchor="t" anchorCtr="0">
            <a:normAutofit lnSpcReduction="10000"/>
          </a:bodyPr>
          <a:lstStyle/>
          <a:p>
            <a:pPr marL="0" lvl="0" indent="0" algn="l" rtl="0">
              <a:lnSpc>
                <a:spcPct val="100000"/>
              </a:lnSpc>
              <a:spcBef>
                <a:spcPts val="360"/>
              </a:spcBef>
              <a:spcAft>
                <a:spcPts val="0"/>
              </a:spcAft>
              <a:buSzPts val="1800"/>
              <a:buNone/>
            </a:pPr>
            <a:r>
              <a:rPr lang="en-US" sz="1700" b="1">
                <a:solidFill>
                  <a:schemeClr val="lt1"/>
                </a:solidFill>
              </a:rPr>
              <a:t>Medium Range</a:t>
            </a:r>
            <a:endParaRPr sz="1700" b="1">
              <a:solidFill>
                <a:schemeClr val="lt1"/>
              </a:solidFill>
            </a:endParaRPr>
          </a:p>
          <a:p>
            <a:pPr marL="0" lvl="0" indent="0" algn="l" rtl="0">
              <a:lnSpc>
                <a:spcPct val="100000"/>
              </a:lnSpc>
              <a:spcBef>
                <a:spcPts val="360"/>
              </a:spcBef>
              <a:spcAft>
                <a:spcPts val="0"/>
              </a:spcAft>
              <a:buSzPts val="1800"/>
              <a:buNone/>
            </a:pPr>
            <a:r>
              <a:rPr lang="en-US" sz="1700" b="1">
                <a:solidFill>
                  <a:schemeClr val="lt1"/>
                </a:solidFill>
              </a:rPr>
              <a:t>Plan</a:t>
            </a:r>
            <a:endParaRPr sz="1700" b="1">
              <a:solidFill>
                <a:schemeClr val="lt1"/>
              </a:solidFill>
            </a:endParaRPr>
          </a:p>
        </p:txBody>
      </p:sp>
      <p:cxnSp>
        <p:nvCxnSpPr>
          <p:cNvPr id="688" name="Google Shape;688;g10c81468532_0_140"/>
          <p:cNvCxnSpPr/>
          <p:nvPr/>
        </p:nvCxnSpPr>
        <p:spPr>
          <a:xfrm>
            <a:off x="4895975" y="5047800"/>
            <a:ext cx="1975200" cy="0"/>
          </a:xfrm>
          <a:prstGeom prst="straightConnector1">
            <a:avLst/>
          </a:prstGeom>
          <a:noFill/>
          <a:ln w="9525" cap="flat" cmpd="sng">
            <a:solidFill>
              <a:schemeClr val="dk2"/>
            </a:solidFill>
            <a:prstDash val="solid"/>
            <a:round/>
            <a:headEnd type="none" w="med" len="med"/>
            <a:tailEnd type="none" w="med" len="med"/>
          </a:ln>
        </p:spPr>
      </p:cxnSp>
      <p:sp>
        <p:nvSpPr>
          <p:cNvPr id="689" name="Google Shape;689;g10c81468532_0_140"/>
          <p:cNvSpPr/>
          <p:nvPr/>
        </p:nvSpPr>
        <p:spPr>
          <a:xfrm>
            <a:off x="7748825" y="1833600"/>
            <a:ext cx="2583000" cy="4362000"/>
          </a:xfrm>
          <a:prstGeom prst="round2SameRect">
            <a:avLst>
              <a:gd name="adj1" fmla="val 16667"/>
              <a:gd name="adj2" fmla="val 0"/>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g10c81468532_0_140"/>
          <p:cNvSpPr txBox="1">
            <a:spLocks noGrp="1"/>
          </p:cNvSpPr>
          <p:nvPr>
            <p:ph type="body" idx="1"/>
          </p:nvPr>
        </p:nvSpPr>
        <p:spPr>
          <a:xfrm>
            <a:off x="7881825" y="2006875"/>
            <a:ext cx="2331900" cy="29124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1700"/>
              <a:t>Rencana yang pada umumnya meliputi rentang waktu satu tahun atau kurang. Terdapat 2 jenis rencana jangka pendek:</a:t>
            </a:r>
            <a:endParaRPr sz="1700"/>
          </a:p>
          <a:p>
            <a:pPr marL="457200" lvl="0" indent="-336550" algn="l" rtl="0">
              <a:lnSpc>
                <a:spcPct val="100000"/>
              </a:lnSpc>
              <a:spcBef>
                <a:spcPts val="360"/>
              </a:spcBef>
              <a:spcAft>
                <a:spcPts val="0"/>
              </a:spcAft>
              <a:buSzPts val="1700"/>
              <a:buAutoNum type="arabicPeriod"/>
            </a:pPr>
            <a:r>
              <a:rPr lang="en-US" sz="1700"/>
              <a:t>Rencana tindakan</a:t>
            </a:r>
            <a:endParaRPr sz="1700"/>
          </a:p>
          <a:p>
            <a:pPr marL="457200" lvl="0" indent="-336550" algn="l" rtl="0">
              <a:lnSpc>
                <a:spcPct val="100000"/>
              </a:lnSpc>
              <a:spcBef>
                <a:spcPts val="0"/>
              </a:spcBef>
              <a:spcAft>
                <a:spcPts val="0"/>
              </a:spcAft>
              <a:buSzPts val="1700"/>
              <a:buAutoNum type="arabicPeriod"/>
            </a:pPr>
            <a:r>
              <a:rPr lang="en-US" sz="1700"/>
              <a:t>Rencana reaksi</a:t>
            </a:r>
            <a:endParaRPr sz="1700"/>
          </a:p>
        </p:txBody>
      </p:sp>
      <p:sp>
        <p:nvSpPr>
          <p:cNvPr id="691" name="Google Shape;691;g10c81468532_0_140"/>
          <p:cNvSpPr txBox="1">
            <a:spLocks noGrp="1"/>
          </p:cNvSpPr>
          <p:nvPr>
            <p:ph type="body" idx="1"/>
          </p:nvPr>
        </p:nvSpPr>
        <p:spPr>
          <a:xfrm>
            <a:off x="8118175" y="5240588"/>
            <a:ext cx="1875900" cy="719100"/>
          </a:xfrm>
          <a:prstGeom prst="rect">
            <a:avLst/>
          </a:prstGeom>
          <a:noFill/>
          <a:ln>
            <a:noFill/>
          </a:ln>
        </p:spPr>
        <p:txBody>
          <a:bodyPr spcFirstLastPara="1" wrap="square" lIns="117200" tIns="58600" rIns="117200" bIns="58600" anchor="t" anchorCtr="0">
            <a:normAutofit lnSpcReduction="10000"/>
          </a:bodyPr>
          <a:lstStyle/>
          <a:p>
            <a:pPr marL="0" lvl="0" indent="0" algn="l" rtl="0">
              <a:lnSpc>
                <a:spcPct val="100000"/>
              </a:lnSpc>
              <a:spcBef>
                <a:spcPts val="360"/>
              </a:spcBef>
              <a:spcAft>
                <a:spcPts val="0"/>
              </a:spcAft>
              <a:buSzPts val="1800"/>
              <a:buNone/>
            </a:pPr>
            <a:r>
              <a:rPr lang="en-US" sz="1700" b="1"/>
              <a:t>Short Range</a:t>
            </a:r>
            <a:endParaRPr sz="1700" b="1"/>
          </a:p>
          <a:p>
            <a:pPr marL="0" lvl="0" indent="0" algn="l" rtl="0">
              <a:lnSpc>
                <a:spcPct val="100000"/>
              </a:lnSpc>
              <a:spcBef>
                <a:spcPts val="360"/>
              </a:spcBef>
              <a:spcAft>
                <a:spcPts val="0"/>
              </a:spcAft>
              <a:buSzPts val="1800"/>
              <a:buNone/>
            </a:pPr>
            <a:r>
              <a:rPr lang="en-US" sz="1700" b="1"/>
              <a:t>Plan</a:t>
            </a:r>
            <a:endParaRPr sz="1700" b="1"/>
          </a:p>
        </p:txBody>
      </p:sp>
      <p:cxnSp>
        <p:nvCxnSpPr>
          <p:cNvPr id="692" name="Google Shape;692;g10c81468532_0_140"/>
          <p:cNvCxnSpPr/>
          <p:nvPr/>
        </p:nvCxnSpPr>
        <p:spPr>
          <a:xfrm>
            <a:off x="8170850" y="5112063"/>
            <a:ext cx="19752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g10c81468532_0_85"/>
          <p:cNvSpPr txBox="1"/>
          <p:nvPr/>
        </p:nvSpPr>
        <p:spPr>
          <a:xfrm>
            <a:off x="1111325" y="2194675"/>
            <a:ext cx="9491100" cy="23397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Mengantisipasi dan beradaptasi dengan segala perubahan yang terjadi</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Memberikan arahan (direction) kepada para administrator maupun non administrator agar bekerja sesuai dengan rencana</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Menghindari atau setidaknya meminimalisir potensi terjadinya tumpang tindih dan pemborosan dalam pelaksanaan pekerjaan</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Char char="●"/>
            </a:pPr>
            <a:r>
              <a:rPr lang="en-US" sz="2000">
                <a:solidFill>
                  <a:schemeClr val="lt1"/>
                </a:solidFill>
                <a:latin typeface="Calibri"/>
                <a:ea typeface="Calibri"/>
                <a:cs typeface="Calibri"/>
                <a:sym typeface="Calibri"/>
              </a:rPr>
              <a:t>Menetapkan standar tertentu yang harus digunakan dalam bekerja sehingga memudahkan dalam pengawasan atau kontrol</a:t>
            </a:r>
            <a:endParaRPr sz="2000">
              <a:solidFill>
                <a:schemeClr val="lt1"/>
              </a:solidFill>
              <a:latin typeface="Calibri"/>
              <a:ea typeface="Calibri"/>
              <a:cs typeface="Calibri"/>
              <a:sym typeface="Calibri"/>
            </a:endParaRPr>
          </a:p>
        </p:txBody>
      </p:sp>
      <p:sp>
        <p:nvSpPr>
          <p:cNvPr id="698" name="Google Shape;698;g10c81468532_0_85"/>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Tujuan Planning</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g10c81468532_0_157"/>
          <p:cNvSpPr txBox="1"/>
          <p:nvPr/>
        </p:nvSpPr>
        <p:spPr>
          <a:xfrm>
            <a:off x="1111325" y="1029800"/>
            <a:ext cx="9491100" cy="3570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000" b="1">
                <a:solidFill>
                  <a:schemeClr val="lt1"/>
                </a:solidFill>
                <a:latin typeface="Calibri"/>
                <a:ea typeface="Calibri"/>
                <a:cs typeface="Calibri"/>
                <a:sym typeface="Calibri"/>
              </a:rPr>
              <a:t>Pada pelaksanaannya, proses perencanaan yang dilakukan seorang manajer harus menjawab pertanyaan 5W1H yaitu:</a:t>
            </a:r>
            <a:endParaRPr sz="2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endParaRPr sz="2000" b="1">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Char char="●"/>
            </a:pPr>
            <a:r>
              <a:rPr lang="en-US" sz="2000" b="1">
                <a:solidFill>
                  <a:schemeClr val="lt1"/>
                </a:solidFill>
                <a:latin typeface="Calibri"/>
                <a:ea typeface="Calibri"/>
                <a:cs typeface="Calibri"/>
                <a:sym typeface="Calibri"/>
              </a:rPr>
              <a:t>What</a:t>
            </a:r>
            <a:r>
              <a:rPr lang="en-US" sz="2000">
                <a:solidFill>
                  <a:schemeClr val="lt1"/>
                </a:solidFill>
                <a:latin typeface="Calibri"/>
                <a:ea typeface="Calibri"/>
                <a:cs typeface="Calibri"/>
                <a:sym typeface="Calibri"/>
              </a:rPr>
              <a:t>: Apa tujuan yang ingin dicapai organisasi?</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Char char="●"/>
            </a:pPr>
            <a:r>
              <a:rPr lang="en-US" sz="2000" b="1">
                <a:solidFill>
                  <a:schemeClr val="lt1"/>
                </a:solidFill>
                <a:latin typeface="Calibri"/>
                <a:ea typeface="Calibri"/>
                <a:cs typeface="Calibri"/>
                <a:sym typeface="Calibri"/>
              </a:rPr>
              <a:t>Why</a:t>
            </a:r>
            <a:r>
              <a:rPr lang="en-US" sz="2000">
                <a:solidFill>
                  <a:schemeClr val="lt1"/>
                </a:solidFill>
                <a:latin typeface="Calibri"/>
                <a:ea typeface="Calibri"/>
                <a:cs typeface="Calibri"/>
                <a:sym typeface="Calibri"/>
              </a:rPr>
              <a:t>: Mengapa hal tersebut menjadi tujuan organisasi?</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Char char="●"/>
            </a:pPr>
            <a:r>
              <a:rPr lang="en-US" sz="2000" b="1">
                <a:solidFill>
                  <a:schemeClr val="lt1"/>
                </a:solidFill>
                <a:latin typeface="Calibri"/>
                <a:ea typeface="Calibri"/>
                <a:cs typeface="Calibri"/>
                <a:sym typeface="Calibri"/>
              </a:rPr>
              <a:t>Where</a:t>
            </a:r>
            <a:r>
              <a:rPr lang="en-US" sz="2000">
                <a:solidFill>
                  <a:schemeClr val="lt1"/>
                </a:solidFill>
                <a:latin typeface="Calibri"/>
                <a:ea typeface="Calibri"/>
                <a:cs typeface="Calibri"/>
                <a:sym typeface="Calibri"/>
              </a:rPr>
              <a:t>: Dimana lokasi yang paling tepat untuk mencapai tujuan tersebut?</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Char char="●"/>
            </a:pPr>
            <a:r>
              <a:rPr lang="en-US" sz="2000" b="1">
                <a:solidFill>
                  <a:schemeClr val="lt1"/>
                </a:solidFill>
                <a:latin typeface="Calibri"/>
                <a:ea typeface="Calibri"/>
                <a:cs typeface="Calibri"/>
                <a:sym typeface="Calibri"/>
              </a:rPr>
              <a:t>When</a:t>
            </a:r>
            <a:r>
              <a:rPr lang="en-US" sz="2000">
                <a:solidFill>
                  <a:schemeClr val="lt1"/>
                </a:solidFill>
                <a:latin typeface="Calibri"/>
                <a:ea typeface="Calibri"/>
                <a:cs typeface="Calibri"/>
                <a:sym typeface="Calibri"/>
              </a:rPr>
              <a:t>: Kapan pekerjaan harus diselesaikan agar tujuan tercapai?</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Char char="●"/>
            </a:pPr>
            <a:r>
              <a:rPr lang="en-US" sz="2000" b="1">
                <a:solidFill>
                  <a:schemeClr val="lt1"/>
                </a:solidFill>
                <a:latin typeface="Calibri"/>
                <a:ea typeface="Calibri"/>
                <a:cs typeface="Calibri"/>
                <a:sym typeface="Calibri"/>
              </a:rPr>
              <a:t>Who</a:t>
            </a:r>
            <a:r>
              <a:rPr lang="en-US" sz="2000">
                <a:solidFill>
                  <a:schemeClr val="lt1"/>
                </a:solidFill>
                <a:latin typeface="Calibri"/>
                <a:ea typeface="Calibri"/>
                <a:cs typeface="Calibri"/>
                <a:sym typeface="Calibri"/>
              </a:rPr>
              <a:t>: Siapa orang-orang yang tepat yang harus dipilih untuk melaksanakan pekerjaan sehubungan dengan tujuan organisasi?</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Char char="●"/>
            </a:pPr>
            <a:r>
              <a:rPr lang="en-US" sz="2000" b="1">
                <a:solidFill>
                  <a:schemeClr val="lt1"/>
                </a:solidFill>
                <a:latin typeface="Calibri"/>
                <a:ea typeface="Calibri"/>
                <a:cs typeface="Calibri"/>
                <a:sym typeface="Calibri"/>
              </a:rPr>
              <a:t>How</a:t>
            </a:r>
            <a:r>
              <a:rPr lang="en-US" sz="2000">
                <a:solidFill>
                  <a:schemeClr val="lt1"/>
                </a:solidFill>
                <a:latin typeface="Calibri"/>
                <a:ea typeface="Calibri"/>
                <a:cs typeface="Calibri"/>
                <a:sym typeface="Calibri"/>
              </a:rPr>
              <a:t>: Bagaimana metode atau cara melaksanakan pekerjaan dalam upaya pencapaian tujuan organisasi?</a:t>
            </a:r>
            <a:endParaRPr sz="20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10c81468532_0_206"/>
          <p:cNvSpPr/>
          <p:nvPr/>
        </p:nvSpPr>
        <p:spPr>
          <a:xfrm>
            <a:off x="1191700" y="4767150"/>
            <a:ext cx="9429900" cy="12921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PROSES PERENCANAAN</a:t>
            </a:r>
            <a:endParaRPr sz="6000" b="1" i="0" u="none" strike="noStrike" cap="none">
              <a:solidFill>
                <a:srgbClr val="000000"/>
              </a:solidFill>
              <a:latin typeface="Arial"/>
              <a:ea typeface="Arial"/>
              <a:cs typeface="Arial"/>
              <a:sym typeface="Arial"/>
            </a:endParaRPr>
          </a:p>
        </p:txBody>
      </p:sp>
      <p:pic>
        <p:nvPicPr>
          <p:cNvPr id="709" name="Google Shape;709;g10c81468532_0_206"/>
          <p:cNvPicPr preferRelativeResize="0">
            <a:picLocks noGrp="1"/>
          </p:cNvPicPr>
          <p:nvPr>
            <p:ph type="pic" idx="2"/>
          </p:nvPr>
        </p:nvPicPr>
        <p:blipFill rotWithShape="1">
          <a:blip r:embed="rId3">
            <a:alphaModFix/>
          </a:blip>
          <a:srcRect t="19370" b="39934"/>
          <a:stretch/>
        </p:blipFill>
        <p:spPr>
          <a:xfrm>
            <a:off x="0" y="0"/>
            <a:ext cx="12188700" cy="4343403"/>
          </a:xfrm>
          <a:prstGeom prst="rect">
            <a:avLst/>
          </a:prstGeom>
          <a:noFill/>
          <a:ln>
            <a:noFill/>
          </a:ln>
        </p:spPr>
      </p:pic>
    </p:spTree>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Google Shape;714;g10c81468532_0_194"/>
          <p:cNvSpPr txBox="1"/>
          <p:nvPr/>
        </p:nvSpPr>
        <p:spPr>
          <a:xfrm>
            <a:off x="1111325" y="1823275"/>
            <a:ext cx="9491100" cy="233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000">
                <a:solidFill>
                  <a:schemeClr val="lt1"/>
                </a:solidFill>
                <a:latin typeface="Calibri"/>
                <a:ea typeface="Calibri"/>
                <a:cs typeface="Calibri"/>
                <a:sym typeface="Calibri"/>
              </a:rPr>
              <a:t>Visi adalah serangkaian kata yang menunjukkan impian, cita-cita atau nilai inti sebuah organisasi, perusahaan atau instansi.</a:t>
            </a: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lt1"/>
                </a:solidFill>
                <a:latin typeface="Calibri"/>
                <a:ea typeface="Calibri"/>
                <a:cs typeface="Calibri"/>
                <a:sym typeface="Calibri"/>
              </a:rPr>
              <a:t>Visi merupakan tujuan masa depan sebuah instansi, organisasi, atau perusahaan</a:t>
            </a: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lt1"/>
                </a:solidFill>
                <a:latin typeface="Calibri"/>
                <a:ea typeface="Calibri"/>
                <a:cs typeface="Calibri"/>
                <a:sym typeface="Calibri"/>
              </a:rPr>
              <a:t>Contoh:</a:t>
            </a: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lt1"/>
                </a:solidFill>
                <a:latin typeface="Calibri"/>
                <a:ea typeface="Calibri"/>
                <a:cs typeface="Calibri"/>
                <a:sym typeface="Calibri"/>
              </a:rPr>
              <a:t>• Starbucks : To inspire and nurture the human spirit: one person, one cup and one neighbourhood at a time</a:t>
            </a: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lt1"/>
                </a:solidFill>
                <a:latin typeface="Calibri"/>
                <a:ea typeface="Calibri"/>
                <a:cs typeface="Calibri"/>
                <a:sym typeface="Calibri"/>
              </a:rPr>
              <a:t>•• Unilever : Menghadirkan produk Unilever di setiap rumah tangga di Indonesia</a:t>
            </a:r>
            <a:endParaRPr sz="2000">
              <a:solidFill>
                <a:schemeClr val="lt1"/>
              </a:solidFill>
              <a:latin typeface="Calibri"/>
              <a:ea typeface="Calibri"/>
              <a:cs typeface="Calibri"/>
              <a:sym typeface="Calibri"/>
            </a:endParaRPr>
          </a:p>
        </p:txBody>
      </p:sp>
      <p:sp>
        <p:nvSpPr>
          <p:cNvPr id="715" name="Google Shape;715;g10c81468532_0_194"/>
          <p:cNvSpPr/>
          <p:nvPr/>
        </p:nvSpPr>
        <p:spPr>
          <a:xfrm>
            <a:off x="899225" y="650500"/>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None/>
            </a:pPr>
            <a:r>
              <a:rPr lang="en-US" sz="4000" b="1">
                <a:solidFill>
                  <a:srgbClr val="D8D8D8"/>
                </a:solidFill>
                <a:latin typeface="Calibri"/>
                <a:ea typeface="Calibri"/>
                <a:cs typeface="Calibri"/>
                <a:sym typeface="Calibri"/>
              </a:rPr>
              <a:t>1.DEVELOPING THE MISSION</a:t>
            </a:r>
            <a:endParaRPr sz="4000" b="1" i="0" u="none" strike="noStrike" cap="none">
              <a:solidFill>
                <a:srgbClr val="000000"/>
              </a:solidFill>
              <a:latin typeface="Arial"/>
              <a:ea typeface="Arial"/>
              <a:cs typeface="Arial"/>
              <a:sym typeface="Arial"/>
            </a:endParaRPr>
          </a:p>
        </p:txBody>
      </p:sp>
      <p:sp>
        <p:nvSpPr>
          <p:cNvPr id="716" name="Google Shape;716;g10c81468532_0_194"/>
          <p:cNvSpPr txBox="1"/>
          <p:nvPr/>
        </p:nvSpPr>
        <p:spPr>
          <a:xfrm>
            <a:off x="1111325" y="4490625"/>
            <a:ext cx="9491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000">
                <a:solidFill>
                  <a:schemeClr val="lt1"/>
                </a:solidFill>
                <a:latin typeface="Calibri"/>
                <a:ea typeface="Calibri"/>
                <a:cs typeface="Calibri"/>
                <a:sym typeface="Calibri"/>
              </a:rPr>
              <a:t>Misi adalah tahapan-tahapan yang harus dilalui untuk mencapai visi tersebut.</a:t>
            </a: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lt1"/>
                </a:solidFill>
                <a:latin typeface="Calibri"/>
                <a:ea typeface="Calibri"/>
                <a:cs typeface="Calibri"/>
                <a:sym typeface="Calibri"/>
              </a:rPr>
              <a:t>•  Misi juga merupakan deskripsi atau tujuan mengapa perusahaan, organisasi atau instansi tersebut berada di tengah-tengah masyarakat</a:t>
            </a:r>
            <a:endParaRPr sz="20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g10c81468532_0_217"/>
          <p:cNvSpPr txBox="1"/>
          <p:nvPr/>
        </p:nvSpPr>
        <p:spPr>
          <a:xfrm>
            <a:off x="1087463" y="1519400"/>
            <a:ext cx="46962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000" b="1">
                <a:solidFill>
                  <a:schemeClr val="lt1"/>
                </a:solidFill>
                <a:latin typeface="Calibri"/>
                <a:ea typeface="Calibri"/>
                <a:cs typeface="Calibri"/>
                <a:sym typeface="Calibri"/>
              </a:rPr>
              <a:t>Industry &amp; competitive situation analysis (Porter’s Five Forces)</a:t>
            </a:r>
            <a:endParaRPr sz="2000" b="1">
              <a:solidFill>
                <a:schemeClr val="lt1"/>
              </a:solidFill>
              <a:latin typeface="Calibri"/>
              <a:ea typeface="Calibri"/>
              <a:cs typeface="Calibri"/>
              <a:sym typeface="Calibri"/>
            </a:endParaRPr>
          </a:p>
        </p:txBody>
      </p:sp>
      <p:sp>
        <p:nvSpPr>
          <p:cNvPr id="722" name="Google Shape;722;g10c81468532_0_217"/>
          <p:cNvSpPr/>
          <p:nvPr/>
        </p:nvSpPr>
        <p:spPr>
          <a:xfrm>
            <a:off x="899225" y="633625"/>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None/>
            </a:pPr>
            <a:r>
              <a:rPr lang="en-US" sz="4000" b="1">
                <a:solidFill>
                  <a:srgbClr val="D8D8D8"/>
                </a:solidFill>
                <a:latin typeface="Calibri"/>
                <a:ea typeface="Calibri"/>
                <a:cs typeface="Calibri"/>
                <a:sym typeface="Calibri"/>
              </a:rPr>
              <a:t>2.ANALYZING THE ENVIRONMENT</a:t>
            </a:r>
            <a:endParaRPr sz="4000" b="1" i="0" u="none" strike="noStrike" cap="none">
              <a:solidFill>
                <a:srgbClr val="000000"/>
              </a:solidFill>
              <a:latin typeface="Arial"/>
              <a:ea typeface="Arial"/>
              <a:cs typeface="Arial"/>
              <a:sym typeface="Arial"/>
            </a:endParaRPr>
          </a:p>
        </p:txBody>
      </p:sp>
      <p:sp>
        <p:nvSpPr>
          <p:cNvPr id="723" name="Google Shape;723;g10c81468532_0_217"/>
          <p:cNvSpPr txBox="1"/>
          <p:nvPr/>
        </p:nvSpPr>
        <p:spPr>
          <a:xfrm>
            <a:off x="6613313" y="1519400"/>
            <a:ext cx="44883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000" b="1">
                <a:solidFill>
                  <a:schemeClr val="lt1"/>
                </a:solidFill>
                <a:latin typeface="Calibri"/>
                <a:ea typeface="Calibri"/>
                <a:cs typeface="Calibri"/>
                <a:sym typeface="Calibri"/>
              </a:rPr>
              <a:t>SWOT Analysis</a:t>
            </a:r>
            <a:endParaRPr sz="2000" b="1">
              <a:solidFill>
                <a:schemeClr val="lt1"/>
              </a:solidFill>
              <a:latin typeface="Calibri"/>
              <a:ea typeface="Calibri"/>
              <a:cs typeface="Calibri"/>
              <a:sym typeface="Calibri"/>
            </a:endParaRPr>
          </a:p>
        </p:txBody>
      </p:sp>
      <p:pic>
        <p:nvPicPr>
          <p:cNvPr id="724" name="Google Shape;724;g10c81468532_0_217" descr="Analisis lima kekuatan Porter - Wikipedia bahasa Indonesia, ensiklopedia  bebas"/>
          <p:cNvPicPr preferRelativeResize="0"/>
          <p:nvPr/>
        </p:nvPicPr>
        <p:blipFill>
          <a:blip r:embed="rId3">
            <a:alphaModFix/>
          </a:blip>
          <a:stretch>
            <a:fillRect/>
          </a:stretch>
        </p:blipFill>
        <p:spPr>
          <a:xfrm>
            <a:off x="1087463" y="2542550"/>
            <a:ext cx="4488200" cy="3366150"/>
          </a:xfrm>
          <a:prstGeom prst="rect">
            <a:avLst/>
          </a:prstGeom>
          <a:noFill/>
          <a:ln>
            <a:noFill/>
          </a:ln>
        </p:spPr>
      </p:pic>
      <p:pic>
        <p:nvPicPr>
          <p:cNvPr id="725" name="Google Shape;725;g10c81468532_0_217" descr="SWOT analysis - Wikipedia"/>
          <p:cNvPicPr preferRelativeResize="0"/>
          <p:nvPr/>
        </p:nvPicPr>
        <p:blipFill>
          <a:blip r:embed="rId4">
            <a:alphaModFix/>
          </a:blip>
          <a:stretch>
            <a:fillRect/>
          </a:stretch>
        </p:blipFill>
        <p:spPr>
          <a:xfrm>
            <a:off x="6627663" y="2234750"/>
            <a:ext cx="3376400" cy="3800650"/>
          </a:xfrm>
          <a:prstGeom prst="rect">
            <a:avLst/>
          </a:prstGeom>
          <a:noFill/>
          <a:ln>
            <a:noFill/>
          </a:ln>
        </p:spPr>
      </p:pic>
      <p:sp>
        <p:nvSpPr>
          <p:cNvPr id="726" name="Google Shape;726;g10c81468532_0_217"/>
          <p:cNvSpPr txBox="1"/>
          <p:nvPr/>
        </p:nvSpPr>
        <p:spPr>
          <a:xfrm>
            <a:off x="1087475" y="6035400"/>
            <a:ext cx="499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rPr>
              <a:t>More: https://www.youtube.com/watch?v=OCnlArFuU-E</a:t>
            </a:r>
            <a:endParaRPr>
              <a:solidFill>
                <a:schemeClr val="lt1"/>
              </a:solidFill>
            </a:endParaRPr>
          </a:p>
        </p:txBody>
      </p:sp>
      <p:sp>
        <p:nvSpPr>
          <p:cNvPr id="727" name="Google Shape;727;g10c81468532_0_217"/>
          <p:cNvSpPr txBox="1"/>
          <p:nvPr/>
        </p:nvSpPr>
        <p:spPr>
          <a:xfrm>
            <a:off x="6613325" y="6035400"/>
            <a:ext cx="557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solidFill>
                  <a:schemeClr val="lt1"/>
                </a:solidFill>
              </a:rPr>
              <a:t>More: https://www.youtube.com/watch?v=mR9eICQJLXA</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18"/>
          <p:cNvSpPr/>
          <p:nvPr/>
        </p:nvSpPr>
        <p:spPr>
          <a:xfrm>
            <a:off x="932873" y="797717"/>
            <a:ext cx="45719" cy="683491"/>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538" name="Google Shape;538;p18"/>
          <p:cNvSpPr txBox="1"/>
          <p:nvPr/>
        </p:nvSpPr>
        <p:spPr>
          <a:xfrm>
            <a:off x="1112471" y="908600"/>
            <a:ext cx="3727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D8D8D8"/>
                </a:solidFill>
                <a:latin typeface="Calibri"/>
                <a:ea typeface="Calibri"/>
                <a:cs typeface="Calibri"/>
                <a:sym typeface="Calibri"/>
              </a:rPr>
              <a:t>AGENDA WEEK </a:t>
            </a:r>
            <a:r>
              <a:rPr lang="en-US" sz="2400" b="1">
                <a:solidFill>
                  <a:srgbClr val="D8D8D8"/>
                </a:solidFill>
                <a:latin typeface="Calibri"/>
                <a:ea typeface="Calibri"/>
                <a:cs typeface="Calibri"/>
                <a:sym typeface="Calibri"/>
              </a:rPr>
              <a:t>5</a:t>
            </a:r>
            <a:endParaRPr sz="1400" b="1" i="0" u="none" strike="noStrike" cap="none">
              <a:solidFill>
                <a:srgbClr val="000000"/>
              </a:solidFill>
              <a:latin typeface="Arial"/>
              <a:ea typeface="Arial"/>
              <a:cs typeface="Arial"/>
              <a:sym typeface="Arial"/>
            </a:endParaRPr>
          </a:p>
        </p:txBody>
      </p:sp>
      <p:sp>
        <p:nvSpPr>
          <p:cNvPr id="539" name="Google Shape;539;p18"/>
          <p:cNvSpPr/>
          <p:nvPr/>
        </p:nvSpPr>
        <p:spPr>
          <a:xfrm>
            <a:off x="3955139" y="2460046"/>
            <a:ext cx="1781890" cy="1378472"/>
          </a:xfrm>
          <a:custGeom>
            <a:avLst/>
            <a:gdLst/>
            <a:ahLst/>
            <a:cxnLst/>
            <a:rect l="l" t="t" r="r" b="b"/>
            <a:pathLst>
              <a:path w="3618" h="2801" extrusionOk="0">
                <a:moveTo>
                  <a:pt x="2705" y="489"/>
                </a:moveTo>
                <a:lnTo>
                  <a:pt x="2705" y="489"/>
                </a:lnTo>
                <a:lnTo>
                  <a:pt x="2705" y="489"/>
                </a:lnTo>
                <a:cubicBezTo>
                  <a:pt x="2222" y="15"/>
                  <a:pt x="1451" y="0"/>
                  <a:pt x="953" y="451"/>
                </a:cubicBezTo>
                <a:lnTo>
                  <a:pt x="953" y="451"/>
                </a:lnTo>
                <a:cubicBezTo>
                  <a:pt x="0" y="1400"/>
                  <a:pt x="0" y="1400"/>
                  <a:pt x="0" y="1400"/>
                </a:cubicBezTo>
                <a:cubicBezTo>
                  <a:pt x="911" y="2311"/>
                  <a:pt x="911" y="2311"/>
                  <a:pt x="911" y="2311"/>
                </a:cubicBezTo>
                <a:lnTo>
                  <a:pt x="911" y="2311"/>
                </a:lnTo>
                <a:cubicBezTo>
                  <a:pt x="1395" y="2786"/>
                  <a:pt x="2165" y="2800"/>
                  <a:pt x="2663" y="2349"/>
                </a:cubicBezTo>
                <a:cubicBezTo>
                  <a:pt x="2667" y="2349"/>
                  <a:pt x="2667" y="2349"/>
                  <a:pt x="2667" y="2349"/>
                </a:cubicBezTo>
                <a:cubicBezTo>
                  <a:pt x="3617" y="1400"/>
                  <a:pt x="3617" y="1400"/>
                  <a:pt x="3617" y="1400"/>
                </a:cubicBezTo>
                <a:lnTo>
                  <a:pt x="2705" y="489"/>
                </a:ln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540" name="Google Shape;540;p18"/>
          <p:cNvSpPr/>
          <p:nvPr/>
        </p:nvSpPr>
        <p:spPr>
          <a:xfrm>
            <a:off x="6466858" y="2460046"/>
            <a:ext cx="1779714" cy="1378472"/>
          </a:xfrm>
          <a:custGeom>
            <a:avLst/>
            <a:gdLst/>
            <a:ahLst/>
            <a:cxnLst/>
            <a:rect l="l" t="t" r="r" b="b"/>
            <a:pathLst>
              <a:path w="3613" h="2801" extrusionOk="0">
                <a:moveTo>
                  <a:pt x="2706" y="489"/>
                </a:moveTo>
                <a:lnTo>
                  <a:pt x="2706" y="489"/>
                </a:lnTo>
                <a:lnTo>
                  <a:pt x="2706" y="489"/>
                </a:lnTo>
                <a:cubicBezTo>
                  <a:pt x="2222" y="15"/>
                  <a:pt x="1451" y="0"/>
                  <a:pt x="949" y="451"/>
                </a:cubicBezTo>
                <a:lnTo>
                  <a:pt x="949" y="451"/>
                </a:lnTo>
                <a:cubicBezTo>
                  <a:pt x="0" y="1400"/>
                  <a:pt x="0" y="1400"/>
                  <a:pt x="0" y="1400"/>
                </a:cubicBezTo>
                <a:cubicBezTo>
                  <a:pt x="907" y="2311"/>
                  <a:pt x="907" y="2311"/>
                  <a:pt x="907" y="2311"/>
                </a:cubicBezTo>
                <a:lnTo>
                  <a:pt x="907" y="2311"/>
                </a:lnTo>
                <a:cubicBezTo>
                  <a:pt x="1390" y="2786"/>
                  <a:pt x="2161" y="2800"/>
                  <a:pt x="2663" y="2349"/>
                </a:cubicBezTo>
                <a:lnTo>
                  <a:pt x="2663" y="2349"/>
                </a:lnTo>
                <a:cubicBezTo>
                  <a:pt x="3612" y="1400"/>
                  <a:pt x="3612" y="1400"/>
                  <a:pt x="3612" y="1400"/>
                </a:cubicBezTo>
                <a:lnTo>
                  <a:pt x="2706" y="489"/>
                </a:ln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541" name="Google Shape;541;p18"/>
          <p:cNvSpPr/>
          <p:nvPr/>
        </p:nvSpPr>
        <p:spPr>
          <a:xfrm rot="-5400000">
            <a:off x="9158935" y="2259387"/>
            <a:ext cx="1379388" cy="1780705"/>
          </a:xfrm>
          <a:custGeom>
            <a:avLst/>
            <a:gdLst/>
            <a:ahLst/>
            <a:cxnLst/>
            <a:rect l="l" t="t" r="r" b="b"/>
            <a:pathLst>
              <a:path w="2800" h="3618" extrusionOk="0">
                <a:moveTo>
                  <a:pt x="493" y="912"/>
                </a:moveTo>
                <a:lnTo>
                  <a:pt x="493" y="912"/>
                </a:lnTo>
                <a:lnTo>
                  <a:pt x="493" y="912"/>
                </a:lnTo>
                <a:cubicBezTo>
                  <a:pt x="14" y="1395"/>
                  <a:pt x="0" y="2165"/>
                  <a:pt x="451" y="2663"/>
                </a:cubicBezTo>
                <a:lnTo>
                  <a:pt x="451" y="2663"/>
                </a:lnTo>
                <a:cubicBezTo>
                  <a:pt x="1400" y="3617"/>
                  <a:pt x="1400" y="3617"/>
                  <a:pt x="1400" y="3617"/>
                </a:cubicBezTo>
                <a:cubicBezTo>
                  <a:pt x="2311" y="2705"/>
                  <a:pt x="2311" y="2705"/>
                  <a:pt x="2311" y="2705"/>
                </a:cubicBezTo>
                <a:lnTo>
                  <a:pt x="2311" y="2705"/>
                </a:lnTo>
                <a:cubicBezTo>
                  <a:pt x="2785" y="2222"/>
                  <a:pt x="2799" y="1452"/>
                  <a:pt x="2348" y="954"/>
                </a:cubicBezTo>
                <a:cubicBezTo>
                  <a:pt x="2353" y="954"/>
                  <a:pt x="2353" y="954"/>
                  <a:pt x="2353" y="954"/>
                </a:cubicBezTo>
                <a:cubicBezTo>
                  <a:pt x="1400" y="0"/>
                  <a:pt x="1400" y="0"/>
                  <a:pt x="1400" y="0"/>
                </a:cubicBezTo>
                <a:lnTo>
                  <a:pt x="493" y="912"/>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542" name="Google Shape;542;p18"/>
          <p:cNvSpPr/>
          <p:nvPr/>
        </p:nvSpPr>
        <p:spPr>
          <a:xfrm rot="-5400000">
            <a:off x="1650502" y="2259387"/>
            <a:ext cx="1379388" cy="1780706"/>
          </a:xfrm>
          <a:custGeom>
            <a:avLst/>
            <a:gdLst/>
            <a:ahLst/>
            <a:cxnLst/>
            <a:rect l="l" t="t" r="r" b="b"/>
            <a:pathLst>
              <a:path w="2801" h="3617" extrusionOk="0">
                <a:moveTo>
                  <a:pt x="488" y="910"/>
                </a:moveTo>
                <a:lnTo>
                  <a:pt x="488" y="910"/>
                </a:lnTo>
                <a:lnTo>
                  <a:pt x="488" y="910"/>
                </a:lnTo>
                <a:cubicBezTo>
                  <a:pt x="14" y="1395"/>
                  <a:pt x="0" y="2165"/>
                  <a:pt x="451" y="2662"/>
                </a:cubicBezTo>
                <a:lnTo>
                  <a:pt x="451" y="2662"/>
                </a:lnTo>
                <a:cubicBezTo>
                  <a:pt x="1399" y="3616"/>
                  <a:pt x="1399" y="3616"/>
                  <a:pt x="1399" y="3616"/>
                </a:cubicBezTo>
                <a:cubicBezTo>
                  <a:pt x="2311" y="2705"/>
                  <a:pt x="2311" y="2705"/>
                  <a:pt x="2311" y="2705"/>
                </a:cubicBezTo>
                <a:lnTo>
                  <a:pt x="2311" y="2705"/>
                </a:lnTo>
                <a:cubicBezTo>
                  <a:pt x="2786" y="2221"/>
                  <a:pt x="2800" y="1451"/>
                  <a:pt x="2348" y="953"/>
                </a:cubicBezTo>
                <a:lnTo>
                  <a:pt x="2348" y="953"/>
                </a:lnTo>
                <a:cubicBezTo>
                  <a:pt x="1399" y="0"/>
                  <a:pt x="1399" y="0"/>
                  <a:pt x="1399" y="0"/>
                </a:cubicBezTo>
                <a:lnTo>
                  <a:pt x="488" y="910"/>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300"/>
              <a:buFont typeface="Arial"/>
              <a:buNone/>
            </a:pPr>
            <a:endParaRPr sz="2300" b="0" i="0" u="none" strike="noStrike" cap="none">
              <a:solidFill>
                <a:schemeClr val="dk1"/>
              </a:solidFill>
              <a:latin typeface="Calibri"/>
              <a:ea typeface="Calibri"/>
              <a:cs typeface="Calibri"/>
              <a:sym typeface="Calibri"/>
            </a:endParaRPr>
          </a:p>
        </p:txBody>
      </p:sp>
      <p:sp>
        <p:nvSpPr>
          <p:cNvPr id="543" name="Google Shape;543;p18"/>
          <p:cNvSpPr/>
          <p:nvPr/>
        </p:nvSpPr>
        <p:spPr>
          <a:xfrm>
            <a:off x="5911658"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544" name="Google Shape;544;p18"/>
          <p:cNvSpPr/>
          <p:nvPr/>
        </p:nvSpPr>
        <p:spPr>
          <a:xfrm>
            <a:off x="8418979"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545" name="Google Shape;545;p18"/>
          <p:cNvSpPr/>
          <p:nvPr/>
        </p:nvSpPr>
        <p:spPr>
          <a:xfrm>
            <a:off x="3399715" y="3037772"/>
            <a:ext cx="424998" cy="210513"/>
          </a:xfrm>
          <a:prstGeom prst="rightArrow">
            <a:avLst>
              <a:gd name="adj1" fmla="val 50000"/>
              <a:gd name="adj2" fmla="val 50000"/>
            </a:avLst>
          </a:prstGeom>
          <a:solidFill>
            <a:srgbClr val="BFBFBF"/>
          </a:solidFill>
          <a:ln>
            <a:noFill/>
          </a:ln>
          <a:effectLst>
            <a:outerShdw blurRad="40000" dist="23000" dir="5400000" rotWithShape="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endParaRPr sz="2300" b="0" i="0" u="none" strike="noStrike" cap="none">
              <a:solidFill>
                <a:schemeClr val="lt1"/>
              </a:solidFill>
              <a:latin typeface="Calibri"/>
              <a:ea typeface="Calibri"/>
              <a:cs typeface="Calibri"/>
              <a:sym typeface="Calibri"/>
            </a:endParaRPr>
          </a:p>
        </p:txBody>
      </p:sp>
      <p:sp>
        <p:nvSpPr>
          <p:cNvPr id="546" name="Google Shape;546;p18"/>
          <p:cNvSpPr txBox="1"/>
          <p:nvPr/>
        </p:nvSpPr>
        <p:spPr>
          <a:xfrm>
            <a:off x="6307017" y="4084652"/>
            <a:ext cx="2112000" cy="3078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chemeClr val="dk1"/>
              </a:buClr>
              <a:buSzPts val="1200"/>
              <a:buFont typeface="Arial"/>
              <a:buNone/>
            </a:pPr>
            <a:r>
              <a:rPr lang="en-US" b="1">
                <a:solidFill>
                  <a:srgbClr val="D8D8D8"/>
                </a:solidFill>
                <a:latin typeface="Calibri"/>
                <a:ea typeface="Calibri"/>
                <a:cs typeface="Calibri"/>
                <a:sym typeface="Calibri"/>
              </a:rPr>
              <a:t>ORGANIZING</a:t>
            </a:r>
            <a:endParaRPr sz="1200" b="0" i="0" u="none" strike="noStrike" cap="none">
              <a:solidFill>
                <a:srgbClr val="D8D8D8"/>
              </a:solidFill>
              <a:latin typeface="Calibri"/>
              <a:ea typeface="Calibri"/>
              <a:cs typeface="Calibri"/>
              <a:sym typeface="Calibri"/>
            </a:endParaRPr>
          </a:p>
        </p:txBody>
      </p:sp>
      <p:sp>
        <p:nvSpPr>
          <p:cNvPr id="547" name="Google Shape;547;p18"/>
          <p:cNvSpPr txBox="1"/>
          <p:nvPr/>
        </p:nvSpPr>
        <p:spPr>
          <a:xfrm>
            <a:off x="1280200" y="4084652"/>
            <a:ext cx="2120100" cy="3078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chemeClr val="dk1"/>
              </a:buClr>
              <a:buSzPts val="1200"/>
              <a:buFont typeface="Arial"/>
              <a:buNone/>
            </a:pPr>
            <a:r>
              <a:rPr lang="en-US" b="1">
                <a:solidFill>
                  <a:srgbClr val="D8D8D8"/>
                </a:solidFill>
                <a:latin typeface="Calibri"/>
                <a:ea typeface="Calibri"/>
                <a:cs typeface="Calibri"/>
                <a:sym typeface="Calibri"/>
              </a:rPr>
              <a:t>POLC</a:t>
            </a:r>
            <a:endParaRPr sz="1200" b="1" i="0" u="none" strike="noStrike" cap="none">
              <a:solidFill>
                <a:srgbClr val="D8D8D8"/>
              </a:solidFill>
              <a:latin typeface="Calibri"/>
              <a:ea typeface="Calibri"/>
              <a:cs typeface="Calibri"/>
              <a:sym typeface="Calibri"/>
            </a:endParaRPr>
          </a:p>
        </p:txBody>
      </p:sp>
      <p:sp>
        <p:nvSpPr>
          <p:cNvPr id="548" name="Google Shape;548;p18"/>
          <p:cNvSpPr txBox="1"/>
          <p:nvPr/>
        </p:nvSpPr>
        <p:spPr>
          <a:xfrm>
            <a:off x="3794214" y="4084652"/>
            <a:ext cx="2118900" cy="3078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rgbClr val="D8D8D8"/>
              </a:buClr>
              <a:buSzPts val="1200"/>
              <a:buFont typeface="Arial"/>
              <a:buNone/>
            </a:pPr>
            <a:r>
              <a:rPr lang="en-US" b="1">
                <a:solidFill>
                  <a:srgbClr val="D8D8D8"/>
                </a:solidFill>
                <a:latin typeface="Calibri"/>
                <a:ea typeface="Calibri"/>
                <a:cs typeface="Calibri"/>
                <a:sym typeface="Calibri"/>
              </a:rPr>
              <a:t>PLANNING</a:t>
            </a:r>
            <a:endParaRPr sz="1200" b="1" i="0" u="none" strike="noStrike" cap="none">
              <a:solidFill>
                <a:srgbClr val="D8D8D8"/>
              </a:solidFill>
              <a:latin typeface="Calibri"/>
              <a:ea typeface="Calibri"/>
              <a:cs typeface="Calibri"/>
              <a:sym typeface="Calibri"/>
            </a:endParaRPr>
          </a:p>
        </p:txBody>
      </p:sp>
      <p:sp>
        <p:nvSpPr>
          <p:cNvPr id="549" name="Google Shape;549;p18"/>
          <p:cNvSpPr txBox="1"/>
          <p:nvPr/>
        </p:nvSpPr>
        <p:spPr>
          <a:xfrm>
            <a:off x="8806344" y="4084652"/>
            <a:ext cx="2088600" cy="738900"/>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240"/>
              </a:spcBef>
              <a:spcAft>
                <a:spcPts val="0"/>
              </a:spcAft>
              <a:buClr>
                <a:srgbClr val="D8D8D8"/>
              </a:buClr>
              <a:buSzPts val="1200"/>
              <a:buFont typeface="Arial"/>
              <a:buNone/>
            </a:pPr>
            <a:r>
              <a:rPr lang="en-US" b="1">
                <a:solidFill>
                  <a:srgbClr val="D8D8D8"/>
                </a:solidFill>
                <a:latin typeface="Calibri"/>
                <a:ea typeface="Calibri"/>
                <a:cs typeface="Calibri"/>
                <a:sym typeface="Calibri"/>
              </a:rPr>
              <a:t>HOW DIGITAL TECHNOLOGY CHANGING MANAGERIAL PROCESS</a:t>
            </a:r>
            <a:endParaRPr sz="1200" b="1" i="0" u="none" strike="noStrike" cap="none">
              <a:solidFill>
                <a:srgbClr val="D8D8D8"/>
              </a:solidFill>
              <a:latin typeface="Calibri"/>
              <a:ea typeface="Calibri"/>
              <a:cs typeface="Calibri"/>
              <a:sym typeface="Calibri"/>
            </a:endParaRPr>
          </a:p>
        </p:txBody>
      </p:sp>
      <p:sp>
        <p:nvSpPr>
          <p:cNvPr id="550" name="Google Shape;550;p18"/>
          <p:cNvSpPr txBox="1"/>
          <p:nvPr/>
        </p:nvSpPr>
        <p:spPr>
          <a:xfrm>
            <a:off x="2127654" y="2872688"/>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1</a:t>
            </a:r>
            <a:endParaRPr sz="3000" b="1" i="0" u="none" strike="noStrike" cap="none">
              <a:solidFill>
                <a:srgbClr val="000000"/>
              </a:solidFill>
              <a:latin typeface="Arial"/>
              <a:ea typeface="Arial"/>
              <a:cs typeface="Arial"/>
              <a:sym typeface="Arial"/>
            </a:endParaRPr>
          </a:p>
        </p:txBody>
      </p:sp>
      <p:sp>
        <p:nvSpPr>
          <p:cNvPr id="551" name="Google Shape;551;p18"/>
          <p:cNvSpPr txBox="1"/>
          <p:nvPr/>
        </p:nvSpPr>
        <p:spPr>
          <a:xfrm>
            <a:off x="4671704" y="2872688"/>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2</a:t>
            </a:r>
            <a:endParaRPr sz="3000" b="1" i="0" u="none" strike="noStrike" cap="none">
              <a:solidFill>
                <a:srgbClr val="000000"/>
              </a:solidFill>
              <a:latin typeface="Arial"/>
              <a:ea typeface="Arial"/>
              <a:cs typeface="Arial"/>
              <a:sym typeface="Arial"/>
            </a:endParaRPr>
          </a:p>
        </p:txBody>
      </p:sp>
      <p:sp>
        <p:nvSpPr>
          <p:cNvPr id="552" name="Google Shape;552;p18"/>
          <p:cNvSpPr txBox="1"/>
          <p:nvPr/>
        </p:nvSpPr>
        <p:spPr>
          <a:xfrm>
            <a:off x="7165267" y="2865963"/>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3</a:t>
            </a:r>
            <a:endParaRPr sz="3000" b="1" i="0" u="none" strike="noStrike" cap="none">
              <a:solidFill>
                <a:srgbClr val="000000"/>
              </a:solidFill>
              <a:latin typeface="Arial"/>
              <a:ea typeface="Arial"/>
              <a:cs typeface="Arial"/>
              <a:sym typeface="Arial"/>
            </a:endParaRPr>
          </a:p>
        </p:txBody>
      </p:sp>
      <p:sp>
        <p:nvSpPr>
          <p:cNvPr id="553" name="Google Shape;553;p18"/>
          <p:cNvSpPr txBox="1"/>
          <p:nvPr/>
        </p:nvSpPr>
        <p:spPr>
          <a:xfrm>
            <a:off x="9672579" y="2865963"/>
            <a:ext cx="425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D8D8D8"/>
                </a:solidFill>
                <a:latin typeface="Calibri"/>
                <a:ea typeface="Calibri"/>
                <a:cs typeface="Calibri"/>
                <a:sym typeface="Calibri"/>
              </a:rPr>
              <a:t>4</a:t>
            </a:r>
            <a:endParaRPr sz="3000" b="1" i="0" u="none" strike="noStrike" cap="none">
              <a:solidFill>
                <a:srgbClr val="000000"/>
              </a:solidFill>
              <a:latin typeface="Arial"/>
              <a:ea typeface="Arial"/>
              <a:cs typeface="Arial"/>
              <a:sym typeface="Arial"/>
            </a:endParaRPr>
          </a:p>
        </p:txBody>
      </p:sp>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Google Shape;732;g10c81468532_0_237"/>
          <p:cNvSpPr/>
          <p:nvPr/>
        </p:nvSpPr>
        <p:spPr>
          <a:xfrm>
            <a:off x="916100" y="447900"/>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None/>
            </a:pPr>
            <a:r>
              <a:rPr lang="en-US" sz="4000" b="1">
                <a:solidFill>
                  <a:srgbClr val="D8D8D8"/>
                </a:solidFill>
                <a:latin typeface="Calibri"/>
                <a:ea typeface="Calibri"/>
                <a:cs typeface="Calibri"/>
                <a:sym typeface="Calibri"/>
              </a:rPr>
              <a:t>3.SETTING OBJECTIVE</a:t>
            </a:r>
            <a:endParaRPr sz="4000" b="1" i="0" u="none" strike="noStrike" cap="none">
              <a:solidFill>
                <a:srgbClr val="000000"/>
              </a:solidFill>
              <a:latin typeface="Arial"/>
              <a:ea typeface="Arial"/>
              <a:cs typeface="Arial"/>
              <a:sym typeface="Arial"/>
            </a:endParaRPr>
          </a:p>
        </p:txBody>
      </p:sp>
      <p:pic>
        <p:nvPicPr>
          <p:cNvPr id="733" name="Google Shape;733;g10c81468532_0_237" descr="Full Function Rehab | SMART Goal Setting Vaughan"/>
          <p:cNvPicPr preferRelativeResize="0"/>
          <p:nvPr/>
        </p:nvPicPr>
        <p:blipFill>
          <a:blip r:embed="rId3">
            <a:alphaModFix/>
          </a:blip>
          <a:stretch>
            <a:fillRect/>
          </a:stretch>
        </p:blipFill>
        <p:spPr>
          <a:xfrm>
            <a:off x="1164850" y="1536275"/>
            <a:ext cx="10136500" cy="4857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g10c81468532_0_247"/>
          <p:cNvSpPr/>
          <p:nvPr/>
        </p:nvSpPr>
        <p:spPr>
          <a:xfrm>
            <a:off x="899225" y="650500"/>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None/>
            </a:pPr>
            <a:r>
              <a:rPr lang="en-US" sz="4000" b="1">
                <a:solidFill>
                  <a:srgbClr val="D8D8D8"/>
                </a:solidFill>
                <a:latin typeface="Calibri"/>
                <a:ea typeface="Calibri"/>
                <a:cs typeface="Calibri"/>
                <a:sym typeface="Calibri"/>
              </a:rPr>
              <a:t>4.DEVELOPING STRATEGIES</a:t>
            </a:r>
            <a:endParaRPr sz="4000" b="1" i="0" u="none" strike="noStrike" cap="none">
              <a:solidFill>
                <a:srgbClr val="000000"/>
              </a:solidFill>
              <a:latin typeface="Arial"/>
              <a:ea typeface="Arial"/>
              <a:cs typeface="Arial"/>
              <a:sym typeface="Arial"/>
            </a:endParaRPr>
          </a:p>
        </p:txBody>
      </p:sp>
      <p:pic>
        <p:nvPicPr>
          <p:cNvPr id="739" name="Google Shape;739;g10c81468532_0_247"/>
          <p:cNvPicPr preferRelativeResize="0"/>
          <p:nvPr/>
        </p:nvPicPr>
        <p:blipFill>
          <a:blip r:embed="rId3">
            <a:alphaModFix/>
          </a:blip>
          <a:stretch>
            <a:fillRect/>
          </a:stretch>
        </p:blipFill>
        <p:spPr>
          <a:xfrm>
            <a:off x="1097800" y="1781175"/>
            <a:ext cx="10092150" cy="4127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g10c81468532_0_253"/>
          <p:cNvSpPr/>
          <p:nvPr/>
        </p:nvSpPr>
        <p:spPr>
          <a:xfrm>
            <a:off x="899225" y="650500"/>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None/>
            </a:pPr>
            <a:r>
              <a:rPr lang="en-US" sz="4000" b="1">
                <a:solidFill>
                  <a:srgbClr val="D8D8D8"/>
                </a:solidFill>
                <a:latin typeface="Calibri"/>
                <a:ea typeface="Calibri"/>
                <a:cs typeface="Calibri"/>
                <a:sym typeface="Calibri"/>
              </a:rPr>
              <a:t>5.IMPLEMENTING STRATEGIES</a:t>
            </a:r>
            <a:endParaRPr sz="4000" b="1" i="0" u="none" strike="noStrike" cap="none">
              <a:solidFill>
                <a:srgbClr val="000000"/>
              </a:solidFill>
              <a:latin typeface="Arial"/>
              <a:ea typeface="Arial"/>
              <a:cs typeface="Arial"/>
              <a:sym typeface="Arial"/>
            </a:endParaRPr>
          </a:p>
        </p:txBody>
      </p:sp>
      <p:pic>
        <p:nvPicPr>
          <p:cNvPr id="745" name="Google Shape;745;g10c81468532_0_253"/>
          <p:cNvPicPr preferRelativeResize="0"/>
          <p:nvPr/>
        </p:nvPicPr>
        <p:blipFill>
          <a:blip r:embed="rId3">
            <a:alphaModFix/>
          </a:blip>
          <a:stretch>
            <a:fillRect/>
          </a:stretch>
        </p:blipFill>
        <p:spPr>
          <a:xfrm>
            <a:off x="899225" y="1499700"/>
            <a:ext cx="9334500" cy="4800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g10c81468532_0_261"/>
          <p:cNvSpPr/>
          <p:nvPr/>
        </p:nvSpPr>
        <p:spPr>
          <a:xfrm>
            <a:off x="1208600" y="4632100"/>
            <a:ext cx="9429900" cy="12921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ORGANIZING (PENGORGANISASIAN)</a:t>
            </a:r>
            <a:endParaRPr sz="6000" b="1" i="0" u="none" strike="noStrike" cap="none">
              <a:solidFill>
                <a:srgbClr val="000000"/>
              </a:solidFill>
              <a:latin typeface="Arial"/>
              <a:ea typeface="Arial"/>
              <a:cs typeface="Arial"/>
              <a:sym typeface="Arial"/>
            </a:endParaRPr>
          </a:p>
        </p:txBody>
      </p:sp>
      <p:pic>
        <p:nvPicPr>
          <p:cNvPr id="751" name="Google Shape;751;g10c81468532_0_261"/>
          <p:cNvPicPr preferRelativeResize="0">
            <a:picLocks noGrp="1"/>
          </p:cNvPicPr>
          <p:nvPr>
            <p:ph type="pic" idx="2"/>
          </p:nvPr>
        </p:nvPicPr>
        <p:blipFill rotWithShape="1">
          <a:blip r:embed="rId3">
            <a:alphaModFix/>
          </a:blip>
          <a:srcRect t="34487" b="12067"/>
          <a:stretch/>
        </p:blipFill>
        <p:spPr>
          <a:xfrm>
            <a:off x="0" y="0"/>
            <a:ext cx="12188700" cy="4343403"/>
          </a:xfrm>
          <a:prstGeom prst="rect">
            <a:avLst/>
          </a:prstGeom>
          <a:noFill/>
          <a:ln>
            <a:noFill/>
          </a:ln>
        </p:spPr>
      </p:pic>
    </p:spTree>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sp>
        <p:nvSpPr>
          <p:cNvPr id="756" name="Google Shape;756;g10f7e7a09f2_0_21"/>
          <p:cNvSpPr/>
          <p:nvPr/>
        </p:nvSpPr>
        <p:spPr>
          <a:xfrm>
            <a:off x="-146225" y="438675"/>
            <a:ext cx="36051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g10f7e7a09f2_0_21"/>
          <p:cNvSpPr txBox="1">
            <a:spLocks noGrp="1"/>
          </p:cNvSpPr>
          <p:nvPr>
            <p:ph type="body" idx="1"/>
          </p:nvPr>
        </p:nvSpPr>
        <p:spPr>
          <a:xfrm>
            <a:off x="1129050" y="1709550"/>
            <a:ext cx="9745800" cy="23589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2000" b="1">
                <a:solidFill>
                  <a:schemeClr val="lt1"/>
                </a:solidFill>
              </a:rPr>
              <a:t>Organizing adalah suatu proses untuk penentuan, pengelompokan, pengaturan, dan pembentukan pola hubungan kerja dari orang-orang untuk mencapai tujuan organisasinya.</a:t>
            </a:r>
            <a:endParaRPr sz="2000" b="1">
              <a:solidFill>
                <a:schemeClr val="lt1"/>
              </a:solidFill>
            </a:endParaRPr>
          </a:p>
          <a:p>
            <a:pPr marL="0" lvl="0" indent="0" algn="l" rtl="0">
              <a:lnSpc>
                <a:spcPct val="100000"/>
              </a:lnSpc>
              <a:spcBef>
                <a:spcPts val="360"/>
              </a:spcBef>
              <a:spcAft>
                <a:spcPts val="0"/>
              </a:spcAft>
              <a:buSzPts val="1800"/>
              <a:buNone/>
            </a:pPr>
            <a:br>
              <a:rPr lang="en-US" sz="2000" b="1">
                <a:solidFill>
                  <a:schemeClr val="lt1"/>
                </a:solidFill>
              </a:rPr>
            </a:br>
            <a:r>
              <a:rPr lang="en-US" sz="2000">
                <a:solidFill>
                  <a:schemeClr val="lt1"/>
                </a:solidFill>
              </a:rPr>
              <a:t>Pengorganisasian adalah proses mengatur orang-orang dan sumber daya lainnya untuk bekerja ke arah tujuan bersama.</a:t>
            </a:r>
            <a:endParaRPr sz="2000">
              <a:solidFill>
                <a:schemeClr val="lt1"/>
              </a:solidFill>
            </a:endParaRPr>
          </a:p>
        </p:txBody>
      </p:sp>
      <p:sp>
        <p:nvSpPr>
          <p:cNvPr id="758" name="Google Shape;758;g10f7e7a09f2_0_21"/>
          <p:cNvSpPr txBox="1">
            <a:spLocks noGrp="1"/>
          </p:cNvSpPr>
          <p:nvPr>
            <p:ph type="body" idx="4294967295"/>
          </p:nvPr>
        </p:nvSpPr>
        <p:spPr>
          <a:xfrm>
            <a:off x="173525" y="438675"/>
            <a:ext cx="31341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4000" b="1" i="1">
                <a:solidFill>
                  <a:schemeClr val="lt1"/>
                </a:solidFill>
                <a:latin typeface="Calibri"/>
                <a:ea typeface="Calibri"/>
                <a:cs typeface="Calibri"/>
                <a:sym typeface="Calibri"/>
              </a:rPr>
              <a:t>Organizing</a:t>
            </a:r>
            <a:endParaRPr sz="4000" b="1" i="1">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g10c81468532_0_266"/>
          <p:cNvSpPr/>
          <p:nvPr/>
        </p:nvSpPr>
        <p:spPr>
          <a:xfrm>
            <a:off x="-146225" y="438675"/>
            <a:ext cx="80133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g10c81468532_0_266"/>
          <p:cNvSpPr txBox="1">
            <a:spLocks noGrp="1"/>
          </p:cNvSpPr>
          <p:nvPr>
            <p:ph type="body" idx="4294967295"/>
          </p:nvPr>
        </p:nvSpPr>
        <p:spPr>
          <a:xfrm>
            <a:off x="173525" y="438675"/>
            <a:ext cx="86052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4000" b="1" i="1">
                <a:solidFill>
                  <a:schemeClr val="lt1"/>
                </a:solidFill>
                <a:latin typeface="Calibri"/>
                <a:ea typeface="Calibri"/>
                <a:cs typeface="Calibri"/>
                <a:sym typeface="Calibri"/>
              </a:rPr>
              <a:t>Traditional Organization Structure</a:t>
            </a:r>
            <a:endParaRPr sz="4000" b="1" i="1">
              <a:solidFill>
                <a:schemeClr val="lt1"/>
              </a:solidFill>
              <a:latin typeface="Calibri"/>
              <a:ea typeface="Calibri"/>
              <a:cs typeface="Calibri"/>
              <a:sym typeface="Calibri"/>
            </a:endParaRPr>
          </a:p>
        </p:txBody>
      </p:sp>
      <p:sp>
        <p:nvSpPr>
          <p:cNvPr id="765" name="Google Shape;765;g10c81468532_0_266"/>
          <p:cNvSpPr txBox="1">
            <a:spLocks noGrp="1"/>
          </p:cNvSpPr>
          <p:nvPr>
            <p:ph type="body" idx="1"/>
          </p:nvPr>
        </p:nvSpPr>
        <p:spPr>
          <a:xfrm>
            <a:off x="1129050" y="1709550"/>
            <a:ext cx="9745800" cy="4384800"/>
          </a:xfrm>
          <a:prstGeom prst="rect">
            <a:avLst/>
          </a:prstGeom>
          <a:noFill/>
          <a:ln>
            <a:noFill/>
          </a:ln>
        </p:spPr>
        <p:txBody>
          <a:bodyPr spcFirstLastPara="1" wrap="square" lIns="117200" tIns="58600" rIns="117200" bIns="58600" anchor="t" anchorCtr="0">
            <a:normAutofit/>
          </a:bodyPr>
          <a:lstStyle/>
          <a:p>
            <a:pPr marL="457200" lvl="0" indent="-355600" algn="l" rtl="0">
              <a:lnSpc>
                <a:spcPct val="100000"/>
              </a:lnSpc>
              <a:spcBef>
                <a:spcPts val="360"/>
              </a:spcBef>
              <a:spcAft>
                <a:spcPts val="0"/>
              </a:spcAft>
              <a:buClr>
                <a:schemeClr val="lt1"/>
              </a:buClr>
              <a:buSzPts val="2000"/>
              <a:buAutoNum type="arabicPeriod"/>
            </a:pPr>
            <a:r>
              <a:rPr lang="en-US" sz="2000" b="1">
                <a:solidFill>
                  <a:schemeClr val="lt1"/>
                </a:solidFill>
              </a:rPr>
              <a:t>Functional Structures</a:t>
            </a:r>
            <a:br>
              <a:rPr lang="en-US" sz="2000" b="1">
                <a:solidFill>
                  <a:schemeClr val="lt1"/>
                </a:solidFill>
              </a:rPr>
            </a:br>
            <a:r>
              <a:rPr lang="en-US" sz="2000">
                <a:solidFill>
                  <a:schemeClr val="lt1"/>
                </a:solidFill>
              </a:rPr>
              <a:t>sekumpulan orang dengan keahlian yang sama berada di sebuah divisi untuk menjalankan tugas yang serupa. Kekurangan dari struktur ini adalah kurangnya komunikasi antar fungsi.</a:t>
            </a:r>
            <a:endParaRPr sz="2000">
              <a:solidFill>
                <a:schemeClr val="lt1"/>
              </a:solidFill>
            </a:endParaRPr>
          </a:p>
          <a:p>
            <a:pPr marL="457200" lvl="0" indent="-355600" algn="l" rtl="0">
              <a:lnSpc>
                <a:spcPct val="100000"/>
              </a:lnSpc>
              <a:spcBef>
                <a:spcPts val="0"/>
              </a:spcBef>
              <a:spcAft>
                <a:spcPts val="0"/>
              </a:spcAft>
              <a:buClr>
                <a:schemeClr val="lt1"/>
              </a:buClr>
              <a:buSzPts val="2000"/>
              <a:buAutoNum type="arabicPeriod"/>
            </a:pPr>
            <a:r>
              <a:rPr lang="en-US" sz="2000" b="1">
                <a:solidFill>
                  <a:schemeClr val="lt1"/>
                </a:solidFill>
              </a:rPr>
              <a:t>Divisional Structures</a:t>
            </a:r>
            <a:br>
              <a:rPr lang="en-US" sz="2000" b="1">
                <a:solidFill>
                  <a:schemeClr val="lt1"/>
                </a:solidFill>
              </a:rPr>
            </a:br>
            <a:r>
              <a:rPr lang="en-US" sz="2000">
                <a:solidFill>
                  <a:schemeClr val="lt1"/>
                </a:solidFill>
              </a:rPr>
              <a:t>sekumpulan orang mengerjakan produk yang sama, di area yang sama, dengan konsumen yang serupa dan proses yang sama.</a:t>
            </a:r>
            <a:endParaRPr sz="2000">
              <a:solidFill>
                <a:schemeClr val="lt1"/>
              </a:solidFill>
            </a:endParaRPr>
          </a:p>
          <a:p>
            <a:pPr marL="457200" lvl="0" indent="-355600" algn="l" rtl="0">
              <a:lnSpc>
                <a:spcPct val="100000"/>
              </a:lnSpc>
              <a:spcBef>
                <a:spcPts val="0"/>
              </a:spcBef>
              <a:spcAft>
                <a:spcPts val="0"/>
              </a:spcAft>
              <a:buClr>
                <a:schemeClr val="lt1"/>
              </a:buClr>
              <a:buSzPts val="2000"/>
              <a:buAutoNum type="arabicPeriod"/>
            </a:pPr>
            <a:r>
              <a:rPr lang="en-US" sz="2000" b="1">
                <a:solidFill>
                  <a:schemeClr val="lt1"/>
                </a:solidFill>
              </a:rPr>
              <a:t>Product Structures</a:t>
            </a:r>
            <a:br>
              <a:rPr lang="en-US" sz="2000" b="1">
                <a:solidFill>
                  <a:schemeClr val="lt1"/>
                </a:solidFill>
              </a:rPr>
            </a:br>
            <a:r>
              <a:rPr lang="en-US" sz="2000">
                <a:solidFill>
                  <a:schemeClr val="lt1"/>
                </a:solidFill>
              </a:rPr>
              <a:t>sekumpulan orang dengan pekerjaan yang berfokus pada produk/jasa yang sama.</a:t>
            </a:r>
            <a:endParaRPr sz="2000">
              <a:solidFill>
                <a:schemeClr val="lt1"/>
              </a:solidFill>
            </a:endParaRPr>
          </a:p>
          <a:p>
            <a:pPr marL="457200" lvl="0" indent="-355600" algn="l" rtl="0">
              <a:lnSpc>
                <a:spcPct val="100000"/>
              </a:lnSpc>
              <a:spcBef>
                <a:spcPts val="0"/>
              </a:spcBef>
              <a:spcAft>
                <a:spcPts val="0"/>
              </a:spcAft>
              <a:buClr>
                <a:schemeClr val="lt1"/>
              </a:buClr>
              <a:buSzPts val="2000"/>
              <a:buAutoNum type="arabicPeriod"/>
            </a:pPr>
            <a:r>
              <a:rPr lang="en-US" sz="2000" b="1">
                <a:solidFill>
                  <a:schemeClr val="lt1"/>
                </a:solidFill>
              </a:rPr>
              <a:t>Geographical Structures</a:t>
            </a:r>
            <a:br>
              <a:rPr lang="en-US" sz="2000" b="1">
                <a:solidFill>
                  <a:schemeClr val="lt1"/>
                </a:solidFill>
              </a:rPr>
            </a:br>
            <a:r>
              <a:rPr lang="en-US" sz="2000">
                <a:solidFill>
                  <a:schemeClr val="lt1"/>
                </a:solidFill>
              </a:rPr>
              <a:t>sekumpulan orang dengan tugas yang sama di lokasi yang sama.</a:t>
            </a:r>
            <a:endParaRPr sz="2000" b="1">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g10c81468532_0_280"/>
          <p:cNvSpPr txBox="1">
            <a:spLocks noGrp="1"/>
          </p:cNvSpPr>
          <p:nvPr>
            <p:ph type="body" idx="1"/>
          </p:nvPr>
        </p:nvSpPr>
        <p:spPr>
          <a:xfrm>
            <a:off x="555050" y="628800"/>
            <a:ext cx="2905800" cy="400800"/>
          </a:xfrm>
          <a:prstGeom prst="rect">
            <a:avLst/>
          </a:prstGeom>
          <a:noFill/>
          <a:ln>
            <a:noFill/>
          </a:ln>
        </p:spPr>
        <p:txBody>
          <a:bodyPr spcFirstLastPara="1" wrap="square" lIns="117200" tIns="58600" rIns="117200" bIns="58600" anchor="t" anchorCtr="0">
            <a:normAutofit fontScale="92500" lnSpcReduction="20000"/>
          </a:bodyPr>
          <a:lstStyle/>
          <a:p>
            <a:pPr marL="0" lvl="0" indent="0" algn="l" rtl="0">
              <a:lnSpc>
                <a:spcPct val="100000"/>
              </a:lnSpc>
              <a:spcBef>
                <a:spcPts val="360"/>
              </a:spcBef>
              <a:spcAft>
                <a:spcPts val="0"/>
              </a:spcAft>
              <a:buNone/>
            </a:pPr>
            <a:r>
              <a:rPr lang="en-US" sz="2000" b="1">
                <a:solidFill>
                  <a:schemeClr val="lt1"/>
                </a:solidFill>
              </a:rPr>
              <a:t>Functional Structure:</a:t>
            </a:r>
            <a:endParaRPr sz="2000" b="1">
              <a:solidFill>
                <a:schemeClr val="lt1"/>
              </a:solidFill>
            </a:endParaRPr>
          </a:p>
        </p:txBody>
      </p:sp>
      <p:pic>
        <p:nvPicPr>
          <p:cNvPr id="771" name="Google Shape;771;g10c81468532_0_280" descr="Types of Organization Structures and their Charts - PDF Education"/>
          <p:cNvPicPr preferRelativeResize="0"/>
          <p:nvPr/>
        </p:nvPicPr>
        <p:blipFill>
          <a:blip r:embed="rId3">
            <a:alphaModFix/>
          </a:blip>
          <a:stretch>
            <a:fillRect/>
          </a:stretch>
        </p:blipFill>
        <p:spPr>
          <a:xfrm>
            <a:off x="3342625" y="628800"/>
            <a:ext cx="5936750" cy="2718025"/>
          </a:xfrm>
          <a:prstGeom prst="rect">
            <a:avLst/>
          </a:prstGeom>
          <a:noFill/>
          <a:ln>
            <a:noFill/>
          </a:ln>
        </p:spPr>
      </p:pic>
      <p:sp>
        <p:nvSpPr>
          <p:cNvPr id="772" name="Google Shape;772;g10c81468532_0_280"/>
          <p:cNvSpPr txBox="1">
            <a:spLocks noGrp="1"/>
          </p:cNvSpPr>
          <p:nvPr>
            <p:ph type="body" idx="1"/>
          </p:nvPr>
        </p:nvSpPr>
        <p:spPr>
          <a:xfrm>
            <a:off x="675275" y="3701350"/>
            <a:ext cx="2905800" cy="400800"/>
          </a:xfrm>
          <a:prstGeom prst="rect">
            <a:avLst/>
          </a:prstGeom>
          <a:noFill/>
          <a:ln>
            <a:noFill/>
          </a:ln>
        </p:spPr>
        <p:txBody>
          <a:bodyPr spcFirstLastPara="1" wrap="square" lIns="117200" tIns="58600" rIns="117200" bIns="58600" anchor="t" anchorCtr="0">
            <a:normAutofit fontScale="92500" lnSpcReduction="20000"/>
          </a:bodyPr>
          <a:lstStyle/>
          <a:p>
            <a:pPr marL="0" lvl="0" indent="0" algn="l" rtl="0">
              <a:lnSpc>
                <a:spcPct val="100000"/>
              </a:lnSpc>
              <a:spcBef>
                <a:spcPts val="360"/>
              </a:spcBef>
              <a:spcAft>
                <a:spcPts val="0"/>
              </a:spcAft>
              <a:buNone/>
            </a:pPr>
            <a:r>
              <a:rPr lang="en-US" sz="2000" b="1">
                <a:solidFill>
                  <a:schemeClr val="lt1"/>
                </a:solidFill>
              </a:rPr>
              <a:t>Divisional Structure:</a:t>
            </a:r>
            <a:endParaRPr sz="2000" b="1">
              <a:solidFill>
                <a:schemeClr val="lt1"/>
              </a:solidFill>
            </a:endParaRPr>
          </a:p>
        </p:txBody>
      </p:sp>
      <p:pic>
        <p:nvPicPr>
          <p:cNvPr id="773" name="Google Shape;773;g10c81468532_0_280" descr="Business Assessment"/>
          <p:cNvPicPr preferRelativeResize="0"/>
          <p:nvPr/>
        </p:nvPicPr>
        <p:blipFill>
          <a:blip r:embed="rId4">
            <a:alphaModFix/>
          </a:blip>
          <a:stretch>
            <a:fillRect/>
          </a:stretch>
        </p:blipFill>
        <p:spPr>
          <a:xfrm>
            <a:off x="3581075" y="3701350"/>
            <a:ext cx="4630550" cy="2527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g10c81468532_0_274"/>
          <p:cNvSpPr/>
          <p:nvPr/>
        </p:nvSpPr>
        <p:spPr>
          <a:xfrm>
            <a:off x="-146225" y="438675"/>
            <a:ext cx="80133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g10c81468532_0_274"/>
          <p:cNvSpPr txBox="1">
            <a:spLocks noGrp="1"/>
          </p:cNvSpPr>
          <p:nvPr>
            <p:ph type="body" idx="4294967295"/>
          </p:nvPr>
        </p:nvSpPr>
        <p:spPr>
          <a:xfrm>
            <a:off x="173525" y="438675"/>
            <a:ext cx="86052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4000" b="1" i="1">
                <a:solidFill>
                  <a:schemeClr val="lt1"/>
                </a:solidFill>
                <a:latin typeface="Calibri"/>
                <a:ea typeface="Calibri"/>
                <a:cs typeface="Calibri"/>
                <a:sym typeface="Calibri"/>
              </a:rPr>
              <a:t>Traditional Organization Structure</a:t>
            </a:r>
            <a:endParaRPr sz="4000" b="1" i="1">
              <a:solidFill>
                <a:schemeClr val="lt1"/>
              </a:solidFill>
              <a:latin typeface="Calibri"/>
              <a:ea typeface="Calibri"/>
              <a:cs typeface="Calibri"/>
              <a:sym typeface="Calibri"/>
            </a:endParaRPr>
          </a:p>
        </p:txBody>
      </p:sp>
      <p:sp>
        <p:nvSpPr>
          <p:cNvPr id="780" name="Google Shape;780;g10c81468532_0_274"/>
          <p:cNvSpPr txBox="1">
            <a:spLocks noGrp="1"/>
          </p:cNvSpPr>
          <p:nvPr>
            <p:ph type="body" idx="1"/>
          </p:nvPr>
        </p:nvSpPr>
        <p:spPr>
          <a:xfrm>
            <a:off x="1129050" y="1709550"/>
            <a:ext cx="9745800" cy="43848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None/>
            </a:pPr>
            <a:r>
              <a:rPr lang="en-US" sz="2000" b="1">
                <a:solidFill>
                  <a:schemeClr val="lt1"/>
                </a:solidFill>
              </a:rPr>
              <a:t>5. Customers Structures</a:t>
            </a:r>
            <a:br>
              <a:rPr lang="en-US" sz="2000" b="1">
                <a:solidFill>
                  <a:schemeClr val="lt1"/>
                </a:solidFill>
              </a:rPr>
            </a:br>
            <a:r>
              <a:rPr lang="en-US" sz="2000">
                <a:solidFill>
                  <a:schemeClr val="lt1"/>
                </a:solidFill>
              </a:rPr>
              <a:t>sekumpulan orang dengan tugas yang sama melayani konsumen/klien yang sama.</a:t>
            </a:r>
            <a:endParaRPr sz="2000">
              <a:solidFill>
                <a:schemeClr val="lt1"/>
              </a:solidFill>
            </a:endParaRPr>
          </a:p>
          <a:p>
            <a:pPr marL="0" lvl="0" indent="0" algn="l" rtl="0">
              <a:lnSpc>
                <a:spcPct val="100000"/>
              </a:lnSpc>
              <a:spcBef>
                <a:spcPts val="360"/>
              </a:spcBef>
              <a:spcAft>
                <a:spcPts val="0"/>
              </a:spcAft>
              <a:buNone/>
            </a:pPr>
            <a:r>
              <a:rPr lang="en-US" sz="2000" b="1">
                <a:solidFill>
                  <a:schemeClr val="lt1"/>
                </a:solidFill>
              </a:rPr>
              <a:t>6. Process Structures</a:t>
            </a:r>
            <a:br>
              <a:rPr lang="en-US" sz="2000" b="1">
                <a:solidFill>
                  <a:schemeClr val="lt1"/>
                </a:solidFill>
              </a:rPr>
            </a:br>
            <a:r>
              <a:rPr lang="en-US" sz="2000">
                <a:solidFill>
                  <a:schemeClr val="lt1"/>
                </a:solidFill>
              </a:rPr>
              <a:t>sekumpulan orang dengan aktivitas yang sama dan merupakan bagian dari proses yang sama.</a:t>
            </a:r>
            <a:endParaRPr sz="2000">
              <a:solidFill>
                <a:schemeClr val="lt1"/>
              </a:solidFill>
            </a:endParaRPr>
          </a:p>
          <a:p>
            <a:pPr marL="0" lvl="0" indent="0" algn="l" rtl="0">
              <a:lnSpc>
                <a:spcPct val="100000"/>
              </a:lnSpc>
              <a:spcBef>
                <a:spcPts val="360"/>
              </a:spcBef>
              <a:spcAft>
                <a:spcPts val="0"/>
              </a:spcAft>
              <a:buNone/>
            </a:pPr>
            <a:r>
              <a:rPr lang="en-US" sz="2000" b="1">
                <a:solidFill>
                  <a:schemeClr val="lt1"/>
                </a:solidFill>
              </a:rPr>
              <a:t>7. Matrix Structures</a:t>
            </a:r>
            <a:br>
              <a:rPr lang="en-US" sz="2000" b="1">
                <a:solidFill>
                  <a:schemeClr val="lt1"/>
                </a:solidFill>
              </a:rPr>
            </a:br>
            <a:r>
              <a:rPr lang="en-US" sz="2000">
                <a:solidFill>
                  <a:schemeClr val="lt1"/>
                </a:solidFill>
              </a:rPr>
              <a:t>menggabungkan functional structures dan divisional structures untuk berfokus pada proyek tim gabungan.</a:t>
            </a:r>
            <a:endParaRPr sz="2000">
              <a:solidFill>
                <a:schemeClr val="lt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g10c81468532_0_291"/>
          <p:cNvSpPr txBox="1">
            <a:spLocks noGrp="1"/>
          </p:cNvSpPr>
          <p:nvPr>
            <p:ph type="body" idx="1"/>
          </p:nvPr>
        </p:nvSpPr>
        <p:spPr>
          <a:xfrm>
            <a:off x="555050" y="628800"/>
            <a:ext cx="2905800" cy="400800"/>
          </a:xfrm>
          <a:prstGeom prst="rect">
            <a:avLst/>
          </a:prstGeom>
          <a:noFill/>
          <a:ln>
            <a:noFill/>
          </a:ln>
        </p:spPr>
        <p:txBody>
          <a:bodyPr spcFirstLastPara="1" wrap="square" lIns="117200" tIns="58600" rIns="117200" bIns="58600" anchor="t" anchorCtr="0">
            <a:normAutofit fontScale="92500" lnSpcReduction="20000"/>
          </a:bodyPr>
          <a:lstStyle/>
          <a:p>
            <a:pPr marL="0" lvl="0" indent="0" algn="l" rtl="0">
              <a:lnSpc>
                <a:spcPct val="100000"/>
              </a:lnSpc>
              <a:spcBef>
                <a:spcPts val="360"/>
              </a:spcBef>
              <a:spcAft>
                <a:spcPts val="0"/>
              </a:spcAft>
              <a:buNone/>
            </a:pPr>
            <a:r>
              <a:rPr lang="en-US" sz="2000" b="1">
                <a:solidFill>
                  <a:schemeClr val="lt1"/>
                </a:solidFill>
              </a:rPr>
              <a:t>Matrix Structure:</a:t>
            </a:r>
            <a:endParaRPr sz="2000" b="1">
              <a:solidFill>
                <a:schemeClr val="lt1"/>
              </a:solidFill>
            </a:endParaRPr>
          </a:p>
        </p:txBody>
      </p:sp>
      <p:pic>
        <p:nvPicPr>
          <p:cNvPr id="786" name="Google Shape;786;g10c81468532_0_291" descr="Matrix Organizational Structure PowerPoint Template | Slidebazaar"/>
          <p:cNvPicPr preferRelativeResize="0"/>
          <p:nvPr/>
        </p:nvPicPr>
        <p:blipFill>
          <a:blip r:embed="rId3">
            <a:alphaModFix/>
          </a:blip>
          <a:stretch>
            <a:fillRect/>
          </a:stretch>
        </p:blipFill>
        <p:spPr>
          <a:xfrm>
            <a:off x="1283050" y="1181750"/>
            <a:ext cx="9093750" cy="51152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g10c81468532_0_300"/>
          <p:cNvSpPr/>
          <p:nvPr/>
        </p:nvSpPr>
        <p:spPr>
          <a:xfrm>
            <a:off x="-146225" y="438675"/>
            <a:ext cx="80133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g10c81468532_0_300"/>
          <p:cNvSpPr txBox="1">
            <a:spLocks noGrp="1"/>
          </p:cNvSpPr>
          <p:nvPr>
            <p:ph type="body" idx="4294967295"/>
          </p:nvPr>
        </p:nvSpPr>
        <p:spPr>
          <a:xfrm>
            <a:off x="173525" y="438675"/>
            <a:ext cx="86052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4000" b="1" i="1">
                <a:solidFill>
                  <a:schemeClr val="lt1"/>
                </a:solidFill>
                <a:latin typeface="Calibri"/>
                <a:ea typeface="Calibri"/>
                <a:cs typeface="Calibri"/>
                <a:sym typeface="Calibri"/>
              </a:rPr>
              <a:t>Newer Organization Structure</a:t>
            </a:r>
            <a:endParaRPr sz="4000" b="1" i="1">
              <a:solidFill>
                <a:schemeClr val="lt1"/>
              </a:solidFill>
              <a:latin typeface="Calibri"/>
              <a:ea typeface="Calibri"/>
              <a:cs typeface="Calibri"/>
              <a:sym typeface="Calibri"/>
            </a:endParaRPr>
          </a:p>
        </p:txBody>
      </p:sp>
      <p:sp>
        <p:nvSpPr>
          <p:cNvPr id="793" name="Google Shape;793;g10c81468532_0_300"/>
          <p:cNvSpPr txBox="1">
            <a:spLocks noGrp="1"/>
          </p:cNvSpPr>
          <p:nvPr>
            <p:ph type="body" idx="1"/>
          </p:nvPr>
        </p:nvSpPr>
        <p:spPr>
          <a:xfrm>
            <a:off x="1129050" y="1709550"/>
            <a:ext cx="9745800" cy="4384800"/>
          </a:xfrm>
          <a:prstGeom prst="rect">
            <a:avLst/>
          </a:prstGeom>
          <a:noFill/>
          <a:ln>
            <a:noFill/>
          </a:ln>
        </p:spPr>
        <p:txBody>
          <a:bodyPr spcFirstLastPara="1" wrap="square" lIns="117200" tIns="58600" rIns="117200" bIns="58600" anchor="t" anchorCtr="0">
            <a:normAutofit/>
          </a:bodyPr>
          <a:lstStyle/>
          <a:p>
            <a:pPr marL="457200" lvl="0" indent="-355600" algn="l" rtl="0">
              <a:lnSpc>
                <a:spcPct val="100000"/>
              </a:lnSpc>
              <a:spcBef>
                <a:spcPts val="360"/>
              </a:spcBef>
              <a:spcAft>
                <a:spcPts val="0"/>
              </a:spcAft>
              <a:buClr>
                <a:schemeClr val="lt1"/>
              </a:buClr>
              <a:buSzPts val="2000"/>
              <a:buAutoNum type="arabicPeriod"/>
            </a:pPr>
            <a:r>
              <a:rPr lang="en-US" sz="2000" b="1">
                <a:solidFill>
                  <a:schemeClr val="lt1"/>
                </a:solidFill>
              </a:rPr>
              <a:t>Team Structures</a:t>
            </a:r>
            <a:br>
              <a:rPr lang="en-US" sz="2000" b="1">
                <a:solidFill>
                  <a:schemeClr val="lt1"/>
                </a:solidFill>
              </a:rPr>
            </a:br>
            <a:r>
              <a:rPr lang="en-US" sz="2000">
                <a:solidFill>
                  <a:schemeClr val="lt1"/>
                </a:solidFill>
              </a:rPr>
              <a:t>menggunakan cross-fungsional tim permanen dan sementara untuk meningkatkan hubungan antar tim.</a:t>
            </a:r>
            <a:endParaRPr sz="2000">
              <a:solidFill>
                <a:schemeClr val="lt1"/>
              </a:solidFill>
            </a:endParaRPr>
          </a:p>
          <a:p>
            <a:pPr marL="457200" lvl="0" indent="-355600" algn="l" rtl="0">
              <a:lnSpc>
                <a:spcPct val="100000"/>
              </a:lnSpc>
              <a:spcBef>
                <a:spcPts val="0"/>
              </a:spcBef>
              <a:spcAft>
                <a:spcPts val="0"/>
              </a:spcAft>
              <a:buClr>
                <a:schemeClr val="lt1"/>
              </a:buClr>
              <a:buSzPts val="2000"/>
              <a:buAutoNum type="arabicPeriod"/>
            </a:pPr>
            <a:r>
              <a:rPr lang="en-US" sz="2000" b="1">
                <a:solidFill>
                  <a:schemeClr val="lt1"/>
                </a:solidFill>
              </a:rPr>
              <a:t>Network Structures</a:t>
            </a:r>
            <a:br>
              <a:rPr lang="en-US" sz="2000" b="1">
                <a:solidFill>
                  <a:schemeClr val="lt1"/>
                </a:solidFill>
              </a:rPr>
            </a:br>
            <a:r>
              <a:rPr lang="en-US" sz="2000">
                <a:solidFill>
                  <a:schemeClr val="lt1"/>
                </a:solidFill>
              </a:rPr>
              <a:t>menggunakan teknologi untuk berhubungan dengan pihak luar seperti suplier dan service contractor.</a:t>
            </a:r>
            <a:endParaRPr sz="2000">
              <a:solidFill>
                <a:schemeClr val="lt1"/>
              </a:solidFill>
            </a:endParaRPr>
          </a:p>
          <a:p>
            <a:pPr marL="457200" lvl="0" indent="-355600" algn="l" rtl="0">
              <a:lnSpc>
                <a:spcPct val="100000"/>
              </a:lnSpc>
              <a:spcBef>
                <a:spcPts val="0"/>
              </a:spcBef>
              <a:spcAft>
                <a:spcPts val="0"/>
              </a:spcAft>
              <a:buClr>
                <a:schemeClr val="lt1"/>
              </a:buClr>
              <a:buSzPts val="2000"/>
              <a:buAutoNum type="arabicPeriod"/>
            </a:pPr>
            <a:r>
              <a:rPr lang="en-US" sz="2000" b="1">
                <a:solidFill>
                  <a:schemeClr val="lt1"/>
                </a:solidFill>
              </a:rPr>
              <a:t>Boundaryless Organization</a:t>
            </a:r>
            <a:br>
              <a:rPr lang="en-US" sz="2000" b="1">
                <a:solidFill>
                  <a:schemeClr val="lt1"/>
                </a:solidFill>
              </a:rPr>
            </a:br>
            <a:r>
              <a:rPr lang="en-US" sz="2000">
                <a:solidFill>
                  <a:schemeClr val="lt1"/>
                </a:solidFill>
              </a:rPr>
              <a:t>menghilangkan batasan internal diantara sub-sistem dan batasan eksternal diantara lingkungan eksternal.</a:t>
            </a:r>
            <a:endParaRPr sz="2000" b="1">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11"/>
          <p:cNvSpPr/>
          <p:nvPr/>
        </p:nvSpPr>
        <p:spPr>
          <a:xfrm>
            <a:off x="1191700" y="4767150"/>
            <a:ext cx="9429900" cy="1292100"/>
          </a:xfrm>
          <a:prstGeom prst="rect">
            <a:avLst/>
          </a:prstGeom>
          <a:noFill/>
          <a:ln>
            <a:noFill/>
          </a:ln>
        </p:spPr>
        <p:txBody>
          <a:bodyPr spcFirstLastPara="1" wrap="square" lIns="117200" tIns="58600" rIns="117200" bIns="58600" anchor="t" anchorCtr="0">
            <a:sp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MANAGEMENT FUNCTION</a:t>
            </a:r>
            <a:endParaRPr sz="6000" b="1" i="0" u="none" strike="noStrike" cap="none">
              <a:solidFill>
                <a:srgbClr val="000000"/>
              </a:solidFill>
              <a:latin typeface="Arial"/>
              <a:ea typeface="Arial"/>
              <a:cs typeface="Arial"/>
              <a:sym typeface="Arial"/>
            </a:endParaRPr>
          </a:p>
        </p:txBody>
      </p:sp>
      <p:pic>
        <p:nvPicPr>
          <p:cNvPr id="559" name="Google Shape;559;p11"/>
          <p:cNvPicPr preferRelativeResize="0">
            <a:picLocks noGrp="1"/>
          </p:cNvPicPr>
          <p:nvPr>
            <p:ph type="pic" idx="2"/>
          </p:nvPr>
        </p:nvPicPr>
        <p:blipFill rotWithShape="1">
          <a:blip r:embed="rId3">
            <a:alphaModFix/>
          </a:blip>
          <a:srcRect t="36208"/>
          <a:stretch/>
        </p:blipFill>
        <p:spPr>
          <a:xfrm>
            <a:off x="0" y="0"/>
            <a:ext cx="12188701" cy="4343402"/>
          </a:xfrm>
          <a:prstGeom prst="rect">
            <a:avLst/>
          </a:prstGeom>
          <a:noFill/>
          <a:ln>
            <a:noFill/>
          </a:ln>
        </p:spPr>
      </p:pic>
    </p:spTree>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g1044161156c_0_0"/>
          <p:cNvSpPr txBox="1"/>
          <p:nvPr/>
        </p:nvSpPr>
        <p:spPr>
          <a:xfrm>
            <a:off x="1111325" y="3087625"/>
            <a:ext cx="9491100" cy="17238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Prinsip Spesialisasi Kerja (Work Specialization)</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Prinsip Otoritas atau Wewenang (Authority)</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Prinsip Rantai Komando (Chain of Command)</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Prinsip Pendelegasian Wewenang (Delegation)</a:t>
            </a:r>
            <a:endParaRPr sz="2000">
              <a:solidFill>
                <a:schemeClr val="lt1"/>
              </a:solidFill>
              <a:latin typeface="Calibri"/>
              <a:ea typeface="Calibri"/>
              <a:cs typeface="Calibri"/>
              <a:sym typeface="Calibri"/>
            </a:endParaRPr>
          </a:p>
          <a:p>
            <a:pPr marL="457200" marR="0" lvl="0" indent="-355600" algn="l" rtl="0">
              <a:lnSpc>
                <a:spcPct val="100000"/>
              </a:lnSpc>
              <a:spcBef>
                <a:spcPts val="0"/>
              </a:spcBef>
              <a:spcAft>
                <a:spcPts val="0"/>
              </a:spcAft>
              <a:buClr>
                <a:schemeClr val="lt1"/>
              </a:buClr>
              <a:buSzPts val="2000"/>
              <a:buFont typeface="Calibri"/>
              <a:buAutoNum type="arabicPeriod"/>
            </a:pPr>
            <a:r>
              <a:rPr lang="en-US" sz="2000">
                <a:solidFill>
                  <a:schemeClr val="lt1"/>
                </a:solidFill>
                <a:latin typeface="Calibri"/>
                <a:ea typeface="Calibri"/>
                <a:cs typeface="Calibri"/>
                <a:sym typeface="Calibri"/>
              </a:rPr>
              <a:t>Prinsip Rentang Kendali (Span of Control)</a:t>
            </a:r>
            <a:endParaRPr sz="2000">
              <a:solidFill>
                <a:schemeClr val="lt1"/>
              </a:solidFill>
              <a:latin typeface="Calibri"/>
              <a:ea typeface="Calibri"/>
              <a:cs typeface="Calibri"/>
              <a:sym typeface="Calibri"/>
            </a:endParaRPr>
          </a:p>
        </p:txBody>
      </p:sp>
      <p:sp>
        <p:nvSpPr>
          <p:cNvPr id="799" name="Google Shape;799;g1044161156c_0_0"/>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5 Prinsip dalam Pengorganisasian</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g10f7e7a09f2_0_45"/>
          <p:cNvSpPr txBox="1"/>
          <p:nvPr/>
        </p:nvSpPr>
        <p:spPr>
          <a:xfrm>
            <a:off x="1111325" y="2156450"/>
            <a:ext cx="9491100" cy="261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Prinsip Pembagian Kerja atau </a:t>
            </a:r>
            <a:r>
              <a:rPr lang="en-US" sz="2000" b="1" i="1">
                <a:solidFill>
                  <a:schemeClr val="lt1"/>
                </a:solidFill>
                <a:latin typeface="Calibri"/>
                <a:ea typeface="Calibri"/>
                <a:cs typeface="Calibri"/>
                <a:sym typeface="Calibri"/>
              </a:rPr>
              <a:t>Division of Work</a:t>
            </a:r>
            <a:r>
              <a:rPr lang="en-US" sz="2000">
                <a:solidFill>
                  <a:schemeClr val="lt1"/>
                </a:solidFill>
                <a:latin typeface="Calibri"/>
                <a:ea typeface="Calibri"/>
                <a:cs typeface="Calibri"/>
                <a:sym typeface="Calibri"/>
              </a:rPr>
              <a:t>, ada juga yang menyebutnya</a:t>
            </a:r>
            <a:r>
              <a:rPr lang="en-US" sz="2000" i="1">
                <a:solidFill>
                  <a:schemeClr val="lt1"/>
                </a:solidFill>
                <a:latin typeface="Calibri"/>
                <a:ea typeface="Calibri"/>
                <a:cs typeface="Calibri"/>
                <a:sym typeface="Calibri"/>
              </a:rPr>
              <a:t> </a:t>
            </a:r>
            <a:r>
              <a:rPr lang="en-US" sz="2000" b="1" i="1">
                <a:solidFill>
                  <a:schemeClr val="lt1"/>
                </a:solidFill>
                <a:latin typeface="Calibri"/>
                <a:ea typeface="Calibri"/>
                <a:cs typeface="Calibri"/>
                <a:sym typeface="Calibri"/>
              </a:rPr>
              <a:t>Division of Labour</a:t>
            </a:r>
            <a:r>
              <a:rPr lang="en-US" sz="2000">
                <a:solidFill>
                  <a:schemeClr val="lt1"/>
                </a:solidFill>
                <a:latin typeface="Calibri"/>
                <a:ea typeface="Calibri"/>
                <a:cs typeface="Calibri"/>
                <a:sym typeface="Calibri"/>
              </a:rPr>
              <a:t>. Yang dimaksud dengan Spesialisasi kerja adalah </a:t>
            </a:r>
            <a:r>
              <a:rPr lang="en-US" sz="2000" b="1">
                <a:solidFill>
                  <a:schemeClr val="lt1"/>
                </a:solidFill>
                <a:latin typeface="Calibri"/>
                <a:ea typeface="Calibri"/>
                <a:cs typeface="Calibri"/>
                <a:sym typeface="Calibri"/>
              </a:rPr>
              <a:t>pembagian tugas-tugas atau pekerjaan yang kompleks menjadi beberapa sub-pekerjaan </a:t>
            </a:r>
            <a:r>
              <a:rPr lang="en-US" sz="2000">
                <a:solidFill>
                  <a:schemeClr val="lt1"/>
                </a:solidFill>
                <a:latin typeface="Calibri"/>
                <a:ea typeface="Calibri"/>
                <a:cs typeface="Calibri"/>
                <a:sym typeface="Calibri"/>
              </a:rPr>
              <a:t>atau bagian kepada karyawannya. Setiap karyawan dilatih untuk melakukan tugas-tugas tertentu yang berkaitan dengan spesialisasinya sehingga mereka memiliki kualifikasi dan kemampuan yang berkaitan dengan tugas-tugas yang diberikan tersebut.</a:t>
            </a: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chemeClr val="lt1"/>
              </a:solidFill>
              <a:latin typeface="Calibri"/>
              <a:ea typeface="Calibri"/>
              <a:cs typeface="Calibri"/>
              <a:sym typeface="Calibri"/>
            </a:endParaRPr>
          </a:p>
        </p:txBody>
      </p:sp>
      <p:sp>
        <p:nvSpPr>
          <p:cNvPr id="805" name="Google Shape;805;g10f7e7a09f2_0_45"/>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None/>
            </a:pPr>
            <a:r>
              <a:rPr lang="en-US" sz="6000" b="1">
                <a:solidFill>
                  <a:srgbClr val="D8D8D8"/>
                </a:solidFill>
                <a:latin typeface="Calibri"/>
                <a:ea typeface="Calibri"/>
                <a:cs typeface="Calibri"/>
                <a:sym typeface="Calibri"/>
              </a:rPr>
              <a:t>Prinsip Spesialisasi Kerja</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g10c81468532_0_163"/>
          <p:cNvSpPr txBox="1"/>
          <p:nvPr/>
        </p:nvSpPr>
        <p:spPr>
          <a:xfrm>
            <a:off x="1111325" y="2156450"/>
            <a:ext cx="9491100" cy="1908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Otoritas atau wewenang adalah </a:t>
            </a:r>
            <a:r>
              <a:rPr lang="en-US" sz="2000" b="1">
                <a:solidFill>
                  <a:schemeClr val="lt1"/>
                </a:solidFill>
                <a:latin typeface="Calibri"/>
                <a:ea typeface="Calibri"/>
                <a:cs typeface="Calibri"/>
                <a:sym typeface="Calibri"/>
              </a:rPr>
              <a:t>hak untuk melakukan sesuatu, membuat keputusan, memerintah orang lain untuk melakukan sesuatu</a:t>
            </a:r>
            <a:r>
              <a:rPr lang="en-US" sz="2000">
                <a:solidFill>
                  <a:schemeClr val="lt1"/>
                </a:solidFill>
                <a:latin typeface="Calibri"/>
                <a:ea typeface="Calibri"/>
                <a:cs typeface="Calibri"/>
                <a:sym typeface="Calibri"/>
              </a:rPr>
              <a:t> (atau tidak melakukan sesuatu), dan hak untuk </a:t>
            </a:r>
            <a:r>
              <a:rPr lang="en-US" sz="2000" b="1">
                <a:solidFill>
                  <a:schemeClr val="lt1"/>
                </a:solidFill>
                <a:latin typeface="Calibri"/>
                <a:ea typeface="Calibri"/>
                <a:cs typeface="Calibri"/>
                <a:sym typeface="Calibri"/>
              </a:rPr>
              <a:t>mengalokasikan sumber daya atas nama organisasi untuk mencapai tujuan organisasi</a:t>
            </a:r>
            <a:r>
              <a:rPr lang="en-US" sz="2000">
                <a:solidFill>
                  <a:schemeClr val="lt1"/>
                </a:solidFill>
                <a:latin typeface="Calibri"/>
                <a:ea typeface="Calibri"/>
                <a:cs typeface="Calibri"/>
                <a:sym typeface="Calibri"/>
              </a:rPr>
              <a:t>.</a:t>
            </a: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chemeClr val="lt1"/>
              </a:solidFill>
              <a:latin typeface="Calibri"/>
              <a:ea typeface="Calibri"/>
              <a:cs typeface="Calibri"/>
              <a:sym typeface="Calibri"/>
            </a:endParaRPr>
          </a:p>
        </p:txBody>
      </p:sp>
      <p:sp>
        <p:nvSpPr>
          <p:cNvPr id="811" name="Google Shape;811;g10c81468532_0_163"/>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None/>
            </a:pPr>
            <a:r>
              <a:rPr lang="en-US" sz="6000" b="1">
                <a:solidFill>
                  <a:srgbClr val="D8D8D8"/>
                </a:solidFill>
                <a:latin typeface="Calibri"/>
                <a:ea typeface="Calibri"/>
                <a:cs typeface="Calibri"/>
                <a:sym typeface="Calibri"/>
              </a:rPr>
              <a:t>Prinsip Otoritas</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g10c81468532_0_169"/>
          <p:cNvSpPr txBox="1"/>
          <p:nvPr/>
        </p:nvSpPr>
        <p:spPr>
          <a:xfrm>
            <a:off x="1111325" y="2156450"/>
            <a:ext cx="9491100" cy="261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Rantai Komando dapat diartikan sebagai </a:t>
            </a:r>
            <a:r>
              <a:rPr lang="en-US" sz="2000" b="1">
                <a:solidFill>
                  <a:schemeClr val="lt1"/>
                </a:solidFill>
                <a:latin typeface="Calibri"/>
                <a:ea typeface="Calibri"/>
                <a:cs typeface="Calibri"/>
                <a:sym typeface="Calibri"/>
              </a:rPr>
              <a:t>garis kewenangan </a:t>
            </a:r>
            <a:r>
              <a:rPr lang="en-US" sz="2000">
                <a:solidFill>
                  <a:schemeClr val="lt1"/>
                </a:solidFill>
                <a:latin typeface="Calibri"/>
                <a:ea typeface="Calibri"/>
                <a:cs typeface="Calibri"/>
                <a:sym typeface="Calibri"/>
              </a:rPr>
              <a:t>tanpa putus yang membentang dari puncak manajemen ke karyawan level terendah serta menjelaskan siapa yang harus bertanggung jawab dan melapor kepada siapa. Jadi pada dasarnya dapat dikatakan bahwa Rantai Komando adalah </a:t>
            </a:r>
            <a:r>
              <a:rPr lang="en-US" sz="2000" b="1">
                <a:solidFill>
                  <a:schemeClr val="lt1"/>
                </a:solidFill>
                <a:latin typeface="Calibri"/>
                <a:ea typeface="Calibri"/>
                <a:cs typeface="Calibri"/>
                <a:sym typeface="Calibri"/>
              </a:rPr>
              <a:t>aliran pelaporan</a:t>
            </a:r>
            <a:r>
              <a:rPr lang="en-US" sz="2000">
                <a:solidFill>
                  <a:schemeClr val="lt1"/>
                </a:solidFill>
                <a:latin typeface="Calibri"/>
                <a:ea typeface="Calibri"/>
                <a:cs typeface="Calibri"/>
                <a:sym typeface="Calibri"/>
              </a:rPr>
              <a:t>. Tanggung jawab dan garis kewenangan tanpa putus ini berdasarkan dua prinsip penting yaitu </a:t>
            </a:r>
            <a:r>
              <a:rPr lang="en-US" sz="2000" b="1">
                <a:solidFill>
                  <a:schemeClr val="lt1"/>
                </a:solidFill>
                <a:latin typeface="Calibri"/>
                <a:ea typeface="Calibri"/>
                <a:cs typeface="Calibri"/>
                <a:sym typeface="Calibri"/>
              </a:rPr>
              <a:t>Unity of Command (Kesatuan Komando)</a:t>
            </a:r>
            <a:r>
              <a:rPr lang="en-US" sz="2000">
                <a:solidFill>
                  <a:schemeClr val="lt1"/>
                </a:solidFill>
                <a:latin typeface="Calibri"/>
                <a:ea typeface="Calibri"/>
                <a:cs typeface="Calibri"/>
                <a:sym typeface="Calibri"/>
              </a:rPr>
              <a:t> dan </a:t>
            </a:r>
            <a:r>
              <a:rPr lang="en-US" sz="2000" b="1">
                <a:solidFill>
                  <a:schemeClr val="lt1"/>
                </a:solidFill>
                <a:latin typeface="Calibri"/>
                <a:ea typeface="Calibri"/>
                <a:cs typeface="Calibri"/>
                <a:sym typeface="Calibri"/>
              </a:rPr>
              <a:t>Scalar Chain (Jenjang berangkai).</a:t>
            </a: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chemeClr val="lt1"/>
              </a:solidFill>
              <a:latin typeface="Calibri"/>
              <a:ea typeface="Calibri"/>
              <a:cs typeface="Calibri"/>
              <a:sym typeface="Calibri"/>
            </a:endParaRPr>
          </a:p>
        </p:txBody>
      </p:sp>
      <p:sp>
        <p:nvSpPr>
          <p:cNvPr id="817" name="Google Shape;817;g10c81468532_0_169"/>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None/>
            </a:pPr>
            <a:r>
              <a:rPr lang="en-US" sz="6000" b="1">
                <a:solidFill>
                  <a:srgbClr val="D8D8D8"/>
                </a:solidFill>
                <a:latin typeface="Calibri"/>
                <a:ea typeface="Calibri"/>
                <a:cs typeface="Calibri"/>
                <a:sym typeface="Calibri"/>
              </a:rPr>
              <a:t>Prinsip Rantai Komando</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g10c81468532_0_176"/>
          <p:cNvSpPr txBox="1"/>
          <p:nvPr/>
        </p:nvSpPr>
        <p:spPr>
          <a:xfrm>
            <a:off x="1111325" y="2933025"/>
            <a:ext cx="9491100" cy="1554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Pendelegasian wewenang dapat diartikan sebagai </a:t>
            </a:r>
            <a:r>
              <a:rPr lang="en-US" sz="2000" b="1">
                <a:solidFill>
                  <a:schemeClr val="lt1"/>
                </a:solidFill>
                <a:latin typeface="Calibri"/>
                <a:ea typeface="Calibri"/>
                <a:cs typeface="Calibri"/>
                <a:sym typeface="Calibri"/>
              </a:rPr>
              <a:t>pelimpahan wewenang dari seorang manajer kepada bawahannya</a:t>
            </a:r>
            <a:r>
              <a:rPr lang="en-US" sz="2000">
                <a:solidFill>
                  <a:schemeClr val="lt1"/>
                </a:solidFill>
                <a:latin typeface="Calibri"/>
                <a:ea typeface="Calibri"/>
                <a:cs typeface="Calibri"/>
                <a:sym typeface="Calibri"/>
              </a:rPr>
              <a:t> untuk melakukan sesuatu atau wewenang untuk pengambilan suatu keputusan.</a:t>
            </a: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chemeClr val="lt1"/>
              </a:solidFill>
              <a:latin typeface="Calibri"/>
              <a:ea typeface="Calibri"/>
              <a:cs typeface="Calibri"/>
              <a:sym typeface="Calibri"/>
            </a:endParaRPr>
          </a:p>
        </p:txBody>
      </p:sp>
      <p:sp>
        <p:nvSpPr>
          <p:cNvPr id="823" name="Google Shape;823;g10c81468532_0_176"/>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None/>
            </a:pPr>
            <a:r>
              <a:rPr lang="en-US" sz="6000" b="1">
                <a:solidFill>
                  <a:srgbClr val="D8D8D8"/>
                </a:solidFill>
                <a:latin typeface="Calibri"/>
                <a:ea typeface="Calibri"/>
                <a:cs typeface="Calibri"/>
                <a:sym typeface="Calibri"/>
              </a:rPr>
              <a:t>Prinsip Pendelegasian Wewenang</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g10c81468532_0_182"/>
          <p:cNvSpPr txBox="1"/>
          <p:nvPr/>
        </p:nvSpPr>
        <p:spPr>
          <a:xfrm>
            <a:off x="1111325" y="2207100"/>
            <a:ext cx="9491100" cy="367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●Rentang Kendali (Span of Control) atau sering disebut juga dengan </a:t>
            </a:r>
            <a:r>
              <a:rPr lang="en-US" sz="2000" b="1">
                <a:solidFill>
                  <a:schemeClr val="lt1"/>
                </a:solidFill>
                <a:latin typeface="Calibri"/>
                <a:ea typeface="Calibri"/>
                <a:cs typeface="Calibri"/>
                <a:sym typeface="Calibri"/>
              </a:rPr>
              <a:t>Rentang Manajemen </a:t>
            </a:r>
            <a:r>
              <a:rPr lang="en-US" sz="2000">
                <a:solidFill>
                  <a:schemeClr val="lt1"/>
                </a:solidFill>
                <a:latin typeface="Calibri"/>
                <a:ea typeface="Calibri"/>
                <a:cs typeface="Calibri"/>
                <a:sym typeface="Calibri"/>
              </a:rPr>
              <a:t>(Span of Management) adalah </a:t>
            </a:r>
            <a:r>
              <a:rPr lang="en-US" sz="2000" b="1">
                <a:solidFill>
                  <a:schemeClr val="lt1"/>
                </a:solidFill>
                <a:latin typeface="Calibri"/>
                <a:ea typeface="Calibri"/>
                <a:cs typeface="Calibri"/>
                <a:sym typeface="Calibri"/>
              </a:rPr>
              <a:t>Jumlah Karyawan atau bawahan yang dapat dikendalikan secara efektif oleh seorang atasan dalam satu waktu</a:t>
            </a:r>
            <a:r>
              <a:rPr lang="en-US" sz="2000">
                <a:solidFill>
                  <a:schemeClr val="lt1"/>
                </a:solidFill>
                <a:latin typeface="Calibri"/>
                <a:ea typeface="Calibri"/>
                <a:cs typeface="Calibri"/>
                <a:sym typeface="Calibri"/>
              </a:rPr>
              <a:t>, atasan yang dimaksud tersebut dapat berupa seorang Supervisor ataupun Manajer.</a:t>
            </a:r>
            <a:endParaRPr sz="2000">
              <a:solidFill>
                <a:schemeClr val="lt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●Rentang kendali yang sempit akan mempermudah seorang manajer untuk melakukan supervisi terhadap bawahannya dan memperlancar komunikasi dengan bawahannya, sedangkan rentang kendali yang lebar dapat memberikan kesempatan yang lebih banyak kepada bawahannya dan melatih bawahannya lebih independen/mandiri.</a:t>
            </a:r>
            <a:endParaRPr sz="2000">
              <a:solidFill>
                <a:schemeClr val="lt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0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a:solidFill>
                <a:schemeClr val="lt1"/>
              </a:solidFill>
              <a:latin typeface="Calibri"/>
              <a:ea typeface="Calibri"/>
              <a:cs typeface="Calibri"/>
              <a:sym typeface="Calibri"/>
            </a:endParaRPr>
          </a:p>
        </p:txBody>
      </p:sp>
      <p:sp>
        <p:nvSpPr>
          <p:cNvPr id="829" name="Google Shape;829;g10c81468532_0_182"/>
          <p:cNvSpPr/>
          <p:nvPr/>
        </p:nvSpPr>
        <p:spPr>
          <a:xfrm>
            <a:off x="899225" y="802450"/>
            <a:ext cx="9703200" cy="9669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None/>
            </a:pPr>
            <a:r>
              <a:rPr lang="en-US" sz="6000" b="1">
                <a:solidFill>
                  <a:srgbClr val="D8D8D8"/>
                </a:solidFill>
                <a:latin typeface="Calibri"/>
                <a:ea typeface="Calibri"/>
                <a:cs typeface="Calibri"/>
                <a:sym typeface="Calibri"/>
              </a:rPr>
              <a:t>Prinsip Rentang Kendali</a:t>
            </a:r>
            <a:endParaRPr sz="6000" b="1"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pic>
        <p:nvPicPr>
          <p:cNvPr id="834" name="Google Shape;834;g10c81468532_0_189"/>
          <p:cNvPicPr preferRelativeResize="0"/>
          <p:nvPr/>
        </p:nvPicPr>
        <p:blipFill>
          <a:blip r:embed="rId3">
            <a:alphaModFix/>
          </a:blip>
          <a:stretch>
            <a:fillRect/>
          </a:stretch>
        </p:blipFill>
        <p:spPr>
          <a:xfrm>
            <a:off x="152400" y="152400"/>
            <a:ext cx="5113114" cy="6553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g10f7e7a09f2_1_71"/>
          <p:cNvSpPr/>
          <p:nvPr/>
        </p:nvSpPr>
        <p:spPr>
          <a:xfrm>
            <a:off x="1156625" y="4583475"/>
            <a:ext cx="10634700" cy="1225800"/>
          </a:xfrm>
          <a:prstGeom prst="rect">
            <a:avLst/>
          </a:prstGeom>
          <a:noFill/>
          <a:ln>
            <a:noFill/>
          </a:ln>
        </p:spPr>
        <p:txBody>
          <a:bodyPr spcFirstLastPara="1" wrap="square" lIns="117200" tIns="58600" rIns="117200" bIns="58600" anchor="t" anchorCtr="0">
            <a:no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D8D8D8"/>
                </a:solidFill>
                <a:latin typeface="Calibri"/>
                <a:ea typeface="Calibri"/>
                <a:cs typeface="Calibri"/>
                <a:sym typeface="Calibri"/>
              </a:rPr>
              <a:t>HOW </a:t>
            </a:r>
            <a:r>
              <a:rPr lang="en-US" sz="6000" b="1">
                <a:solidFill>
                  <a:srgbClr val="D8D8D8"/>
                </a:solidFill>
                <a:latin typeface="Calibri"/>
                <a:ea typeface="Calibri"/>
                <a:cs typeface="Calibri"/>
                <a:sym typeface="Calibri"/>
              </a:rPr>
              <a:t>DIGITAL &amp; IT CHANGES ORGANIZATIONS</a:t>
            </a:r>
            <a:endParaRPr sz="6000" b="1" i="0" u="none" strike="noStrike" cap="none">
              <a:solidFill>
                <a:srgbClr val="000000"/>
              </a:solidFill>
              <a:latin typeface="Arial"/>
              <a:ea typeface="Arial"/>
              <a:cs typeface="Arial"/>
              <a:sym typeface="Arial"/>
            </a:endParaRPr>
          </a:p>
        </p:txBody>
      </p:sp>
      <p:pic>
        <p:nvPicPr>
          <p:cNvPr id="840" name="Google Shape;840;g10f7e7a09f2_1_71"/>
          <p:cNvPicPr preferRelativeResize="0">
            <a:picLocks noGrp="1"/>
          </p:cNvPicPr>
          <p:nvPr>
            <p:ph type="pic" idx="2"/>
          </p:nvPr>
        </p:nvPicPr>
        <p:blipFill rotWithShape="1">
          <a:blip r:embed="rId3">
            <a:alphaModFix/>
          </a:blip>
          <a:srcRect t="1063" b="45515"/>
          <a:stretch/>
        </p:blipFill>
        <p:spPr>
          <a:xfrm>
            <a:off x="0" y="0"/>
            <a:ext cx="12188699" cy="4343398"/>
          </a:xfrm>
          <a:prstGeom prst="rect">
            <a:avLst/>
          </a:prstGeom>
          <a:noFill/>
          <a:ln>
            <a:noFill/>
          </a:ln>
        </p:spPr>
      </p:pic>
    </p:spTree>
  </p:cSld>
  <p:clrMapOvr>
    <a:masterClrMapping/>
  </p:clrMapOvr>
  <p:transition spd="slow">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g10f7e7a09f2_1_66"/>
          <p:cNvSpPr/>
          <p:nvPr/>
        </p:nvSpPr>
        <p:spPr>
          <a:xfrm>
            <a:off x="-146225" y="438675"/>
            <a:ext cx="76377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g10f7e7a09f2_1_66"/>
          <p:cNvSpPr txBox="1">
            <a:spLocks noGrp="1"/>
          </p:cNvSpPr>
          <p:nvPr>
            <p:ph type="body" idx="1"/>
          </p:nvPr>
        </p:nvSpPr>
        <p:spPr>
          <a:xfrm>
            <a:off x="1129050" y="1709550"/>
            <a:ext cx="9007500" cy="25893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2000">
                <a:solidFill>
                  <a:schemeClr val="lt1"/>
                </a:solidFill>
              </a:rPr>
              <a:t>Organisasi berubah seiring dengan perkembangan teknologi dan dunia digital. Dunia IT meruntuhkan hambatan atau “gap” yang terjadi di dalam organisasi, di mana anggota organisasi yang bekerja di departemen, level, dan lokasi yang berbeda dapat berkomunikasi dan bertukar informasi dengan sistem yang lebih canggih sehingga tujuan organisasi dapat tercapai dengan lebih cepat.</a:t>
            </a:r>
            <a:endParaRPr sz="2000">
              <a:solidFill>
                <a:schemeClr val="lt1"/>
              </a:solidFill>
            </a:endParaRPr>
          </a:p>
        </p:txBody>
      </p:sp>
      <p:sp>
        <p:nvSpPr>
          <p:cNvPr id="847" name="Google Shape;847;g10f7e7a09f2_1_66"/>
          <p:cNvSpPr txBox="1">
            <a:spLocks noGrp="1"/>
          </p:cNvSpPr>
          <p:nvPr>
            <p:ph type="body" idx="4294967295"/>
          </p:nvPr>
        </p:nvSpPr>
        <p:spPr>
          <a:xfrm>
            <a:off x="290625" y="438675"/>
            <a:ext cx="71217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4000" b="1" i="1">
                <a:solidFill>
                  <a:schemeClr val="lt1"/>
                </a:solidFill>
                <a:latin typeface="Calibri"/>
                <a:ea typeface="Calibri"/>
                <a:cs typeface="Calibri"/>
                <a:sym typeface="Calibri"/>
              </a:rPr>
              <a:t>How Digital &amp; IT Changes:</a:t>
            </a:r>
            <a:endParaRPr sz="4000" b="1" i="1">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g10f7e7a09f2_1_82"/>
          <p:cNvSpPr txBox="1">
            <a:spLocks noGrp="1"/>
          </p:cNvSpPr>
          <p:nvPr>
            <p:ph type="body" idx="1"/>
          </p:nvPr>
        </p:nvSpPr>
        <p:spPr>
          <a:xfrm>
            <a:off x="755200" y="903250"/>
            <a:ext cx="10995600" cy="5213700"/>
          </a:xfrm>
          <a:prstGeom prst="rect">
            <a:avLst/>
          </a:prstGeom>
          <a:noFill/>
          <a:ln>
            <a:noFill/>
          </a:ln>
        </p:spPr>
        <p:txBody>
          <a:bodyPr spcFirstLastPara="1" wrap="square" lIns="117200" tIns="58600" rIns="117200" bIns="58600" anchor="t" anchorCtr="0">
            <a:normAutofit/>
          </a:bodyPr>
          <a:lstStyle/>
          <a:p>
            <a:pPr marL="0" lvl="0" indent="0" algn="l" rtl="0">
              <a:lnSpc>
                <a:spcPct val="100000"/>
              </a:lnSpc>
              <a:spcBef>
                <a:spcPts val="360"/>
              </a:spcBef>
              <a:spcAft>
                <a:spcPts val="0"/>
              </a:spcAft>
              <a:buSzPts val="1800"/>
              <a:buNone/>
            </a:pPr>
            <a:r>
              <a:rPr lang="en-US" sz="4000" b="1">
                <a:solidFill>
                  <a:schemeClr val="lt1"/>
                </a:solidFill>
              </a:rPr>
              <a:t>Manajer bertindak sebagai “Information Processor”</a:t>
            </a:r>
            <a:endParaRPr sz="4000" b="1">
              <a:solidFill>
                <a:schemeClr val="lt1"/>
              </a:solidFill>
            </a:endParaRPr>
          </a:p>
          <a:p>
            <a:pPr marL="0" lvl="0" indent="0" algn="l" rtl="0">
              <a:lnSpc>
                <a:spcPct val="100000"/>
              </a:lnSpc>
              <a:spcBef>
                <a:spcPts val="360"/>
              </a:spcBef>
              <a:spcAft>
                <a:spcPts val="0"/>
              </a:spcAft>
              <a:buSzPts val="1800"/>
              <a:buNone/>
            </a:pPr>
            <a:endParaRPr sz="2000">
              <a:solidFill>
                <a:schemeClr val="lt1"/>
              </a:solidFill>
            </a:endParaRPr>
          </a:p>
          <a:p>
            <a:pPr marL="0" lvl="0" indent="0" algn="l" rtl="0">
              <a:lnSpc>
                <a:spcPct val="100000"/>
              </a:lnSpc>
              <a:spcBef>
                <a:spcPts val="360"/>
              </a:spcBef>
              <a:spcAft>
                <a:spcPts val="0"/>
              </a:spcAft>
              <a:buSzPts val="1800"/>
              <a:buNone/>
            </a:pPr>
            <a:r>
              <a:rPr lang="en-US" sz="2000">
                <a:solidFill>
                  <a:schemeClr val="lt1"/>
                </a:solidFill>
              </a:rPr>
              <a:t>Data adalah fakta dan hasil pengamatan yang belum diproses, sedangkan informasi adalah data yang digunakan untuk mendukung pengambilan keputusan.</a:t>
            </a:r>
            <a:endParaRPr sz="2000">
              <a:solidFill>
                <a:schemeClr val="lt1"/>
              </a:solidFill>
            </a:endParaRPr>
          </a:p>
          <a:p>
            <a:pPr marL="0" lvl="0" indent="0" algn="l" rtl="0">
              <a:lnSpc>
                <a:spcPct val="100000"/>
              </a:lnSpc>
              <a:spcBef>
                <a:spcPts val="360"/>
              </a:spcBef>
              <a:spcAft>
                <a:spcPts val="0"/>
              </a:spcAft>
              <a:buSzPts val="1800"/>
              <a:buNone/>
            </a:pPr>
            <a:endParaRPr sz="2000">
              <a:solidFill>
                <a:schemeClr val="lt1"/>
              </a:solidFill>
            </a:endParaRPr>
          </a:p>
          <a:p>
            <a:pPr marL="0" lvl="0" indent="0" algn="l" rtl="0">
              <a:lnSpc>
                <a:spcPct val="100000"/>
              </a:lnSpc>
              <a:spcBef>
                <a:spcPts val="360"/>
              </a:spcBef>
              <a:spcAft>
                <a:spcPts val="0"/>
              </a:spcAft>
              <a:buSzPts val="1800"/>
              <a:buNone/>
            </a:pPr>
            <a:r>
              <a:rPr lang="en-US" sz="2000">
                <a:solidFill>
                  <a:schemeClr val="lt1"/>
                </a:solidFill>
              </a:rPr>
              <a:t>Informasi berkualitas yang dibutuhkan manajer setidaknya mampu memenuhi </a:t>
            </a:r>
            <a:r>
              <a:rPr lang="en-US" sz="2000" b="1">
                <a:solidFill>
                  <a:schemeClr val="lt1"/>
                </a:solidFill>
              </a:rPr>
              <a:t>5 kriteria:</a:t>
            </a:r>
            <a:endParaRPr sz="2000" b="1">
              <a:solidFill>
                <a:schemeClr val="lt1"/>
              </a:solidFill>
            </a:endParaRPr>
          </a:p>
          <a:p>
            <a:pPr marL="0" lvl="0" indent="0" algn="l" rtl="0">
              <a:lnSpc>
                <a:spcPct val="100000"/>
              </a:lnSpc>
              <a:spcBef>
                <a:spcPts val="360"/>
              </a:spcBef>
              <a:spcAft>
                <a:spcPts val="0"/>
              </a:spcAft>
              <a:buSzPts val="1800"/>
              <a:buNone/>
            </a:pPr>
            <a:r>
              <a:rPr lang="en-US" sz="2000">
                <a:solidFill>
                  <a:schemeClr val="lt1"/>
                </a:solidFill>
              </a:rPr>
              <a:t>• </a:t>
            </a:r>
            <a:r>
              <a:rPr lang="en-US" sz="2000" b="1">
                <a:solidFill>
                  <a:schemeClr val="lt1"/>
                </a:solidFill>
              </a:rPr>
              <a:t>Timely</a:t>
            </a:r>
            <a:r>
              <a:rPr lang="en-US" sz="2000">
                <a:solidFill>
                  <a:schemeClr val="lt1"/>
                </a:solidFill>
              </a:rPr>
              <a:t> - informasi tersedia saat dibutuhkan</a:t>
            </a:r>
            <a:endParaRPr sz="2000">
              <a:solidFill>
                <a:schemeClr val="lt1"/>
              </a:solidFill>
            </a:endParaRPr>
          </a:p>
          <a:p>
            <a:pPr marL="0" lvl="0" indent="0" algn="l" rtl="0">
              <a:lnSpc>
                <a:spcPct val="100000"/>
              </a:lnSpc>
              <a:spcBef>
                <a:spcPts val="360"/>
              </a:spcBef>
              <a:spcAft>
                <a:spcPts val="0"/>
              </a:spcAft>
              <a:buSzPts val="1800"/>
              <a:buNone/>
            </a:pPr>
            <a:r>
              <a:rPr lang="en-US" sz="2000">
                <a:solidFill>
                  <a:schemeClr val="lt1"/>
                </a:solidFill>
              </a:rPr>
              <a:t>• </a:t>
            </a:r>
            <a:r>
              <a:rPr lang="en-US" sz="2000" b="1">
                <a:solidFill>
                  <a:schemeClr val="lt1"/>
                </a:solidFill>
              </a:rPr>
              <a:t>High quality</a:t>
            </a:r>
            <a:r>
              <a:rPr lang="en-US" sz="2000">
                <a:solidFill>
                  <a:schemeClr val="lt1"/>
                </a:solidFill>
              </a:rPr>
              <a:t> - informasi bersifat akurat dan dapat dipertanggungjawabkan</a:t>
            </a:r>
            <a:endParaRPr sz="2000">
              <a:solidFill>
                <a:schemeClr val="lt1"/>
              </a:solidFill>
            </a:endParaRPr>
          </a:p>
          <a:p>
            <a:pPr marL="0" lvl="0" indent="0" algn="l" rtl="0">
              <a:lnSpc>
                <a:spcPct val="100000"/>
              </a:lnSpc>
              <a:spcBef>
                <a:spcPts val="360"/>
              </a:spcBef>
              <a:spcAft>
                <a:spcPts val="0"/>
              </a:spcAft>
              <a:buSzPts val="1800"/>
              <a:buNone/>
            </a:pPr>
            <a:r>
              <a:rPr lang="en-US" sz="2000">
                <a:solidFill>
                  <a:schemeClr val="lt1"/>
                </a:solidFill>
              </a:rPr>
              <a:t>• </a:t>
            </a:r>
            <a:r>
              <a:rPr lang="en-US" sz="2000" b="1">
                <a:solidFill>
                  <a:schemeClr val="lt1"/>
                </a:solidFill>
              </a:rPr>
              <a:t>Complete</a:t>
            </a:r>
            <a:r>
              <a:rPr lang="en-US" sz="2000">
                <a:solidFill>
                  <a:schemeClr val="lt1"/>
                </a:solidFill>
              </a:rPr>
              <a:t> - informasi lengkap dan dapat memenuhi kebutuhan</a:t>
            </a:r>
            <a:endParaRPr sz="2000">
              <a:solidFill>
                <a:schemeClr val="lt1"/>
              </a:solidFill>
            </a:endParaRPr>
          </a:p>
          <a:p>
            <a:pPr marL="0" lvl="0" indent="0" algn="l" rtl="0">
              <a:lnSpc>
                <a:spcPct val="100000"/>
              </a:lnSpc>
              <a:spcBef>
                <a:spcPts val="360"/>
              </a:spcBef>
              <a:spcAft>
                <a:spcPts val="0"/>
              </a:spcAft>
              <a:buSzPts val="1800"/>
              <a:buNone/>
            </a:pPr>
            <a:r>
              <a:rPr lang="en-US" sz="2000">
                <a:solidFill>
                  <a:schemeClr val="lt1"/>
                </a:solidFill>
              </a:rPr>
              <a:t>• </a:t>
            </a:r>
            <a:r>
              <a:rPr lang="en-US" sz="2000" b="1">
                <a:solidFill>
                  <a:schemeClr val="lt1"/>
                </a:solidFill>
              </a:rPr>
              <a:t>Relevant</a:t>
            </a:r>
            <a:r>
              <a:rPr lang="en-US" sz="2000">
                <a:solidFill>
                  <a:schemeClr val="lt1"/>
                </a:solidFill>
              </a:rPr>
              <a:t> - informasi sesuai dengan kebutuhan</a:t>
            </a:r>
            <a:endParaRPr sz="2000">
              <a:solidFill>
                <a:schemeClr val="lt1"/>
              </a:solidFill>
            </a:endParaRPr>
          </a:p>
          <a:p>
            <a:pPr marL="0" lvl="0" indent="0" algn="l" rtl="0">
              <a:lnSpc>
                <a:spcPct val="100000"/>
              </a:lnSpc>
              <a:spcBef>
                <a:spcPts val="360"/>
              </a:spcBef>
              <a:spcAft>
                <a:spcPts val="0"/>
              </a:spcAft>
              <a:buSzPts val="1800"/>
              <a:buNone/>
            </a:pPr>
            <a:r>
              <a:rPr lang="en-US" sz="2000">
                <a:solidFill>
                  <a:schemeClr val="lt1"/>
                </a:solidFill>
              </a:rPr>
              <a:t>• </a:t>
            </a:r>
            <a:r>
              <a:rPr lang="en-US" sz="2000" b="1">
                <a:solidFill>
                  <a:schemeClr val="lt1"/>
                </a:solidFill>
              </a:rPr>
              <a:t>Understandable</a:t>
            </a:r>
            <a:r>
              <a:rPr lang="en-US" sz="2000">
                <a:solidFill>
                  <a:schemeClr val="lt1"/>
                </a:solidFill>
              </a:rPr>
              <a:t> - informasi jelas dan dapat dipahami</a:t>
            </a:r>
            <a:endParaRPr sz="20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10c81468532_0_49"/>
          <p:cNvSpPr/>
          <p:nvPr/>
        </p:nvSpPr>
        <p:spPr>
          <a:xfrm>
            <a:off x="-146225" y="438675"/>
            <a:ext cx="43113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g10c81468532_0_49"/>
          <p:cNvSpPr txBox="1">
            <a:spLocks noGrp="1"/>
          </p:cNvSpPr>
          <p:nvPr>
            <p:ph type="body" idx="4294967295"/>
          </p:nvPr>
        </p:nvSpPr>
        <p:spPr>
          <a:xfrm>
            <a:off x="298073" y="438675"/>
            <a:ext cx="49374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Calibri"/>
                <a:ea typeface="Calibri"/>
                <a:cs typeface="Calibri"/>
                <a:sym typeface="Calibri"/>
              </a:rPr>
              <a:t>Management</a:t>
            </a:r>
            <a:endParaRPr sz="3000" b="1" i="1">
              <a:solidFill>
                <a:schemeClr val="lt1"/>
              </a:solidFill>
              <a:latin typeface="Calibri"/>
              <a:ea typeface="Calibri"/>
              <a:cs typeface="Calibri"/>
              <a:sym typeface="Calibri"/>
            </a:endParaRPr>
          </a:p>
        </p:txBody>
      </p:sp>
      <p:sp>
        <p:nvSpPr>
          <p:cNvPr id="566" name="Google Shape;566;g10c81468532_0_49"/>
          <p:cNvSpPr txBox="1"/>
          <p:nvPr/>
        </p:nvSpPr>
        <p:spPr>
          <a:xfrm>
            <a:off x="1077550" y="1635725"/>
            <a:ext cx="81231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lt1"/>
                </a:solidFill>
                <a:latin typeface="Calibri"/>
                <a:ea typeface="Calibri"/>
                <a:cs typeface="Calibri"/>
                <a:sym typeface="Calibri"/>
              </a:rPr>
              <a:t>Menurut Henry Fayol, pengertian manajemen adalah suatu proses perencanaan, pengorganisasian, pengkoordinasian, dan pengawasan/kontrol terhadap sumber daya yang ada agar mencapai tujuan secara efektif dan efisien.</a:t>
            </a:r>
            <a:endParaRPr sz="2000" b="0" i="0" u="none" strike="noStrike" cap="non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g10c81468532_0_22"/>
          <p:cNvSpPr/>
          <p:nvPr/>
        </p:nvSpPr>
        <p:spPr>
          <a:xfrm>
            <a:off x="-146225" y="304850"/>
            <a:ext cx="76377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g10c81468532_0_22"/>
          <p:cNvSpPr txBox="1">
            <a:spLocks noGrp="1"/>
          </p:cNvSpPr>
          <p:nvPr>
            <p:ph type="body" idx="4294967295"/>
          </p:nvPr>
        </p:nvSpPr>
        <p:spPr>
          <a:xfrm>
            <a:off x="290625" y="304850"/>
            <a:ext cx="71217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4000" b="1" i="1">
                <a:solidFill>
                  <a:schemeClr val="lt1"/>
                </a:solidFill>
                <a:latin typeface="Calibri"/>
                <a:ea typeface="Calibri"/>
                <a:cs typeface="Calibri"/>
                <a:sym typeface="Calibri"/>
              </a:rPr>
              <a:t>Pengaruh IT terhadap POLC :</a:t>
            </a:r>
            <a:endParaRPr sz="4000" b="1" i="1">
              <a:solidFill>
                <a:schemeClr val="lt1"/>
              </a:solidFill>
              <a:latin typeface="Calibri"/>
              <a:ea typeface="Calibri"/>
              <a:cs typeface="Calibri"/>
              <a:sym typeface="Calibri"/>
            </a:endParaRPr>
          </a:p>
        </p:txBody>
      </p:sp>
      <p:sp>
        <p:nvSpPr>
          <p:cNvPr id="859" name="Google Shape;859;g10c81468532_0_22"/>
          <p:cNvSpPr/>
          <p:nvPr/>
        </p:nvSpPr>
        <p:spPr>
          <a:xfrm>
            <a:off x="5174450" y="2517450"/>
            <a:ext cx="1839900" cy="18231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g10c81468532_0_22"/>
          <p:cNvSpPr txBox="1">
            <a:spLocks noGrp="1"/>
          </p:cNvSpPr>
          <p:nvPr>
            <p:ph type="body" idx="4294967295"/>
          </p:nvPr>
        </p:nvSpPr>
        <p:spPr>
          <a:xfrm>
            <a:off x="5417450" y="3069450"/>
            <a:ext cx="1353900" cy="719100"/>
          </a:xfrm>
          <a:prstGeom prst="rect">
            <a:avLst/>
          </a:prstGeom>
          <a:solidFill>
            <a:schemeClr val="dk1"/>
          </a:solid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4000" b="1" i="1">
                <a:solidFill>
                  <a:schemeClr val="lt1"/>
                </a:solidFill>
                <a:latin typeface="Calibri"/>
                <a:ea typeface="Calibri"/>
                <a:cs typeface="Calibri"/>
                <a:sym typeface="Calibri"/>
              </a:rPr>
              <a:t>POLC</a:t>
            </a:r>
            <a:endParaRPr sz="4000" b="1" i="1">
              <a:solidFill>
                <a:schemeClr val="lt1"/>
              </a:solidFill>
              <a:latin typeface="Calibri"/>
              <a:ea typeface="Calibri"/>
              <a:cs typeface="Calibri"/>
              <a:sym typeface="Calibri"/>
            </a:endParaRPr>
          </a:p>
        </p:txBody>
      </p:sp>
      <p:sp>
        <p:nvSpPr>
          <p:cNvPr id="861" name="Google Shape;861;g10c81468532_0_22"/>
          <p:cNvSpPr txBox="1"/>
          <p:nvPr/>
        </p:nvSpPr>
        <p:spPr>
          <a:xfrm>
            <a:off x="4076025" y="1363050"/>
            <a:ext cx="3930900" cy="11544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sz="1500" b="1">
                <a:solidFill>
                  <a:schemeClr val="lt1"/>
                </a:solidFill>
                <a:latin typeface="Open Sans"/>
                <a:ea typeface="Open Sans"/>
                <a:cs typeface="Open Sans"/>
                <a:sym typeface="Open Sans"/>
              </a:rPr>
              <a:t>Decisional Roles</a:t>
            </a:r>
            <a:endParaRPr sz="1500" b="1">
              <a:solidFill>
                <a:schemeClr val="lt1"/>
              </a:solidFill>
              <a:latin typeface="Open Sans"/>
              <a:ea typeface="Open Sans"/>
              <a:cs typeface="Open Sans"/>
              <a:sym typeface="Open Sans"/>
            </a:endParaRPr>
          </a:p>
          <a:p>
            <a:pPr marL="0" lvl="0" indent="0" algn="l" rtl="0">
              <a:spcBef>
                <a:spcPts val="360"/>
              </a:spcBef>
              <a:spcAft>
                <a:spcPts val="0"/>
              </a:spcAft>
              <a:buNone/>
            </a:pPr>
            <a:r>
              <a:rPr lang="en-US" sz="1500">
                <a:solidFill>
                  <a:schemeClr val="lt1"/>
                </a:solidFill>
                <a:latin typeface="Open Sans"/>
                <a:ea typeface="Open Sans"/>
                <a:cs typeface="Open Sans"/>
                <a:sym typeface="Open Sans"/>
              </a:rPr>
              <a:t>Information used for entrepreneurship, resource allocation, disturbance handling, negotiation</a:t>
            </a:r>
            <a:endParaRPr sz="1500">
              <a:solidFill>
                <a:schemeClr val="lt1"/>
              </a:solidFill>
              <a:latin typeface="Open Sans"/>
              <a:ea typeface="Open Sans"/>
              <a:cs typeface="Open Sans"/>
              <a:sym typeface="Open Sans"/>
            </a:endParaRPr>
          </a:p>
        </p:txBody>
      </p:sp>
      <p:sp>
        <p:nvSpPr>
          <p:cNvPr id="862" name="Google Shape;862;g10c81468532_0_22"/>
          <p:cNvSpPr txBox="1"/>
          <p:nvPr/>
        </p:nvSpPr>
        <p:spPr>
          <a:xfrm>
            <a:off x="557775" y="4256925"/>
            <a:ext cx="3930900" cy="9234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sz="1500" b="1">
                <a:solidFill>
                  <a:schemeClr val="lt1"/>
                </a:solidFill>
                <a:latin typeface="Open Sans"/>
                <a:ea typeface="Open Sans"/>
                <a:cs typeface="Open Sans"/>
                <a:sym typeface="Open Sans"/>
              </a:rPr>
              <a:t>Information Roles</a:t>
            </a:r>
            <a:endParaRPr sz="1500" b="1">
              <a:solidFill>
                <a:schemeClr val="lt1"/>
              </a:solidFill>
              <a:latin typeface="Open Sans"/>
              <a:ea typeface="Open Sans"/>
              <a:cs typeface="Open Sans"/>
              <a:sym typeface="Open Sans"/>
            </a:endParaRPr>
          </a:p>
          <a:p>
            <a:pPr marL="0" lvl="0" indent="0" algn="l" rtl="0">
              <a:spcBef>
                <a:spcPts val="360"/>
              </a:spcBef>
              <a:spcAft>
                <a:spcPts val="0"/>
              </a:spcAft>
              <a:buNone/>
            </a:pPr>
            <a:r>
              <a:rPr lang="en-US" sz="1500">
                <a:solidFill>
                  <a:schemeClr val="lt1"/>
                </a:solidFill>
                <a:latin typeface="Open Sans"/>
                <a:ea typeface="Open Sans"/>
                <a:cs typeface="Open Sans"/>
                <a:sym typeface="Open Sans"/>
              </a:rPr>
              <a:t>Information sought, transferred, received among insiders and outsiders</a:t>
            </a:r>
            <a:endParaRPr sz="1500">
              <a:solidFill>
                <a:schemeClr val="lt1"/>
              </a:solidFill>
              <a:latin typeface="Open Sans"/>
              <a:ea typeface="Open Sans"/>
              <a:cs typeface="Open Sans"/>
              <a:sym typeface="Open Sans"/>
            </a:endParaRPr>
          </a:p>
        </p:txBody>
      </p:sp>
      <p:sp>
        <p:nvSpPr>
          <p:cNvPr id="863" name="Google Shape;863;g10c81468532_0_22"/>
          <p:cNvSpPr txBox="1"/>
          <p:nvPr/>
        </p:nvSpPr>
        <p:spPr>
          <a:xfrm>
            <a:off x="7700125" y="4256925"/>
            <a:ext cx="3930900" cy="923400"/>
          </a:xfrm>
          <a:prstGeom prst="rect">
            <a:avLst/>
          </a:prstGeom>
          <a:noFill/>
          <a:ln>
            <a:noFill/>
          </a:ln>
        </p:spPr>
        <p:txBody>
          <a:bodyPr spcFirstLastPara="1" wrap="square" lIns="91425" tIns="91425" rIns="91425" bIns="91425" anchor="t" anchorCtr="0">
            <a:spAutoFit/>
          </a:bodyPr>
          <a:lstStyle/>
          <a:p>
            <a:pPr marL="0" lvl="0" indent="0" algn="l" rtl="0">
              <a:spcBef>
                <a:spcPts val="360"/>
              </a:spcBef>
              <a:spcAft>
                <a:spcPts val="0"/>
              </a:spcAft>
              <a:buNone/>
            </a:pPr>
            <a:r>
              <a:rPr lang="en-US" sz="1500" b="1">
                <a:solidFill>
                  <a:schemeClr val="lt1"/>
                </a:solidFill>
                <a:latin typeface="Open Sans"/>
                <a:ea typeface="Open Sans"/>
                <a:cs typeface="Open Sans"/>
                <a:sym typeface="Open Sans"/>
              </a:rPr>
              <a:t>Interpersonal Roles</a:t>
            </a:r>
            <a:endParaRPr sz="1500" b="1">
              <a:solidFill>
                <a:schemeClr val="lt1"/>
              </a:solidFill>
              <a:latin typeface="Open Sans"/>
              <a:ea typeface="Open Sans"/>
              <a:cs typeface="Open Sans"/>
              <a:sym typeface="Open Sans"/>
            </a:endParaRPr>
          </a:p>
          <a:p>
            <a:pPr marL="0" lvl="0" indent="0" algn="l" rtl="0">
              <a:spcBef>
                <a:spcPts val="360"/>
              </a:spcBef>
              <a:spcAft>
                <a:spcPts val="0"/>
              </a:spcAft>
              <a:buNone/>
            </a:pPr>
            <a:r>
              <a:rPr lang="en-US" sz="1500">
                <a:solidFill>
                  <a:schemeClr val="lt1"/>
                </a:solidFill>
                <a:latin typeface="Open Sans"/>
                <a:ea typeface="Open Sans"/>
                <a:cs typeface="Open Sans"/>
                <a:sym typeface="Open Sans"/>
              </a:rPr>
              <a:t>Information used for ceremonies, motivation, and networking</a:t>
            </a:r>
            <a:endParaRPr sz="1500">
              <a:solidFill>
                <a:schemeClr val="lt1"/>
              </a:solidFill>
              <a:latin typeface="Open Sans"/>
              <a:ea typeface="Open Sans"/>
              <a:cs typeface="Open Sans"/>
              <a:sym typeface="Open Sans"/>
            </a:endParaRPr>
          </a:p>
        </p:txBody>
      </p:sp>
      <p:sp>
        <p:nvSpPr>
          <p:cNvPr id="864" name="Google Shape;864;g10c81468532_0_22"/>
          <p:cNvSpPr/>
          <p:nvPr/>
        </p:nvSpPr>
        <p:spPr>
          <a:xfrm>
            <a:off x="1782725" y="2274276"/>
            <a:ext cx="1785000" cy="1719600"/>
          </a:xfrm>
          <a:prstGeom prst="flowChartMagneticTap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g10c81468532_0_22"/>
          <p:cNvSpPr/>
          <p:nvPr/>
        </p:nvSpPr>
        <p:spPr>
          <a:xfrm flipH="1">
            <a:off x="8621075" y="2223275"/>
            <a:ext cx="1890900" cy="1821600"/>
          </a:xfrm>
          <a:prstGeom prst="flowChartMagneticTap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g10c81468532_0_22"/>
          <p:cNvSpPr/>
          <p:nvPr/>
        </p:nvSpPr>
        <p:spPr>
          <a:xfrm rot="-5400000">
            <a:off x="5181684" y="4654075"/>
            <a:ext cx="1719600" cy="1785000"/>
          </a:xfrm>
          <a:prstGeom prst="flowChartMagneticTape">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g10c81468532_0_22"/>
          <p:cNvSpPr txBox="1"/>
          <p:nvPr/>
        </p:nvSpPr>
        <p:spPr>
          <a:xfrm>
            <a:off x="1782725" y="2810825"/>
            <a:ext cx="1785000" cy="6465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en-US" sz="1500" b="1">
                <a:solidFill>
                  <a:schemeClr val="lt1"/>
                </a:solidFill>
                <a:latin typeface="Open Sans"/>
                <a:ea typeface="Open Sans"/>
                <a:cs typeface="Open Sans"/>
                <a:sym typeface="Open Sans"/>
              </a:rPr>
              <a:t>Information Technology</a:t>
            </a:r>
            <a:endParaRPr sz="1500">
              <a:solidFill>
                <a:schemeClr val="lt1"/>
              </a:solidFill>
              <a:latin typeface="Open Sans"/>
              <a:ea typeface="Open Sans"/>
              <a:cs typeface="Open Sans"/>
              <a:sym typeface="Open Sans"/>
            </a:endParaRPr>
          </a:p>
        </p:txBody>
      </p:sp>
      <p:sp>
        <p:nvSpPr>
          <p:cNvPr id="868" name="Google Shape;868;g10c81468532_0_22"/>
          <p:cNvSpPr txBox="1"/>
          <p:nvPr/>
        </p:nvSpPr>
        <p:spPr>
          <a:xfrm>
            <a:off x="8674025" y="2810825"/>
            <a:ext cx="1785000" cy="6927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en-US" sz="1500" b="1">
                <a:solidFill>
                  <a:schemeClr val="lt1"/>
                </a:solidFill>
                <a:latin typeface="Open Sans"/>
                <a:ea typeface="Open Sans"/>
                <a:cs typeface="Open Sans"/>
                <a:sym typeface="Open Sans"/>
              </a:rPr>
              <a:t>Computer</a:t>
            </a:r>
            <a:endParaRPr sz="1500" b="1">
              <a:solidFill>
                <a:schemeClr val="lt1"/>
              </a:solidFill>
              <a:latin typeface="Open Sans"/>
              <a:ea typeface="Open Sans"/>
              <a:cs typeface="Open Sans"/>
              <a:sym typeface="Open Sans"/>
            </a:endParaRPr>
          </a:p>
          <a:p>
            <a:pPr marL="0" lvl="0" indent="0" algn="ctr" rtl="0">
              <a:spcBef>
                <a:spcPts val="360"/>
              </a:spcBef>
              <a:spcAft>
                <a:spcPts val="0"/>
              </a:spcAft>
              <a:buNone/>
            </a:pPr>
            <a:r>
              <a:rPr lang="en-US" sz="1500" b="1">
                <a:solidFill>
                  <a:schemeClr val="lt1"/>
                </a:solidFill>
                <a:latin typeface="Open Sans"/>
                <a:ea typeface="Open Sans"/>
                <a:cs typeface="Open Sans"/>
                <a:sym typeface="Open Sans"/>
              </a:rPr>
              <a:t>Literacy</a:t>
            </a:r>
            <a:endParaRPr sz="1500" b="1">
              <a:solidFill>
                <a:schemeClr val="lt1"/>
              </a:solidFill>
              <a:latin typeface="Open Sans"/>
              <a:ea typeface="Open Sans"/>
              <a:cs typeface="Open Sans"/>
              <a:sym typeface="Open Sans"/>
            </a:endParaRPr>
          </a:p>
        </p:txBody>
      </p:sp>
      <p:sp>
        <p:nvSpPr>
          <p:cNvPr id="869" name="Google Shape;869;g10c81468532_0_22"/>
          <p:cNvSpPr txBox="1"/>
          <p:nvPr/>
        </p:nvSpPr>
        <p:spPr>
          <a:xfrm>
            <a:off x="5148975" y="5223325"/>
            <a:ext cx="1785000" cy="6465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en-US" sz="1500" b="1">
                <a:solidFill>
                  <a:schemeClr val="lt1"/>
                </a:solidFill>
                <a:latin typeface="Open Sans"/>
                <a:ea typeface="Open Sans"/>
                <a:cs typeface="Open Sans"/>
                <a:sym typeface="Open Sans"/>
              </a:rPr>
              <a:t>Information Competency</a:t>
            </a:r>
            <a:endParaRPr sz="150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g10c81468532_0_44"/>
          <p:cNvPicPr preferRelativeResize="0"/>
          <p:nvPr/>
        </p:nvPicPr>
        <p:blipFill>
          <a:blip r:embed="rId3">
            <a:alphaModFix/>
          </a:blip>
          <a:stretch>
            <a:fillRect/>
          </a:stretch>
        </p:blipFill>
        <p:spPr>
          <a:xfrm>
            <a:off x="2392050" y="1005950"/>
            <a:ext cx="6743700" cy="5086350"/>
          </a:xfrm>
          <a:prstGeom prst="rect">
            <a:avLst/>
          </a:prstGeom>
          <a:noFill/>
          <a:ln>
            <a:noFill/>
          </a:ln>
        </p:spPr>
      </p:pic>
      <p:pic>
        <p:nvPicPr>
          <p:cNvPr id="572" name="Google Shape;572;g10c81468532_0_44"/>
          <p:cNvPicPr preferRelativeResize="0"/>
          <p:nvPr/>
        </p:nvPicPr>
        <p:blipFill>
          <a:blip r:embed="rId4">
            <a:alphaModFix/>
          </a:blip>
          <a:stretch>
            <a:fillRect/>
          </a:stretch>
        </p:blipFill>
        <p:spPr>
          <a:xfrm>
            <a:off x="7224238" y="1446750"/>
            <a:ext cx="4324350" cy="1162050"/>
          </a:xfrm>
          <a:prstGeom prst="rect">
            <a:avLst/>
          </a:prstGeom>
          <a:noFill/>
          <a:ln>
            <a:noFill/>
          </a:ln>
        </p:spPr>
      </p:pic>
      <p:sp>
        <p:nvSpPr>
          <p:cNvPr id="573" name="Google Shape;573;g10c81468532_0_44"/>
          <p:cNvSpPr/>
          <p:nvPr/>
        </p:nvSpPr>
        <p:spPr>
          <a:xfrm>
            <a:off x="-146225" y="438675"/>
            <a:ext cx="4311300" cy="11622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g10c81468532_0_44"/>
          <p:cNvSpPr txBox="1">
            <a:spLocks noGrp="1"/>
          </p:cNvSpPr>
          <p:nvPr>
            <p:ph type="body" idx="4294967295"/>
          </p:nvPr>
        </p:nvSpPr>
        <p:spPr>
          <a:xfrm>
            <a:off x="298073" y="438675"/>
            <a:ext cx="49374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Calibri"/>
                <a:ea typeface="Calibri"/>
                <a:cs typeface="Calibri"/>
                <a:sym typeface="Calibri"/>
              </a:rPr>
              <a:t>Management Skills &amp; Function</a:t>
            </a:r>
            <a:endParaRPr sz="3000" b="1" i="1">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g10c81468532_0_79"/>
          <p:cNvPicPr preferRelativeResize="0"/>
          <p:nvPr/>
        </p:nvPicPr>
        <p:blipFill>
          <a:blip r:embed="rId3">
            <a:alphaModFix/>
          </a:blip>
          <a:stretch>
            <a:fillRect/>
          </a:stretch>
        </p:blipFill>
        <p:spPr>
          <a:xfrm>
            <a:off x="101275" y="152400"/>
            <a:ext cx="10691217" cy="6553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1043fe27aa9_0_28"/>
          <p:cNvSpPr/>
          <p:nvPr/>
        </p:nvSpPr>
        <p:spPr>
          <a:xfrm>
            <a:off x="-146225" y="438675"/>
            <a:ext cx="4311300" cy="719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g1043fe27aa9_0_28"/>
          <p:cNvSpPr txBox="1">
            <a:spLocks noGrp="1"/>
          </p:cNvSpPr>
          <p:nvPr>
            <p:ph type="body" idx="4294967295"/>
          </p:nvPr>
        </p:nvSpPr>
        <p:spPr>
          <a:xfrm>
            <a:off x="298073" y="438675"/>
            <a:ext cx="4937400" cy="719100"/>
          </a:xfrm>
          <a:prstGeom prst="rect">
            <a:avLst/>
          </a:prstGeom>
          <a:noFill/>
          <a:ln>
            <a:noFill/>
          </a:ln>
        </p:spPr>
        <p:txBody>
          <a:bodyPr spcFirstLastPara="1" wrap="square" lIns="117200" tIns="58600" rIns="117200" bIns="58600" anchor="t" anchorCtr="0">
            <a:noAutofit/>
          </a:bodyPr>
          <a:lstStyle/>
          <a:p>
            <a:pPr marL="0" lvl="0" indent="0" algn="l" rtl="0">
              <a:lnSpc>
                <a:spcPct val="100000"/>
              </a:lnSpc>
              <a:spcBef>
                <a:spcPts val="0"/>
              </a:spcBef>
              <a:spcAft>
                <a:spcPts val="0"/>
              </a:spcAft>
              <a:buClr>
                <a:schemeClr val="lt1"/>
              </a:buClr>
              <a:buSzPts val="4400"/>
              <a:buNone/>
            </a:pPr>
            <a:r>
              <a:rPr lang="en-US" sz="3000" b="1" i="1">
                <a:solidFill>
                  <a:schemeClr val="lt1"/>
                </a:solidFill>
                <a:latin typeface="Calibri"/>
                <a:ea typeface="Calibri"/>
                <a:cs typeface="Calibri"/>
                <a:sym typeface="Calibri"/>
              </a:rPr>
              <a:t>Management Process</a:t>
            </a:r>
            <a:endParaRPr sz="3000" b="1" i="1">
              <a:solidFill>
                <a:schemeClr val="lt1"/>
              </a:solidFill>
              <a:latin typeface="Calibri"/>
              <a:ea typeface="Calibri"/>
              <a:cs typeface="Calibri"/>
              <a:sym typeface="Calibri"/>
            </a:endParaRPr>
          </a:p>
        </p:txBody>
      </p:sp>
      <p:sp>
        <p:nvSpPr>
          <p:cNvPr id="586" name="Google Shape;586;g1043fe27aa9_0_28"/>
          <p:cNvSpPr/>
          <p:nvPr/>
        </p:nvSpPr>
        <p:spPr>
          <a:xfrm>
            <a:off x="3613325" y="1742525"/>
            <a:ext cx="4311300" cy="1718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g1043fe27aa9_0_28"/>
          <p:cNvSpPr txBox="1"/>
          <p:nvPr/>
        </p:nvSpPr>
        <p:spPr>
          <a:xfrm>
            <a:off x="3795575" y="1821425"/>
            <a:ext cx="8123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Calibri"/>
                <a:ea typeface="Calibri"/>
                <a:cs typeface="Calibri"/>
                <a:sym typeface="Calibri"/>
              </a:rPr>
              <a:t>Planning - to set the direction</a:t>
            </a:r>
            <a:endParaRPr sz="2000" b="0" i="0" u="none" strike="noStrike" cap="none">
              <a:solidFill>
                <a:schemeClr val="dk1"/>
              </a:solidFill>
              <a:latin typeface="Calibri"/>
              <a:ea typeface="Calibri"/>
              <a:cs typeface="Calibri"/>
              <a:sym typeface="Calibri"/>
            </a:endParaRPr>
          </a:p>
        </p:txBody>
      </p:sp>
      <p:sp>
        <p:nvSpPr>
          <p:cNvPr id="588" name="Google Shape;588;g1043fe27aa9_0_28"/>
          <p:cNvSpPr txBox="1"/>
          <p:nvPr/>
        </p:nvSpPr>
        <p:spPr>
          <a:xfrm>
            <a:off x="3795575" y="2499875"/>
            <a:ext cx="8123100" cy="8004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Decide where you want to go</a:t>
            </a:r>
            <a:endParaRPr sz="200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Decide how best to go about it</a:t>
            </a:r>
            <a:endParaRPr sz="2000">
              <a:solidFill>
                <a:schemeClr val="dk1"/>
              </a:solidFill>
              <a:latin typeface="Calibri"/>
              <a:ea typeface="Calibri"/>
              <a:cs typeface="Calibri"/>
              <a:sym typeface="Calibri"/>
            </a:endParaRPr>
          </a:p>
        </p:txBody>
      </p:sp>
      <p:cxnSp>
        <p:nvCxnSpPr>
          <p:cNvPr id="589" name="Google Shape;589;g1043fe27aa9_0_28"/>
          <p:cNvCxnSpPr/>
          <p:nvPr/>
        </p:nvCxnSpPr>
        <p:spPr>
          <a:xfrm>
            <a:off x="3798475" y="2464775"/>
            <a:ext cx="3697200" cy="0"/>
          </a:xfrm>
          <a:prstGeom prst="straightConnector1">
            <a:avLst/>
          </a:prstGeom>
          <a:noFill/>
          <a:ln w="9525" cap="flat" cmpd="sng">
            <a:solidFill>
              <a:schemeClr val="dk2"/>
            </a:solidFill>
            <a:prstDash val="solid"/>
            <a:round/>
            <a:headEnd type="none" w="med" len="med"/>
            <a:tailEnd type="none" w="med" len="med"/>
          </a:ln>
        </p:spPr>
      </p:cxnSp>
      <p:sp>
        <p:nvSpPr>
          <p:cNvPr id="590" name="Google Shape;590;g1043fe27aa9_0_28"/>
          <p:cNvSpPr/>
          <p:nvPr/>
        </p:nvSpPr>
        <p:spPr>
          <a:xfrm>
            <a:off x="3613325" y="4321625"/>
            <a:ext cx="4311300" cy="1718400"/>
          </a:xfrm>
          <a:prstGeom prst="rect">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g1043fe27aa9_0_28"/>
          <p:cNvSpPr txBox="1"/>
          <p:nvPr/>
        </p:nvSpPr>
        <p:spPr>
          <a:xfrm>
            <a:off x="3795575" y="4400525"/>
            <a:ext cx="8123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Calibri"/>
                <a:ea typeface="Calibri"/>
                <a:cs typeface="Calibri"/>
                <a:sym typeface="Calibri"/>
              </a:rPr>
              <a:t>Controlling - to ensure results</a:t>
            </a:r>
            <a:endParaRPr sz="2000" b="0" i="0" u="none" strike="noStrike" cap="none">
              <a:solidFill>
                <a:schemeClr val="dk1"/>
              </a:solidFill>
              <a:latin typeface="Calibri"/>
              <a:ea typeface="Calibri"/>
              <a:cs typeface="Calibri"/>
              <a:sym typeface="Calibri"/>
            </a:endParaRPr>
          </a:p>
        </p:txBody>
      </p:sp>
      <p:sp>
        <p:nvSpPr>
          <p:cNvPr id="592" name="Google Shape;592;g1043fe27aa9_0_28"/>
          <p:cNvSpPr txBox="1"/>
          <p:nvPr/>
        </p:nvSpPr>
        <p:spPr>
          <a:xfrm>
            <a:off x="3795575" y="5078975"/>
            <a:ext cx="8123100" cy="8004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Measure performance</a:t>
            </a:r>
            <a:endParaRPr sz="2000">
              <a:solidFill>
                <a:schemeClr val="dk1"/>
              </a:solidFill>
              <a:latin typeface="Calibri"/>
              <a:ea typeface="Calibri"/>
              <a:cs typeface="Calibri"/>
              <a:sym typeface="Calibri"/>
            </a:endParaRPr>
          </a:p>
          <a:p>
            <a:pPr marL="457200" marR="0" lvl="0" indent="-355600" algn="l" rtl="0">
              <a:lnSpc>
                <a:spcPct val="10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Take corrective actions</a:t>
            </a:r>
            <a:endParaRPr sz="2000">
              <a:solidFill>
                <a:schemeClr val="dk1"/>
              </a:solidFill>
              <a:latin typeface="Calibri"/>
              <a:ea typeface="Calibri"/>
              <a:cs typeface="Calibri"/>
              <a:sym typeface="Calibri"/>
            </a:endParaRPr>
          </a:p>
        </p:txBody>
      </p:sp>
      <p:cxnSp>
        <p:nvCxnSpPr>
          <p:cNvPr id="593" name="Google Shape;593;g1043fe27aa9_0_28"/>
          <p:cNvCxnSpPr/>
          <p:nvPr/>
        </p:nvCxnSpPr>
        <p:spPr>
          <a:xfrm>
            <a:off x="3798475" y="5043875"/>
            <a:ext cx="3697200" cy="0"/>
          </a:xfrm>
          <a:prstGeom prst="straightConnector1">
            <a:avLst/>
          </a:prstGeom>
          <a:noFill/>
          <a:ln w="9525" cap="flat" cmpd="sng">
            <a:solidFill>
              <a:schemeClr val="dk2"/>
            </a:solidFill>
            <a:prstDash val="solid"/>
            <a:round/>
            <a:headEnd type="none" w="med" len="med"/>
            <a:tailEnd type="none" w="med" len="med"/>
          </a:ln>
        </p:spPr>
      </p:cxnSp>
      <p:sp>
        <p:nvSpPr>
          <p:cNvPr id="594" name="Google Shape;594;g1043fe27aa9_0_28"/>
          <p:cNvSpPr/>
          <p:nvPr/>
        </p:nvSpPr>
        <p:spPr>
          <a:xfrm>
            <a:off x="416225" y="3177925"/>
            <a:ext cx="2774400" cy="14229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g1043fe27aa9_0_28"/>
          <p:cNvSpPr txBox="1"/>
          <p:nvPr/>
        </p:nvSpPr>
        <p:spPr>
          <a:xfrm>
            <a:off x="598475" y="3256825"/>
            <a:ext cx="8123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Calibri"/>
                <a:ea typeface="Calibri"/>
                <a:cs typeface="Calibri"/>
                <a:sym typeface="Calibri"/>
              </a:rPr>
              <a:t>Organizing</a:t>
            </a:r>
            <a:endParaRPr sz="2000" b="0" i="0" u="none" strike="noStrike" cap="none">
              <a:solidFill>
                <a:schemeClr val="dk1"/>
              </a:solidFill>
              <a:latin typeface="Calibri"/>
              <a:ea typeface="Calibri"/>
              <a:cs typeface="Calibri"/>
              <a:sym typeface="Calibri"/>
            </a:endParaRPr>
          </a:p>
        </p:txBody>
      </p:sp>
      <p:sp>
        <p:nvSpPr>
          <p:cNvPr id="596" name="Google Shape;596;g1043fe27aa9_0_28"/>
          <p:cNvSpPr txBox="1"/>
          <p:nvPr/>
        </p:nvSpPr>
        <p:spPr>
          <a:xfrm>
            <a:off x="598475" y="3935275"/>
            <a:ext cx="8123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to create structures</a:t>
            </a:r>
            <a:endParaRPr sz="2000">
              <a:solidFill>
                <a:schemeClr val="dk1"/>
              </a:solidFill>
              <a:latin typeface="Calibri"/>
              <a:ea typeface="Calibri"/>
              <a:cs typeface="Calibri"/>
              <a:sym typeface="Calibri"/>
            </a:endParaRPr>
          </a:p>
        </p:txBody>
      </p:sp>
      <p:cxnSp>
        <p:nvCxnSpPr>
          <p:cNvPr id="597" name="Google Shape;597;g1043fe27aa9_0_28"/>
          <p:cNvCxnSpPr/>
          <p:nvPr/>
        </p:nvCxnSpPr>
        <p:spPr>
          <a:xfrm>
            <a:off x="601375" y="3900175"/>
            <a:ext cx="2150400" cy="0"/>
          </a:xfrm>
          <a:prstGeom prst="straightConnector1">
            <a:avLst/>
          </a:prstGeom>
          <a:noFill/>
          <a:ln w="9525" cap="flat" cmpd="sng">
            <a:solidFill>
              <a:schemeClr val="dk2"/>
            </a:solidFill>
            <a:prstDash val="solid"/>
            <a:round/>
            <a:headEnd type="none" w="med" len="med"/>
            <a:tailEnd type="none" w="med" len="med"/>
          </a:ln>
        </p:spPr>
      </p:cxnSp>
      <p:sp>
        <p:nvSpPr>
          <p:cNvPr id="598" name="Google Shape;598;g1043fe27aa9_0_28"/>
          <p:cNvSpPr/>
          <p:nvPr/>
        </p:nvSpPr>
        <p:spPr>
          <a:xfrm>
            <a:off x="8266375" y="3177925"/>
            <a:ext cx="2774400" cy="14229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g1043fe27aa9_0_28"/>
          <p:cNvSpPr txBox="1"/>
          <p:nvPr/>
        </p:nvSpPr>
        <p:spPr>
          <a:xfrm>
            <a:off x="8448625" y="3256825"/>
            <a:ext cx="8123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a:solidFill>
                  <a:schemeClr val="dk1"/>
                </a:solidFill>
                <a:latin typeface="Calibri"/>
                <a:ea typeface="Calibri"/>
                <a:cs typeface="Calibri"/>
                <a:sym typeface="Calibri"/>
              </a:rPr>
              <a:t>Leading</a:t>
            </a:r>
            <a:endParaRPr sz="2000" b="0" i="0" u="none" strike="noStrike" cap="none">
              <a:solidFill>
                <a:schemeClr val="dk1"/>
              </a:solidFill>
              <a:latin typeface="Calibri"/>
              <a:ea typeface="Calibri"/>
              <a:cs typeface="Calibri"/>
              <a:sym typeface="Calibri"/>
            </a:endParaRPr>
          </a:p>
        </p:txBody>
      </p:sp>
      <p:sp>
        <p:nvSpPr>
          <p:cNvPr id="600" name="Google Shape;600;g1043fe27aa9_0_28"/>
          <p:cNvSpPr txBox="1"/>
          <p:nvPr/>
        </p:nvSpPr>
        <p:spPr>
          <a:xfrm>
            <a:off x="8448625" y="3935275"/>
            <a:ext cx="81231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to inspire effort</a:t>
            </a:r>
            <a:endParaRPr sz="2000">
              <a:solidFill>
                <a:schemeClr val="dk1"/>
              </a:solidFill>
              <a:latin typeface="Calibri"/>
              <a:ea typeface="Calibri"/>
              <a:cs typeface="Calibri"/>
              <a:sym typeface="Calibri"/>
            </a:endParaRPr>
          </a:p>
        </p:txBody>
      </p:sp>
      <p:cxnSp>
        <p:nvCxnSpPr>
          <p:cNvPr id="601" name="Google Shape;601;g1043fe27aa9_0_28"/>
          <p:cNvCxnSpPr/>
          <p:nvPr/>
        </p:nvCxnSpPr>
        <p:spPr>
          <a:xfrm>
            <a:off x="8451525" y="3900175"/>
            <a:ext cx="21504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pic>
        <p:nvPicPr>
          <p:cNvPr id="606" name="Google Shape;606;g1050c940d0d_0_20"/>
          <p:cNvPicPr preferRelativeResize="0"/>
          <p:nvPr/>
        </p:nvPicPr>
        <p:blipFill>
          <a:blip r:embed="rId3">
            <a:alphaModFix/>
          </a:blip>
          <a:stretch>
            <a:fillRect/>
          </a:stretch>
        </p:blipFill>
        <p:spPr>
          <a:xfrm>
            <a:off x="867351" y="742800"/>
            <a:ext cx="10454125" cy="5574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g10c81468532_0_201"/>
          <p:cNvSpPr/>
          <p:nvPr/>
        </p:nvSpPr>
        <p:spPr>
          <a:xfrm>
            <a:off x="1191700" y="4767150"/>
            <a:ext cx="9429900" cy="1292100"/>
          </a:xfrm>
          <a:prstGeom prst="rect">
            <a:avLst/>
          </a:prstGeom>
          <a:noFill/>
          <a:ln>
            <a:noFill/>
          </a:ln>
        </p:spPr>
        <p:txBody>
          <a:bodyPr spcFirstLastPara="1" wrap="square" lIns="117200" tIns="58600" rIns="117200" bIns="58600" anchor="t" anchorCtr="0">
            <a:noAutofit/>
          </a:bodyPr>
          <a:lstStyle/>
          <a:p>
            <a:pPr marL="0" marR="0" lvl="0" indent="0" algn="just" rtl="0">
              <a:lnSpc>
                <a:spcPct val="100000"/>
              </a:lnSpc>
              <a:spcBef>
                <a:spcPts val="0"/>
              </a:spcBef>
              <a:spcAft>
                <a:spcPts val="0"/>
              </a:spcAft>
              <a:buClr>
                <a:srgbClr val="000000"/>
              </a:buClr>
              <a:buSzPts val="6000"/>
              <a:buFont typeface="Arial"/>
              <a:buNone/>
            </a:pPr>
            <a:r>
              <a:rPr lang="en-US" sz="6000" b="1">
                <a:solidFill>
                  <a:srgbClr val="D8D8D8"/>
                </a:solidFill>
                <a:latin typeface="Calibri"/>
                <a:ea typeface="Calibri"/>
                <a:cs typeface="Calibri"/>
                <a:sym typeface="Calibri"/>
              </a:rPr>
              <a:t>PLANNING (PERENCANAAN)</a:t>
            </a:r>
            <a:endParaRPr sz="6000" b="1" i="0" u="none" strike="noStrike" cap="none">
              <a:solidFill>
                <a:srgbClr val="000000"/>
              </a:solidFill>
              <a:latin typeface="Arial"/>
              <a:ea typeface="Arial"/>
              <a:cs typeface="Arial"/>
              <a:sym typeface="Arial"/>
            </a:endParaRPr>
          </a:p>
        </p:txBody>
      </p:sp>
      <p:pic>
        <p:nvPicPr>
          <p:cNvPr id="612" name="Google Shape;612;g10c81468532_0_201"/>
          <p:cNvPicPr preferRelativeResize="0">
            <a:picLocks noGrp="1"/>
          </p:cNvPicPr>
          <p:nvPr>
            <p:ph type="pic" idx="2"/>
          </p:nvPr>
        </p:nvPicPr>
        <p:blipFill rotWithShape="1">
          <a:blip r:embed="rId3">
            <a:alphaModFix/>
          </a:blip>
          <a:srcRect t="18327" b="18321"/>
          <a:stretch/>
        </p:blipFill>
        <p:spPr>
          <a:xfrm>
            <a:off x="0" y="0"/>
            <a:ext cx="12188700" cy="4343401"/>
          </a:xfrm>
          <a:prstGeom prst="rect">
            <a:avLst/>
          </a:prstGeom>
          <a:noFill/>
          <a:ln>
            <a:noFill/>
          </a:ln>
        </p:spPr>
      </p:pic>
    </p:spTree>
  </p:cSld>
  <p:clrMapOvr>
    <a:masterClrMapping/>
  </p:clrMapOvr>
  <p:transition spd="slow">
    <p:push dir="r"/>
  </p:transition>
</p:sld>
</file>

<file path=ppt/theme/theme1.xml><?xml version="1.0" encoding="utf-8"?>
<a:theme xmlns:a="http://schemas.openxmlformats.org/drawingml/2006/main" name="Office Theme">
  <a:themeElements>
    <a:clrScheme name="Blue">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1854</Words>
  <Application>Microsoft Office PowerPoint</Application>
  <PresentationFormat>Custom</PresentationFormat>
  <Paragraphs>188</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Source Sans Pro Light</vt:lpstr>
      <vt:lpstr>Open Sans ExtraBold</vt:lpstr>
      <vt:lpstr>Open Sans Light</vt:lpstr>
      <vt:lpstr>Source Sans Pro</vt:lpstr>
      <vt:lpstr>Open Sans</vt:lpstr>
      <vt:lpstr>Calibri</vt:lpstr>
      <vt:lpstr>Office Theme</vt:lpstr>
      <vt:lpstr>Introduction to Digital Business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Digital Business Management</dc:title>
  <dc:creator>Serma</dc:creator>
  <cp:lastModifiedBy>Sofiani J</cp:lastModifiedBy>
  <cp:revision>2</cp:revision>
  <dcterms:created xsi:type="dcterms:W3CDTF">2015-09-19T05:52:39Z</dcterms:created>
  <dcterms:modified xsi:type="dcterms:W3CDTF">2022-06-30T01:50:25Z</dcterms:modified>
</cp:coreProperties>
</file>