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88825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ExtraBold" panose="020B0906030804020204" pitchFamily="34" charset="0"/>
      <p:bold r:id="rId24"/>
      <p:boldItalic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  <p:embeddedFont>
      <p:font typeface="Source Sans Pro Light" panose="020B0403030403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SbBQSO/i3zTU7tVcH9YT4+ViR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8" name="Google Shape;5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0fdf20e70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g10fdf20e70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Reference: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https://www.indeed.com/career-advice/career-development/conflict-management#:~:text=The%20accommodating%20style%20is%20the,a%20strong%20or%20abrasive%20personality.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0fdf20e70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g10fdf20e70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0fdf20e70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g10fdf20e70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Reference: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https://temanstartup.com/5-tingkat-maslows-hierarchy-of-needs/#:~:text=Maslow's%20Hierarchy%20of%20Needs%20atau%20Hierarki%20Kebutuhan%20Maslow%20adalah%20teori,meliputi%20kebutuhan%20biologis%20dan%20psikologis.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fdf20e70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0fdf20e70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6" name="Google Shape;5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0c81468532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7" name="Google Shape;537;g10c8146853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0c8146853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g10c8146853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0c8146853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g10c8146853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043fe27aa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g1043fe27aa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Management 9th Edition (Schermerhorn) - page 185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0fdf20e70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g10fdf20e70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Management 9th Edition (Schermerhorn) - page 185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0fdf20e70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10fdf20e70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0fdf20e70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g10fdf20e70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Reference: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https://www.indeed.com/career-advice/career-development/conflict-management#:~:text=The%20accommodating%20style%20is%20the,a%20strong%20or%20abrasive%20personality.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3" descr="A picture containing text, outdoor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24785" r="265" b="33129"/>
          <a:stretch/>
        </p:blipFill>
        <p:spPr>
          <a:xfrm>
            <a:off x="1" y="-1"/>
            <a:ext cx="1218882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3"/>
          <p:cNvSpPr txBox="1">
            <a:spLocks noGrp="1"/>
          </p:cNvSpPr>
          <p:nvPr>
            <p:ph type="title"/>
          </p:nvPr>
        </p:nvSpPr>
        <p:spPr>
          <a:xfrm>
            <a:off x="876140" y="1020387"/>
            <a:ext cx="10360343" cy="190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3"/>
          <p:cNvSpPr/>
          <p:nvPr/>
        </p:nvSpPr>
        <p:spPr>
          <a:xfrm>
            <a:off x="0" y="3200400"/>
            <a:ext cx="12188825" cy="9144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6;p43"/>
          <p:cNvSpPr txBox="1">
            <a:spLocks noGrp="1"/>
          </p:cNvSpPr>
          <p:nvPr>
            <p:ph type="body" idx="1"/>
          </p:nvPr>
        </p:nvSpPr>
        <p:spPr>
          <a:xfrm>
            <a:off x="9066211" y="6228806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body" idx="2"/>
          </p:nvPr>
        </p:nvSpPr>
        <p:spPr>
          <a:xfrm>
            <a:off x="379412" y="6228806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3"/>
          <p:cNvSpPr>
            <a:spLocks noGrp="1"/>
          </p:cNvSpPr>
          <p:nvPr>
            <p:ph type="pic" idx="3"/>
          </p:nvPr>
        </p:nvSpPr>
        <p:spPr>
          <a:xfrm>
            <a:off x="9555230" y="4270861"/>
            <a:ext cx="1752599" cy="1682139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19" name="Google Shape;19;p43"/>
          <p:cNvSpPr txBox="1">
            <a:spLocks noGrp="1"/>
          </p:cNvSpPr>
          <p:nvPr>
            <p:ph type="body" idx="4"/>
          </p:nvPr>
        </p:nvSpPr>
        <p:spPr>
          <a:xfrm>
            <a:off x="608012" y="3276600"/>
            <a:ext cx="10896601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2"/>
          <p:cNvSpPr>
            <a:spLocks noGrp="1"/>
          </p:cNvSpPr>
          <p:nvPr>
            <p:ph type="pic" idx="2"/>
          </p:nvPr>
        </p:nvSpPr>
        <p:spPr>
          <a:xfrm>
            <a:off x="5865813" y="0"/>
            <a:ext cx="632301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7"/>
          <p:cNvSpPr>
            <a:spLocks noGrp="1"/>
          </p:cNvSpPr>
          <p:nvPr>
            <p:ph type="pic" idx="2"/>
          </p:nvPr>
        </p:nvSpPr>
        <p:spPr>
          <a:xfrm>
            <a:off x="1209653" y="1524000"/>
            <a:ext cx="1760560" cy="19252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>
            <a:spLocks noGrp="1"/>
          </p:cNvSpPr>
          <p:nvPr>
            <p:ph type="pic" idx="2"/>
          </p:nvPr>
        </p:nvSpPr>
        <p:spPr>
          <a:xfrm>
            <a:off x="2574904" y="2734658"/>
            <a:ext cx="2787730" cy="3513742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8"/>
          <p:cNvSpPr txBox="1">
            <a:spLocks noGrp="1"/>
          </p:cNvSpPr>
          <p:nvPr>
            <p:ph type="body" idx="1"/>
          </p:nvPr>
        </p:nvSpPr>
        <p:spPr>
          <a:xfrm>
            <a:off x="6087637" y="2861878"/>
            <a:ext cx="297180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body" idx="3"/>
          </p:nvPr>
        </p:nvSpPr>
        <p:spPr>
          <a:xfrm>
            <a:off x="6087638" y="3292883"/>
            <a:ext cx="5188378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01">
  <p:cSld name="Laptop 0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3"/>
          <p:cNvSpPr txBox="1">
            <a:spLocks noGrp="1"/>
          </p:cNvSpPr>
          <p:nvPr>
            <p:ph type="title"/>
          </p:nvPr>
        </p:nvSpPr>
        <p:spPr>
          <a:xfrm>
            <a:off x="1523603" y="616918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F51"/>
              </a:buClr>
              <a:buSzPts val="4000"/>
              <a:buFont typeface="Source Sans Pro"/>
              <a:buNone/>
              <a:defRPr sz="4000" b="0">
                <a:solidFill>
                  <a:srgbClr val="2D3F5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body" idx="1"/>
          </p:nvPr>
        </p:nvSpPr>
        <p:spPr>
          <a:xfrm>
            <a:off x="1523603" y="1285443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>
            <a:spLocks noGrp="1"/>
          </p:cNvSpPr>
          <p:nvPr>
            <p:ph type="pic" idx="2"/>
          </p:nvPr>
        </p:nvSpPr>
        <p:spPr>
          <a:xfrm>
            <a:off x="1314275" y="2453344"/>
            <a:ext cx="1813088" cy="1813856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3"/>
          <p:cNvSpPr>
            <a:spLocks noGrp="1"/>
          </p:cNvSpPr>
          <p:nvPr>
            <p:ph type="pic" idx="3"/>
          </p:nvPr>
        </p:nvSpPr>
        <p:spPr>
          <a:xfrm>
            <a:off x="9093371" y="2453344"/>
            <a:ext cx="1813088" cy="1813856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53"/>
          <p:cNvSpPr>
            <a:spLocks noGrp="1"/>
          </p:cNvSpPr>
          <p:nvPr>
            <p:ph type="pic" idx="4"/>
          </p:nvPr>
        </p:nvSpPr>
        <p:spPr>
          <a:xfrm>
            <a:off x="6579425" y="2453344"/>
            <a:ext cx="1813088" cy="1813856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53"/>
          <p:cNvSpPr>
            <a:spLocks noGrp="1"/>
          </p:cNvSpPr>
          <p:nvPr>
            <p:ph type="pic" idx="5"/>
          </p:nvPr>
        </p:nvSpPr>
        <p:spPr>
          <a:xfrm>
            <a:off x="3860511" y="2453344"/>
            <a:ext cx="1813088" cy="1813856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4"/>
          <p:cNvSpPr>
            <a:spLocks noGrp="1"/>
          </p:cNvSpPr>
          <p:nvPr>
            <p:ph type="pic" idx="2"/>
          </p:nvPr>
        </p:nvSpPr>
        <p:spPr>
          <a:xfrm>
            <a:off x="3574119" y="1373453"/>
            <a:ext cx="2410986" cy="24019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86" name="Google Shape;86;p54"/>
          <p:cNvSpPr>
            <a:spLocks noGrp="1"/>
          </p:cNvSpPr>
          <p:nvPr>
            <p:ph type="pic" idx="3"/>
          </p:nvPr>
        </p:nvSpPr>
        <p:spPr>
          <a:xfrm>
            <a:off x="6184675" y="1373453"/>
            <a:ext cx="2410986" cy="24019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87" name="Google Shape;87;p54"/>
          <p:cNvSpPr>
            <a:spLocks noGrp="1"/>
          </p:cNvSpPr>
          <p:nvPr>
            <p:ph type="pic" idx="4"/>
          </p:nvPr>
        </p:nvSpPr>
        <p:spPr>
          <a:xfrm>
            <a:off x="3574119" y="3951305"/>
            <a:ext cx="2410986" cy="24019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88" name="Google Shape;88;p54"/>
          <p:cNvSpPr>
            <a:spLocks noGrp="1"/>
          </p:cNvSpPr>
          <p:nvPr>
            <p:ph type="pic" idx="5"/>
          </p:nvPr>
        </p:nvSpPr>
        <p:spPr>
          <a:xfrm>
            <a:off x="6184675" y="3951305"/>
            <a:ext cx="2410986" cy="24019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55"/>
          <p:cNvGrpSpPr/>
          <p:nvPr/>
        </p:nvGrpSpPr>
        <p:grpSpPr>
          <a:xfrm>
            <a:off x="1042035" y="4305107"/>
            <a:ext cx="1847369" cy="1790893"/>
            <a:chOff x="476250" y="4267200"/>
            <a:chExt cx="1847850" cy="1790893"/>
          </a:xfrm>
        </p:grpSpPr>
        <p:sp>
          <p:nvSpPr>
            <p:cNvPr id="91" name="Google Shape;91;p55"/>
            <p:cNvSpPr/>
            <p:nvPr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55"/>
            <p:cNvSpPr/>
            <p:nvPr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55"/>
            <p:cNvSpPr/>
            <p:nvPr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4" name="Google Shape;94;p55"/>
          <p:cNvSpPr>
            <a:spLocks noGrp="1"/>
          </p:cNvSpPr>
          <p:nvPr>
            <p:ph type="pic" idx="2"/>
          </p:nvPr>
        </p:nvSpPr>
        <p:spPr>
          <a:xfrm>
            <a:off x="1277898" y="4535747"/>
            <a:ext cx="1378455" cy="1378814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95" name="Google Shape;95;p55"/>
          <p:cNvGrpSpPr/>
          <p:nvPr/>
        </p:nvGrpSpPr>
        <p:grpSpPr>
          <a:xfrm>
            <a:off x="4720448" y="4305107"/>
            <a:ext cx="1847369" cy="1790893"/>
            <a:chOff x="476250" y="4267200"/>
            <a:chExt cx="1847850" cy="1790893"/>
          </a:xfrm>
        </p:grpSpPr>
        <p:sp>
          <p:nvSpPr>
            <p:cNvPr id="96" name="Google Shape;96;p55"/>
            <p:cNvSpPr/>
            <p:nvPr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55"/>
            <p:cNvSpPr/>
            <p:nvPr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98;p55"/>
            <p:cNvSpPr/>
            <p:nvPr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9" name="Google Shape;99;p55"/>
          <p:cNvSpPr>
            <a:spLocks noGrp="1"/>
          </p:cNvSpPr>
          <p:nvPr>
            <p:ph type="pic" idx="3"/>
          </p:nvPr>
        </p:nvSpPr>
        <p:spPr>
          <a:xfrm>
            <a:off x="4956311" y="4535747"/>
            <a:ext cx="1378455" cy="1378814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00" name="Google Shape;100;p55"/>
          <p:cNvGrpSpPr/>
          <p:nvPr/>
        </p:nvGrpSpPr>
        <p:grpSpPr>
          <a:xfrm>
            <a:off x="8282777" y="4305107"/>
            <a:ext cx="1847369" cy="1790893"/>
            <a:chOff x="476250" y="4267200"/>
            <a:chExt cx="1847850" cy="1790893"/>
          </a:xfrm>
        </p:grpSpPr>
        <p:sp>
          <p:nvSpPr>
            <p:cNvPr id="101" name="Google Shape;101;p55"/>
            <p:cNvSpPr/>
            <p:nvPr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55"/>
            <p:cNvSpPr/>
            <p:nvPr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Google Shape;103;p55"/>
            <p:cNvSpPr/>
            <p:nvPr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4" name="Google Shape;104;p55"/>
          <p:cNvSpPr>
            <a:spLocks noGrp="1"/>
          </p:cNvSpPr>
          <p:nvPr>
            <p:ph type="pic" idx="4"/>
          </p:nvPr>
        </p:nvSpPr>
        <p:spPr>
          <a:xfrm>
            <a:off x="8518640" y="4535747"/>
            <a:ext cx="1378455" cy="1378814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4">
  <p:cSld name="Portfolio 4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6"/>
          <p:cNvSpPr>
            <a:spLocks noGrp="1"/>
          </p:cNvSpPr>
          <p:nvPr>
            <p:ph type="pic" idx="2"/>
          </p:nvPr>
        </p:nvSpPr>
        <p:spPr>
          <a:xfrm>
            <a:off x="3757374" y="1699657"/>
            <a:ext cx="2286000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56"/>
          <p:cNvSpPr>
            <a:spLocks noGrp="1"/>
          </p:cNvSpPr>
          <p:nvPr>
            <p:ph type="pic" idx="3"/>
          </p:nvPr>
        </p:nvSpPr>
        <p:spPr>
          <a:xfrm>
            <a:off x="6168111" y="1709920"/>
            <a:ext cx="4693944" cy="4690877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56"/>
          <p:cNvSpPr>
            <a:spLocks noGrp="1"/>
          </p:cNvSpPr>
          <p:nvPr>
            <p:ph type="pic" idx="4"/>
          </p:nvPr>
        </p:nvSpPr>
        <p:spPr>
          <a:xfrm>
            <a:off x="1397328" y="4085505"/>
            <a:ext cx="2286000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56"/>
          <p:cNvSpPr/>
          <p:nvPr/>
        </p:nvSpPr>
        <p:spPr>
          <a:xfrm>
            <a:off x="1397722" y="1683330"/>
            <a:ext cx="228600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56"/>
          <p:cNvSpPr/>
          <p:nvPr/>
        </p:nvSpPr>
        <p:spPr>
          <a:xfrm>
            <a:off x="3780702" y="4100945"/>
            <a:ext cx="228600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7"/>
          <p:cNvSpPr>
            <a:spLocks noGrp="1"/>
          </p:cNvSpPr>
          <p:nvPr>
            <p:ph type="pic" idx="2"/>
          </p:nvPr>
        </p:nvSpPr>
        <p:spPr>
          <a:xfrm>
            <a:off x="7754679" y="4012518"/>
            <a:ext cx="3209544" cy="1737361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7"/>
          <p:cNvSpPr>
            <a:spLocks noGrp="1"/>
          </p:cNvSpPr>
          <p:nvPr>
            <p:ph type="pic" idx="3"/>
          </p:nvPr>
        </p:nvSpPr>
        <p:spPr>
          <a:xfrm>
            <a:off x="7754679" y="220976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57"/>
          <p:cNvSpPr>
            <a:spLocks noGrp="1"/>
          </p:cNvSpPr>
          <p:nvPr>
            <p:ph type="pic" idx="4"/>
          </p:nvPr>
        </p:nvSpPr>
        <p:spPr>
          <a:xfrm>
            <a:off x="4488773" y="401251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57"/>
          <p:cNvSpPr>
            <a:spLocks noGrp="1"/>
          </p:cNvSpPr>
          <p:nvPr>
            <p:ph type="pic" idx="5"/>
          </p:nvPr>
        </p:nvSpPr>
        <p:spPr>
          <a:xfrm>
            <a:off x="4488773" y="220976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57"/>
          <p:cNvSpPr>
            <a:spLocks noGrp="1"/>
          </p:cNvSpPr>
          <p:nvPr>
            <p:ph type="pic" idx="6"/>
          </p:nvPr>
        </p:nvSpPr>
        <p:spPr>
          <a:xfrm>
            <a:off x="1225587" y="401251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57"/>
          <p:cNvSpPr>
            <a:spLocks noGrp="1"/>
          </p:cNvSpPr>
          <p:nvPr>
            <p:ph type="pic" idx="7"/>
          </p:nvPr>
        </p:nvSpPr>
        <p:spPr>
          <a:xfrm>
            <a:off x="1225587" y="220976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57"/>
          <p:cNvSpPr txBox="1">
            <a:spLocks noGrp="1"/>
          </p:cNvSpPr>
          <p:nvPr>
            <p:ph type="body" idx="1"/>
          </p:nvPr>
        </p:nvSpPr>
        <p:spPr>
          <a:xfrm>
            <a:off x="4938318" y="1783082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57"/>
          <p:cNvSpPr/>
          <p:nvPr/>
        </p:nvSpPr>
        <p:spPr>
          <a:xfrm>
            <a:off x="1232001" y="1894290"/>
            <a:ext cx="232109" cy="1113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57"/>
          <p:cNvSpPr/>
          <p:nvPr/>
        </p:nvSpPr>
        <p:spPr>
          <a:xfrm>
            <a:off x="4490618" y="1894290"/>
            <a:ext cx="232109" cy="1113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57"/>
          <p:cNvSpPr/>
          <p:nvPr/>
        </p:nvSpPr>
        <p:spPr>
          <a:xfrm>
            <a:off x="7761627" y="1894290"/>
            <a:ext cx="232109" cy="1113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57"/>
          <p:cNvSpPr/>
          <p:nvPr/>
        </p:nvSpPr>
        <p:spPr>
          <a:xfrm>
            <a:off x="1232001" y="5924011"/>
            <a:ext cx="232109" cy="1347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57"/>
          <p:cNvSpPr/>
          <p:nvPr/>
        </p:nvSpPr>
        <p:spPr>
          <a:xfrm>
            <a:off x="4490618" y="5924011"/>
            <a:ext cx="232109" cy="1347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57"/>
          <p:cNvSpPr/>
          <p:nvPr/>
        </p:nvSpPr>
        <p:spPr>
          <a:xfrm>
            <a:off x="7761627" y="5924011"/>
            <a:ext cx="232109" cy="1347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57"/>
          <p:cNvSpPr txBox="1">
            <a:spLocks noGrp="1"/>
          </p:cNvSpPr>
          <p:nvPr>
            <p:ph type="body" idx="8"/>
          </p:nvPr>
        </p:nvSpPr>
        <p:spPr>
          <a:xfrm>
            <a:off x="1674815" y="1783082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57"/>
          <p:cNvSpPr txBox="1">
            <a:spLocks noGrp="1"/>
          </p:cNvSpPr>
          <p:nvPr>
            <p:ph type="body" idx="9"/>
          </p:nvPr>
        </p:nvSpPr>
        <p:spPr>
          <a:xfrm>
            <a:off x="4938318" y="5845371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7"/>
          <p:cNvSpPr txBox="1">
            <a:spLocks noGrp="1"/>
          </p:cNvSpPr>
          <p:nvPr>
            <p:ph type="body" idx="13"/>
          </p:nvPr>
        </p:nvSpPr>
        <p:spPr>
          <a:xfrm>
            <a:off x="1674815" y="5845371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57"/>
          <p:cNvSpPr txBox="1">
            <a:spLocks noGrp="1"/>
          </p:cNvSpPr>
          <p:nvPr>
            <p:ph type="body" idx="14"/>
          </p:nvPr>
        </p:nvSpPr>
        <p:spPr>
          <a:xfrm>
            <a:off x="8188930" y="1783082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57"/>
          <p:cNvSpPr txBox="1">
            <a:spLocks noGrp="1"/>
          </p:cNvSpPr>
          <p:nvPr>
            <p:ph type="body" idx="15"/>
          </p:nvPr>
        </p:nvSpPr>
        <p:spPr>
          <a:xfrm>
            <a:off x="8188930" y="5845371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8"/>
          <p:cNvSpPr>
            <a:spLocks noGrp="1"/>
          </p:cNvSpPr>
          <p:nvPr>
            <p:ph type="pic" idx="2"/>
          </p:nvPr>
        </p:nvSpPr>
        <p:spPr>
          <a:xfrm>
            <a:off x="8827662" y="4442692"/>
            <a:ext cx="2576274" cy="1699491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58"/>
          <p:cNvSpPr>
            <a:spLocks noGrp="1"/>
          </p:cNvSpPr>
          <p:nvPr>
            <p:ph type="pic" idx="3"/>
          </p:nvPr>
        </p:nvSpPr>
        <p:spPr>
          <a:xfrm>
            <a:off x="6085176" y="811572"/>
            <a:ext cx="2576274" cy="1699491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58"/>
          <p:cNvSpPr>
            <a:spLocks noGrp="1"/>
          </p:cNvSpPr>
          <p:nvPr>
            <p:ph type="pic" idx="4"/>
          </p:nvPr>
        </p:nvSpPr>
        <p:spPr>
          <a:xfrm>
            <a:off x="6085175" y="2689197"/>
            <a:ext cx="2576274" cy="3452985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58"/>
          <p:cNvSpPr>
            <a:spLocks noGrp="1"/>
          </p:cNvSpPr>
          <p:nvPr>
            <p:ph type="pic" idx="5"/>
          </p:nvPr>
        </p:nvSpPr>
        <p:spPr>
          <a:xfrm>
            <a:off x="8827663" y="811572"/>
            <a:ext cx="2576274" cy="345298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_the_team1">
  <p:cSld name="4_Meet_the_team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phones Mockup">
  <p:cSld name="3 Iphones Mockup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9"/>
          <p:cNvSpPr>
            <a:spLocks noGrp="1"/>
          </p:cNvSpPr>
          <p:nvPr>
            <p:ph type="pic" idx="2"/>
          </p:nvPr>
        </p:nvSpPr>
        <p:spPr>
          <a:xfrm>
            <a:off x="-3" y="-1"/>
            <a:ext cx="12188828" cy="4248101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59"/>
          <p:cNvSpPr>
            <a:spLocks noGrp="1"/>
          </p:cNvSpPr>
          <p:nvPr>
            <p:ph type="pic" idx="3"/>
          </p:nvPr>
        </p:nvSpPr>
        <p:spPr>
          <a:xfrm>
            <a:off x="744650" y="1784818"/>
            <a:ext cx="752475" cy="213995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59"/>
          <p:cNvSpPr>
            <a:spLocks noGrp="1"/>
          </p:cNvSpPr>
          <p:nvPr>
            <p:ph type="pic" idx="4"/>
          </p:nvPr>
        </p:nvSpPr>
        <p:spPr>
          <a:xfrm>
            <a:off x="3319889" y="1784818"/>
            <a:ext cx="751086" cy="21336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59"/>
          <p:cNvSpPr>
            <a:spLocks noGrp="1"/>
          </p:cNvSpPr>
          <p:nvPr>
            <p:ph type="pic" idx="5"/>
          </p:nvPr>
        </p:nvSpPr>
        <p:spPr>
          <a:xfrm>
            <a:off x="1650629" y="1553611"/>
            <a:ext cx="1524505" cy="27440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9028" y="2152649"/>
            <a:ext cx="2031471" cy="40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0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0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60"/>
          <p:cNvSpPr txBox="1">
            <a:spLocks noGrp="1"/>
          </p:cNvSpPr>
          <p:nvPr>
            <p:ph type="body" idx="2"/>
          </p:nvPr>
        </p:nvSpPr>
        <p:spPr>
          <a:xfrm>
            <a:off x="4524860" y="2590800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60"/>
          <p:cNvSpPr txBox="1">
            <a:spLocks noGrp="1"/>
          </p:cNvSpPr>
          <p:nvPr>
            <p:ph type="body" idx="3"/>
          </p:nvPr>
        </p:nvSpPr>
        <p:spPr>
          <a:xfrm>
            <a:off x="4524860" y="2971800"/>
            <a:ext cx="5264578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60"/>
          <p:cNvSpPr/>
          <p:nvPr/>
        </p:nvSpPr>
        <p:spPr>
          <a:xfrm>
            <a:off x="4527858" y="4634270"/>
            <a:ext cx="455687" cy="455815"/>
          </a:xfrm>
          <a:custGeom>
            <a:avLst/>
            <a:gdLst/>
            <a:ahLst/>
            <a:cxnLst/>
            <a:rect l="l" t="t" r="r" b="b"/>
            <a:pathLst>
              <a:path w="19806" h="19807" extrusionOk="0">
                <a:moveTo>
                  <a:pt x="7908" y="205"/>
                </a:moveTo>
                <a:cubicBezTo>
                  <a:pt x="13264" y="-897"/>
                  <a:pt x="18499" y="2552"/>
                  <a:pt x="19601" y="7908"/>
                </a:cubicBezTo>
                <a:cubicBezTo>
                  <a:pt x="20703" y="13265"/>
                  <a:pt x="17255" y="18500"/>
                  <a:pt x="11899" y="19602"/>
                </a:cubicBezTo>
                <a:cubicBezTo>
                  <a:pt x="6545" y="20703"/>
                  <a:pt x="1313" y="17258"/>
                  <a:pt x="207" y="11907"/>
                </a:cubicBezTo>
                <a:cubicBezTo>
                  <a:pt x="207" y="11904"/>
                  <a:pt x="206" y="11901"/>
                  <a:pt x="206" y="11899"/>
                </a:cubicBezTo>
                <a:cubicBezTo>
                  <a:pt x="-897" y="6543"/>
                  <a:pt x="2552" y="1307"/>
                  <a:pt x="7908" y="2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60"/>
          <p:cNvSpPr/>
          <p:nvPr/>
        </p:nvSpPr>
        <p:spPr>
          <a:xfrm>
            <a:off x="4673466" y="4779607"/>
            <a:ext cx="139079" cy="1565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049" y="14400"/>
                </a:moveTo>
                <a:lnTo>
                  <a:pt x="1079" y="14400"/>
                </a:lnTo>
                <a:cubicBezTo>
                  <a:pt x="333" y="14400"/>
                  <a:pt x="0" y="14938"/>
                  <a:pt x="0" y="15599"/>
                </a:cubicBezTo>
                <a:lnTo>
                  <a:pt x="0" y="21600"/>
                </a:lnTo>
                <a:lnTo>
                  <a:pt x="5400" y="21600"/>
                </a:lnTo>
                <a:lnTo>
                  <a:pt x="5400" y="15599"/>
                </a:lnTo>
                <a:cubicBezTo>
                  <a:pt x="5400" y="14938"/>
                  <a:pt x="4796" y="14400"/>
                  <a:pt x="4049" y="14400"/>
                </a:cubicBezTo>
                <a:close/>
                <a:moveTo>
                  <a:pt x="12150" y="7200"/>
                </a:moveTo>
                <a:lnTo>
                  <a:pt x="9180" y="7200"/>
                </a:lnTo>
                <a:cubicBezTo>
                  <a:pt x="8434" y="7200"/>
                  <a:pt x="8099" y="7738"/>
                  <a:pt x="8099" y="8401"/>
                </a:cubicBezTo>
                <a:lnTo>
                  <a:pt x="8099" y="21600"/>
                </a:lnTo>
                <a:lnTo>
                  <a:pt x="13499" y="21600"/>
                </a:lnTo>
                <a:lnTo>
                  <a:pt x="13499" y="8401"/>
                </a:lnTo>
                <a:cubicBezTo>
                  <a:pt x="13499" y="7738"/>
                  <a:pt x="12895" y="7200"/>
                  <a:pt x="12150" y="7200"/>
                </a:cubicBezTo>
                <a:close/>
                <a:moveTo>
                  <a:pt x="20251" y="0"/>
                </a:moveTo>
                <a:lnTo>
                  <a:pt x="17281" y="0"/>
                </a:lnTo>
                <a:cubicBezTo>
                  <a:pt x="16534" y="0"/>
                  <a:pt x="16200" y="538"/>
                  <a:pt x="16200" y="1201"/>
                </a:cubicBezTo>
                <a:lnTo>
                  <a:pt x="16200" y="21600"/>
                </a:lnTo>
                <a:lnTo>
                  <a:pt x="21600" y="21600"/>
                </a:lnTo>
                <a:lnTo>
                  <a:pt x="21600" y="1201"/>
                </a:lnTo>
                <a:cubicBezTo>
                  <a:pt x="21600" y="538"/>
                  <a:pt x="20995" y="0"/>
                  <a:pt x="2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60"/>
          <p:cNvSpPr/>
          <p:nvPr/>
        </p:nvSpPr>
        <p:spPr>
          <a:xfrm>
            <a:off x="7569985" y="4634269"/>
            <a:ext cx="455701" cy="455815"/>
          </a:xfrm>
          <a:custGeom>
            <a:avLst/>
            <a:gdLst/>
            <a:ahLst/>
            <a:cxnLst/>
            <a:rect l="l" t="t" r="r" b="b"/>
            <a:pathLst>
              <a:path w="19807" h="19806" extrusionOk="0">
                <a:moveTo>
                  <a:pt x="7908" y="205"/>
                </a:moveTo>
                <a:cubicBezTo>
                  <a:pt x="13264" y="-897"/>
                  <a:pt x="18500" y="2551"/>
                  <a:pt x="19602" y="7907"/>
                </a:cubicBezTo>
                <a:cubicBezTo>
                  <a:pt x="20703" y="13264"/>
                  <a:pt x="17254" y="18499"/>
                  <a:pt x="11899" y="19601"/>
                </a:cubicBezTo>
                <a:cubicBezTo>
                  <a:pt x="6545" y="20703"/>
                  <a:pt x="1312" y="17258"/>
                  <a:pt x="207" y="11907"/>
                </a:cubicBezTo>
                <a:cubicBezTo>
                  <a:pt x="206" y="11904"/>
                  <a:pt x="206" y="11901"/>
                  <a:pt x="205" y="11898"/>
                </a:cubicBezTo>
                <a:cubicBezTo>
                  <a:pt x="-897" y="6542"/>
                  <a:pt x="2552" y="1307"/>
                  <a:pt x="7908" y="2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60"/>
          <p:cNvSpPr/>
          <p:nvPr/>
        </p:nvSpPr>
        <p:spPr>
          <a:xfrm>
            <a:off x="7699883" y="4787084"/>
            <a:ext cx="195906" cy="1567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60"/>
          <p:cNvSpPr/>
          <p:nvPr/>
        </p:nvSpPr>
        <p:spPr>
          <a:xfrm>
            <a:off x="4527856" y="5478326"/>
            <a:ext cx="455692" cy="455815"/>
          </a:xfrm>
          <a:custGeom>
            <a:avLst/>
            <a:gdLst/>
            <a:ahLst/>
            <a:cxnLst/>
            <a:rect l="l" t="t" r="r" b="b"/>
            <a:pathLst>
              <a:path w="19807" h="19807" extrusionOk="0">
                <a:moveTo>
                  <a:pt x="7907" y="205"/>
                </a:moveTo>
                <a:cubicBezTo>
                  <a:pt x="13264" y="-897"/>
                  <a:pt x="18498" y="2551"/>
                  <a:pt x="19601" y="7908"/>
                </a:cubicBezTo>
                <a:cubicBezTo>
                  <a:pt x="20703" y="13264"/>
                  <a:pt x="17254" y="18500"/>
                  <a:pt x="11898" y="19602"/>
                </a:cubicBezTo>
                <a:cubicBezTo>
                  <a:pt x="6545" y="20703"/>
                  <a:pt x="1312" y="17258"/>
                  <a:pt x="206" y="11907"/>
                </a:cubicBezTo>
                <a:cubicBezTo>
                  <a:pt x="206" y="11904"/>
                  <a:pt x="205" y="11901"/>
                  <a:pt x="204" y="11899"/>
                </a:cubicBezTo>
                <a:cubicBezTo>
                  <a:pt x="-897" y="6542"/>
                  <a:pt x="2551" y="1307"/>
                  <a:pt x="7907" y="2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60"/>
          <p:cNvSpPr/>
          <p:nvPr/>
        </p:nvSpPr>
        <p:spPr>
          <a:xfrm>
            <a:off x="4693668" y="5604259"/>
            <a:ext cx="124067" cy="1985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10476"/>
                </a:moveTo>
                <a:cubicBezTo>
                  <a:pt x="7579" y="10476"/>
                  <a:pt x="4968" y="8844"/>
                  <a:pt x="4968" y="6831"/>
                </a:cubicBezTo>
                <a:cubicBezTo>
                  <a:pt x="4968" y="4818"/>
                  <a:pt x="7579" y="3186"/>
                  <a:pt x="10801" y="3186"/>
                </a:cubicBezTo>
                <a:cubicBezTo>
                  <a:pt x="14021" y="3186"/>
                  <a:pt x="16632" y="4818"/>
                  <a:pt x="16632" y="6831"/>
                </a:cubicBezTo>
                <a:cubicBezTo>
                  <a:pt x="16632" y="8844"/>
                  <a:pt x="14021" y="10476"/>
                  <a:pt x="10801" y="10476"/>
                </a:cubicBezTo>
                <a:close/>
                <a:moveTo>
                  <a:pt x="10801" y="0"/>
                </a:moveTo>
                <a:cubicBezTo>
                  <a:pt x="4835" y="0"/>
                  <a:pt x="0" y="3022"/>
                  <a:pt x="0" y="6749"/>
                </a:cubicBezTo>
                <a:cubicBezTo>
                  <a:pt x="0" y="13195"/>
                  <a:pt x="10801" y="21600"/>
                  <a:pt x="10801" y="21600"/>
                </a:cubicBezTo>
                <a:cubicBezTo>
                  <a:pt x="10801" y="21600"/>
                  <a:pt x="21600" y="13195"/>
                  <a:pt x="21600" y="6749"/>
                </a:cubicBezTo>
                <a:cubicBezTo>
                  <a:pt x="21600" y="3022"/>
                  <a:pt x="16765" y="0"/>
                  <a:pt x="10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60"/>
          <p:cNvSpPr/>
          <p:nvPr/>
        </p:nvSpPr>
        <p:spPr>
          <a:xfrm>
            <a:off x="7569995" y="5478327"/>
            <a:ext cx="455681" cy="455815"/>
          </a:xfrm>
          <a:custGeom>
            <a:avLst/>
            <a:gdLst/>
            <a:ahLst/>
            <a:cxnLst/>
            <a:rect l="l" t="t" r="r" b="b"/>
            <a:pathLst>
              <a:path w="19806" h="19806" extrusionOk="0">
                <a:moveTo>
                  <a:pt x="11898" y="19600"/>
                </a:moveTo>
                <a:cubicBezTo>
                  <a:pt x="6542" y="20703"/>
                  <a:pt x="1307" y="17254"/>
                  <a:pt x="205" y="11898"/>
                </a:cubicBezTo>
                <a:cubicBezTo>
                  <a:pt x="-897" y="6542"/>
                  <a:pt x="2551" y="1307"/>
                  <a:pt x="7908" y="205"/>
                </a:cubicBezTo>
                <a:cubicBezTo>
                  <a:pt x="13261" y="-897"/>
                  <a:pt x="18494" y="2548"/>
                  <a:pt x="19599" y="7899"/>
                </a:cubicBezTo>
                <a:cubicBezTo>
                  <a:pt x="19600" y="7902"/>
                  <a:pt x="19600" y="7905"/>
                  <a:pt x="19600" y="7907"/>
                </a:cubicBezTo>
                <a:cubicBezTo>
                  <a:pt x="20703" y="13263"/>
                  <a:pt x="17254" y="18499"/>
                  <a:pt x="11898" y="196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60"/>
          <p:cNvSpPr/>
          <p:nvPr/>
        </p:nvSpPr>
        <p:spPr>
          <a:xfrm>
            <a:off x="7717933" y="5623618"/>
            <a:ext cx="159804" cy="1598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5497"/>
                </a:moveTo>
                <a:cubicBezTo>
                  <a:pt x="8207" y="15497"/>
                  <a:pt x="6104" y="13394"/>
                  <a:pt x="6104" y="10801"/>
                </a:cubicBezTo>
                <a:cubicBezTo>
                  <a:pt x="6104" y="8206"/>
                  <a:pt x="8207" y="6103"/>
                  <a:pt x="10800" y="6103"/>
                </a:cubicBezTo>
                <a:cubicBezTo>
                  <a:pt x="13395" y="6103"/>
                  <a:pt x="15497" y="8206"/>
                  <a:pt x="15497" y="10801"/>
                </a:cubicBezTo>
                <a:cubicBezTo>
                  <a:pt x="15497" y="13394"/>
                  <a:pt x="13395" y="15497"/>
                  <a:pt x="10800" y="15497"/>
                </a:cubicBezTo>
                <a:close/>
                <a:moveTo>
                  <a:pt x="19522" y="10801"/>
                </a:moveTo>
                <a:cubicBezTo>
                  <a:pt x="19522" y="9454"/>
                  <a:pt x="20352" y="8390"/>
                  <a:pt x="21600" y="7659"/>
                </a:cubicBezTo>
                <a:cubicBezTo>
                  <a:pt x="21376" y="6908"/>
                  <a:pt x="21077" y="6187"/>
                  <a:pt x="20711" y="5509"/>
                </a:cubicBezTo>
                <a:cubicBezTo>
                  <a:pt x="19310" y="5876"/>
                  <a:pt x="18177" y="5328"/>
                  <a:pt x="17225" y="4375"/>
                </a:cubicBezTo>
                <a:cubicBezTo>
                  <a:pt x="16273" y="3423"/>
                  <a:pt x="15982" y="2288"/>
                  <a:pt x="16347" y="889"/>
                </a:cubicBezTo>
                <a:cubicBezTo>
                  <a:pt x="15671" y="522"/>
                  <a:pt x="14951" y="225"/>
                  <a:pt x="14198" y="0"/>
                </a:cubicBezTo>
                <a:cubicBezTo>
                  <a:pt x="13467" y="1248"/>
                  <a:pt x="12147" y="2078"/>
                  <a:pt x="10800" y="2078"/>
                </a:cubicBezTo>
                <a:cubicBezTo>
                  <a:pt x="9453" y="2078"/>
                  <a:pt x="8134" y="1248"/>
                  <a:pt x="7403" y="0"/>
                </a:cubicBezTo>
                <a:cubicBezTo>
                  <a:pt x="6651" y="225"/>
                  <a:pt x="5931" y="522"/>
                  <a:pt x="5253" y="889"/>
                </a:cubicBezTo>
                <a:cubicBezTo>
                  <a:pt x="5620" y="2288"/>
                  <a:pt x="5329" y="3422"/>
                  <a:pt x="4375" y="4375"/>
                </a:cubicBezTo>
                <a:cubicBezTo>
                  <a:pt x="3423" y="5328"/>
                  <a:pt x="2290" y="5876"/>
                  <a:pt x="890" y="5510"/>
                </a:cubicBezTo>
                <a:cubicBezTo>
                  <a:pt x="523" y="6187"/>
                  <a:pt x="224" y="6908"/>
                  <a:pt x="0" y="7659"/>
                </a:cubicBezTo>
                <a:cubicBezTo>
                  <a:pt x="1249" y="8390"/>
                  <a:pt x="2078" y="9454"/>
                  <a:pt x="2078" y="10801"/>
                </a:cubicBezTo>
                <a:cubicBezTo>
                  <a:pt x="2078" y="12146"/>
                  <a:pt x="1249" y="13467"/>
                  <a:pt x="0" y="14198"/>
                </a:cubicBezTo>
                <a:cubicBezTo>
                  <a:pt x="224" y="14950"/>
                  <a:pt x="523" y="15670"/>
                  <a:pt x="890" y="16348"/>
                </a:cubicBezTo>
                <a:cubicBezTo>
                  <a:pt x="2290" y="15981"/>
                  <a:pt x="3423" y="16272"/>
                  <a:pt x="4375" y="17226"/>
                </a:cubicBezTo>
                <a:cubicBezTo>
                  <a:pt x="5327" y="18178"/>
                  <a:pt x="5620" y="19312"/>
                  <a:pt x="5253" y="20711"/>
                </a:cubicBezTo>
                <a:cubicBezTo>
                  <a:pt x="5931" y="21078"/>
                  <a:pt x="6651" y="21377"/>
                  <a:pt x="7403" y="21600"/>
                </a:cubicBezTo>
                <a:cubicBezTo>
                  <a:pt x="8134" y="20352"/>
                  <a:pt x="9453" y="19524"/>
                  <a:pt x="10800" y="19524"/>
                </a:cubicBezTo>
                <a:cubicBezTo>
                  <a:pt x="12147" y="19524"/>
                  <a:pt x="13467" y="20352"/>
                  <a:pt x="14198" y="21600"/>
                </a:cubicBezTo>
                <a:cubicBezTo>
                  <a:pt x="14951" y="21376"/>
                  <a:pt x="15671" y="21078"/>
                  <a:pt x="16349" y="20711"/>
                </a:cubicBezTo>
                <a:cubicBezTo>
                  <a:pt x="15982" y="19312"/>
                  <a:pt x="16273" y="18178"/>
                  <a:pt x="17225" y="17226"/>
                </a:cubicBezTo>
                <a:cubicBezTo>
                  <a:pt x="18177" y="16272"/>
                  <a:pt x="19310" y="15724"/>
                  <a:pt x="20711" y="16091"/>
                </a:cubicBezTo>
                <a:cubicBezTo>
                  <a:pt x="21077" y="15413"/>
                  <a:pt x="21376" y="14693"/>
                  <a:pt x="21600" y="13941"/>
                </a:cubicBezTo>
                <a:cubicBezTo>
                  <a:pt x="20352" y="13210"/>
                  <a:pt x="19522" y="12146"/>
                  <a:pt x="19522" y="10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60"/>
          <p:cNvSpPr>
            <a:spLocks noGrp="1"/>
          </p:cNvSpPr>
          <p:nvPr>
            <p:ph type="pic" idx="4"/>
          </p:nvPr>
        </p:nvSpPr>
        <p:spPr>
          <a:xfrm>
            <a:off x="2139597" y="2747968"/>
            <a:ext cx="1550332" cy="2828912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60"/>
          <p:cNvSpPr txBox="1">
            <a:spLocks noGrp="1"/>
          </p:cNvSpPr>
          <p:nvPr>
            <p:ph type="body" idx="5"/>
          </p:nvPr>
        </p:nvSpPr>
        <p:spPr>
          <a:xfrm>
            <a:off x="5256212" y="4659024"/>
            <a:ext cx="167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0"/>
          <p:cNvSpPr txBox="1">
            <a:spLocks noGrp="1"/>
          </p:cNvSpPr>
          <p:nvPr>
            <p:ph type="body" idx="6"/>
          </p:nvPr>
        </p:nvSpPr>
        <p:spPr>
          <a:xfrm>
            <a:off x="5256212" y="4887624"/>
            <a:ext cx="1981200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60"/>
          <p:cNvSpPr txBox="1">
            <a:spLocks noGrp="1"/>
          </p:cNvSpPr>
          <p:nvPr>
            <p:ph type="body" idx="7"/>
          </p:nvPr>
        </p:nvSpPr>
        <p:spPr>
          <a:xfrm>
            <a:off x="5256212" y="5503081"/>
            <a:ext cx="167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60"/>
          <p:cNvSpPr txBox="1">
            <a:spLocks noGrp="1"/>
          </p:cNvSpPr>
          <p:nvPr>
            <p:ph type="body" idx="8"/>
          </p:nvPr>
        </p:nvSpPr>
        <p:spPr>
          <a:xfrm>
            <a:off x="5256212" y="5731681"/>
            <a:ext cx="1981200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60"/>
          <p:cNvSpPr txBox="1">
            <a:spLocks noGrp="1"/>
          </p:cNvSpPr>
          <p:nvPr>
            <p:ph type="body" idx="9"/>
          </p:nvPr>
        </p:nvSpPr>
        <p:spPr>
          <a:xfrm>
            <a:off x="8228012" y="4664037"/>
            <a:ext cx="167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60"/>
          <p:cNvSpPr txBox="1">
            <a:spLocks noGrp="1"/>
          </p:cNvSpPr>
          <p:nvPr>
            <p:ph type="body" idx="13"/>
          </p:nvPr>
        </p:nvSpPr>
        <p:spPr>
          <a:xfrm>
            <a:off x="8228012" y="4892637"/>
            <a:ext cx="1981200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60"/>
          <p:cNvSpPr txBox="1">
            <a:spLocks noGrp="1"/>
          </p:cNvSpPr>
          <p:nvPr>
            <p:ph type="body" idx="14"/>
          </p:nvPr>
        </p:nvSpPr>
        <p:spPr>
          <a:xfrm>
            <a:off x="8228012" y="5508094"/>
            <a:ext cx="167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60"/>
          <p:cNvSpPr txBox="1">
            <a:spLocks noGrp="1"/>
          </p:cNvSpPr>
          <p:nvPr>
            <p:ph type="body" idx="15"/>
          </p:nvPr>
        </p:nvSpPr>
        <p:spPr>
          <a:xfrm>
            <a:off x="8228012" y="5736694"/>
            <a:ext cx="1981200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1"/>
          <p:cNvSpPr>
            <a:spLocks noGrp="1"/>
          </p:cNvSpPr>
          <p:nvPr>
            <p:ph type="pic" idx="2"/>
          </p:nvPr>
        </p:nvSpPr>
        <p:spPr>
          <a:xfrm>
            <a:off x="5220836" y="2707971"/>
            <a:ext cx="1779390" cy="29308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3"/>
          <p:cNvSpPr txBox="1">
            <a:spLocks noGrp="1"/>
          </p:cNvSpPr>
          <p:nvPr>
            <p:ph type="body" idx="1"/>
          </p:nvPr>
        </p:nvSpPr>
        <p:spPr>
          <a:xfrm>
            <a:off x="6360330" y="2648635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63"/>
          <p:cNvSpPr txBox="1">
            <a:spLocks noGrp="1"/>
          </p:cNvSpPr>
          <p:nvPr>
            <p:ph type="body" idx="2"/>
          </p:nvPr>
        </p:nvSpPr>
        <p:spPr>
          <a:xfrm>
            <a:off x="6360326" y="2880869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63"/>
          <p:cNvSpPr>
            <a:spLocks noGrp="1"/>
          </p:cNvSpPr>
          <p:nvPr>
            <p:ph type="pic" idx="3"/>
          </p:nvPr>
        </p:nvSpPr>
        <p:spPr>
          <a:xfrm>
            <a:off x="8047344" y="5075480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63"/>
          <p:cNvSpPr>
            <a:spLocks noGrp="1"/>
          </p:cNvSpPr>
          <p:nvPr>
            <p:ph type="pic" idx="4"/>
          </p:nvPr>
        </p:nvSpPr>
        <p:spPr>
          <a:xfrm>
            <a:off x="5291635" y="5079505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63"/>
          <p:cNvSpPr>
            <a:spLocks noGrp="1"/>
          </p:cNvSpPr>
          <p:nvPr>
            <p:ph type="pic" idx="5"/>
          </p:nvPr>
        </p:nvSpPr>
        <p:spPr>
          <a:xfrm>
            <a:off x="5297581" y="2209800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63"/>
          <p:cNvSpPr>
            <a:spLocks noGrp="1"/>
          </p:cNvSpPr>
          <p:nvPr>
            <p:ph type="pic" idx="6"/>
          </p:nvPr>
        </p:nvSpPr>
        <p:spPr>
          <a:xfrm>
            <a:off x="3886567" y="3624314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63"/>
          <p:cNvSpPr>
            <a:spLocks noGrp="1"/>
          </p:cNvSpPr>
          <p:nvPr>
            <p:ph type="pic" idx="7"/>
          </p:nvPr>
        </p:nvSpPr>
        <p:spPr>
          <a:xfrm>
            <a:off x="2545567" y="5077963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63"/>
          <p:cNvSpPr/>
          <p:nvPr/>
        </p:nvSpPr>
        <p:spPr>
          <a:xfrm>
            <a:off x="8847336" y="5573766"/>
            <a:ext cx="119032" cy="334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63"/>
          <p:cNvSpPr/>
          <p:nvPr/>
        </p:nvSpPr>
        <p:spPr>
          <a:xfrm>
            <a:off x="6095990" y="5573766"/>
            <a:ext cx="119032" cy="334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63"/>
          <p:cNvSpPr/>
          <p:nvPr/>
        </p:nvSpPr>
        <p:spPr>
          <a:xfrm>
            <a:off x="3350749" y="5573766"/>
            <a:ext cx="119032" cy="3349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63"/>
          <p:cNvSpPr/>
          <p:nvPr/>
        </p:nvSpPr>
        <p:spPr>
          <a:xfrm>
            <a:off x="4690232" y="4121455"/>
            <a:ext cx="119032" cy="3349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DAF2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63"/>
          <p:cNvSpPr/>
          <p:nvPr/>
        </p:nvSpPr>
        <p:spPr>
          <a:xfrm>
            <a:off x="6095990" y="2701955"/>
            <a:ext cx="119032" cy="336676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8" name="Google Shape;178;p63"/>
          <p:cNvCxnSpPr/>
          <p:nvPr/>
        </p:nvCxnSpPr>
        <p:spPr>
          <a:xfrm rot="10800000">
            <a:off x="3234598" y="3347702"/>
            <a:ext cx="5756174" cy="1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79" name="Google Shape;179;p63"/>
          <p:cNvCxnSpPr/>
          <p:nvPr/>
        </p:nvCxnSpPr>
        <p:spPr>
          <a:xfrm rot="10800000">
            <a:off x="1942472" y="4783892"/>
            <a:ext cx="8340429" cy="1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dashDot"/>
            <a:miter lim="400000"/>
            <a:headEnd type="none" w="sm" len="sm"/>
            <a:tailEnd type="none" w="sm" len="sm"/>
          </a:ln>
        </p:spPr>
      </p:cxnSp>
      <p:sp>
        <p:nvSpPr>
          <p:cNvPr id="180" name="Google Shape;180;p63"/>
          <p:cNvSpPr txBox="1">
            <a:spLocks noGrp="1"/>
          </p:cNvSpPr>
          <p:nvPr>
            <p:ph type="body" idx="8"/>
          </p:nvPr>
        </p:nvSpPr>
        <p:spPr>
          <a:xfrm>
            <a:off x="4955974" y="4065984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63"/>
          <p:cNvSpPr txBox="1">
            <a:spLocks noGrp="1"/>
          </p:cNvSpPr>
          <p:nvPr>
            <p:ph type="body" idx="9"/>
          </p:nvPr>
        </p:nvSpPr>
        <p:spPr>
          <a:xfrm>
            <a:off x="4955971" y="4298219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63"/>
          <p:cNvSpPr txBox="1">
            <a:spLocks noGrp="1"/>
          </p:cNvSpPr>
          <p:nvPr>
            <p:ph type="body" idx="13"/>
          </p:nvPr>
        </p:nvSpPr>
        <p:spPr>
          <a:xfrm>
            <a:off x="3646355" y="5509012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63"/>
          <p:cNvSpPr txBox="1">
            <a:spLocks noGrp="1"/>
          </p:cNvSpPr>
          <p:nvPr>
            <p:ph type="body" idx="14"/>
          </p:nvPr>
        </p:nvSpPr>
        <p:spPr>
          <a:xfrm>
            <a:off x="3646350" y="5741247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63"/>
          <p:cNvSpPr txBox="1">
            <a:spLocks noGrp="1"/>
          </p:cNvSpPr>
          <p:nvPr>
            <p:ph type="body" idx="15"/>
          </p:nvPr>
        </p:nvSpPr>
        <p:spPr>
          <a:xfrm>
            <a:off x="6376686" y="5519521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63"/>
          <p:cNvSpPr txBox="1">
            <a:spLocks noGrp="1"/>
          </p:cNvSpPr>
          <p:nvPr>
            <p:ph type="body" idx="16"/>
          </p:nvPr>
        </p:nvSpPr>
        <p:spPr>
          <a:xfrm>
            <a:off x="6376682" y="5751756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63"/>
          <p:cNvSpPr txBox="1">
            <a:spLocks noGrp="1"/>
          </p:cNvSpPr>
          <p:nvPr>
            <p:ph type="body" idx="17"/>
          </p:nvPr>
        </p:nvSpPr>
        <p:spPr>
          <a:xfrm>
            <a:off x="9147612" y="5519521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63"/>
          <p:cNvSpPr txBox="1">
            <a:spLocks noGrp="1"/>
          </p:cNvSpPr>
          <p:nvPr>
            <p:ph type="body" idx="18"/>
          </p:nvPr>
        </p:nvSpPr>
        <p:spPr>
          <a:xfrm>
            <a:off x="9147608" y="5751756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63"/>
          <p:cNvSpPr>
            <a:spLocks noGrp="1"/>
          </p:cNvSpPr>
          <p:nvPr>
            <p:ph type="pic" idx="19"/>
          </p:nvPr>
        </p:nvSpPr>
        <p:spPr>
          <a:xfrm>
            <a:off x="6519956" y="3624314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63"/>
          <p:cNvSpPr/>
          <p:nvPr/>
        </p:nvSpPr>
        <p:spPr>
          <a:xfrm>
            <a:off x="7323623" y="4121455"/>
            <a:ext cx="119032" cy="334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DAF2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63"/>
          <p:cNvSpPr txBox="1">
            <a:spLocks noGrp="1"/>
          </p:cNvSpPr>
          <p:nvPr>
            <p:ph type="body" idx="20"/>
          </p:nvPr>
        </p:nvSpPr>
        <p:spPr>
          <a:xfrm>
            <a:off x="7589362" y="4065984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63"/>
          <p:cNvSpPr txBox="1">
            <a:spLocks noGrp="1"/>
          </p:cNvSpPr>
          <p:nvPr>
            <p:ph type="body" idx="21"/>
          </p:nvPr>
        </p:nvSpPr>
        <p:spPr>
          <a:xfrm>
            <a:off x="7589359" y="4298219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9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4"/>
          <p:cNvSpPr>
            <a:spLocks noGrp="1"/>
          </p:cNvSpPr>
          <p:nvPr>
            <p:ph type="pic" idx="2"/>
          </p:nvPr>
        </p:nvSpPr>
        <p:spPr>
          <a:xfrm>
            <a:off x="4611742" y="3002509"/>
            <a:ext cx="2843043" cy="385549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6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12188825" cy="2971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7"/>
          <p:cNvSpPr>
            <a:spLocks noGrp="1"/>
          </p:cNvSpPr>
          <p:nvPr>
            <p:ph type="pic" idx="2"/>
          </p:nvPr>
        </p:nvSpPr>
        <p:spPr>
          <a:xfrm>
            <a:off x="8270424" y="4343400"/>
            <a:ext cx="731330" cy="658368"/>
          </a:xfrm>
          <a:prstGeom prst="ellipse">
            <a:avLst/>
          </a:prstGeom>
          <a:noFill/>
          <a:ln>
            <a:noFill/>
          </a:ln>
        </p:spPr>
      </p:sp>
      <p:sp>
        <p:nvSpPr>
          <p:cNvPr id="199" name="Google Shape;199;p67"/>
          <p:cNvSpPr>
            <a:spLocks noGrp="1"/>
          </p:cNvSpPr>
          <p:nvPr>
            <p:ph type="pic" idx="3"/>
          </p:nvPr>
        </p:nvSpPr>
        <p:spPr>
          <a:xfrm>
            <a:off x="1518140" y="4343400"/>
            <a:ext cx="731330" cy="658368"/>
          </a:xfrm>
          <a:prstGeom prst="ellipse">
            <a:avLst/>
          </a:prstGeom>
          <a:noFill/>
          <a:ln>
            <a:noFill/>
          </a:ln>
        </p:spPr>
      </p:sp>
      <p:sp>
        <p:nvSpPr>
          <p:cNvPr id="200" name="Google Shape;200;p67"/>
          <p:cNvSpPr>
            <a:spLocks noGrp="1"/>
          </p:cNvSpPr>
          <p:nvPr>
            <p:ph type="pic" idx="4"/>
          </p:nvPr>
        </p:nvSpPr>
        <p:spPr>
          <a:xfrm>
            <a:off x="4894729" y="4343400"/>
            <a:ext cx="731330" cy="658368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9"/>
          <p:cNvSpPr txBox="1">
            <a:spLocks noGrp="1"/>
          </p:cNvSpPr>
          <p:nvPr>
            <p:ph type="body" idx="1"/>
          </p:nvPr>
        </p:nvSpPr>
        <p:spPr>
          <a:xfrm>
            <a:off x="7884423" y="3086089"/>
            <a:ext cx="2515825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69"/>
          <p:cNvSpPr txBox="1">
            <a:spLocks noGrp="1"/>
          </p:cNvSpPr>
          <p:nvPr>
            <p:ph type="body" idx="2"/>
          </p:nvPr>
        </p:nvSpPr>
        <p:spPr>
          <a:xfrm>
            <a:off x="8411560" y="2634645"/>
            <a:ext cx="1887115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4" name="Google Shape;204;p69"/>
          <p:cNvGrpSpPr/>
          <p:nvPr/>
        </p:nvGrpSpPr>
        <p:grpSpPr>
          <a:xfrm>
            <a:off x="6821145" y="2619073"/>
            <a:ext cx="378241" cy="346346"/>
            <a:chOff x="1166868" y="2106605"/>
            <a:chExt cx="780242" cy="714264"/>
          </a:xfrm>
        </p:grpSpPr>
        <p:sp>
          <p:nvSpPr>
            <p:cNvPr id="205" name="Google Shape;205;p6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6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7" name="Google Shape;207;p69"/>
          <p:cNvGrpSpPr/>
          <p:nvPr/>
        </p:nvGrpSpPr>
        <p:grpSpPr>
          <a:xfrm>
            <a:off x="6821145" y="4395527"/>
            <a:ext cx="378241" cy="346346"/>
            <a:chOff x="1166868" y="2106605"/>
            <a:chExt cx="780242" cy="714264"/>
          </a:xfrm>
        </p:grpSpPr>
        <p:sp>
          <p:nvSpPr>
            <p:cNvPr id="208" name="Google Shape;208;p6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6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10" name="Google Shape;210;p69"/>
          <p:cNvGrpSpPr/>
          <p:nvPr/>
        </p:nvGrpSpPr>
        <p:grpSpPr>
          <a:xfrm>
            <a:off x="7884423" y="2619073"/>
            <a:ext cx="378241" cy="346346"/>
            <a:chOff x="1166868" y="2106605"/>
            <a:chExt cx="780242" cy="714264"/>
          </a:xfrm>
        </p:grpSpPr>
        <p:sp>
          <p:nvSpPr>
            <p:cNvPr id="211" name="Google Shape;211;p6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6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13" name="Google Shape;213;p69"/>
          <p:cNvGrpSpPr/>
          <p:nvPr/>
        </p:nvGrpSpPr>
        <p:grpSpPr>
          <a:xfrm>
            <a:off x="7884423" y="4395527"/>
            <a:ext cx="378241" cy="346346"/>
            <a:chOff x="1166868" y="2106605"/>
            <a:chExt cx="780242" cy="714264"/>
          </a:xfrm>
        </p:grpSpPr>
        <p:sp>
          <p:nvSpPr>
            <p:cNvPr id="214" name="Google Shape;214;p6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6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16" name="Google Shape;216;p69"/>
          <p:cNvSpPr/>
          <p:nvPr/>
        </p:nvSpPr>
        <p:spPr>
          <a:xfrm>
            <a:off x="1618660" y="1973305"/>
            <a:ext cx="2328480" cy="41226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529" y="17270"/>
                </a:moveTo>
                <a:cubicBezTo>
                  <a:pt x="10800" y="17270"/>
                  <a:pt x="6436" y="17270"/>
                  <a:pt x="4253" y="17270"/>
                </a:cubicBezTo>
                <a:cubicBezTo>
                  <a:pt x="2071" y="17270"/>
                  <a:pt x="2071" y="17270"/>
                  <a:pt x="2071" y="17270"/>
                </a:cubicBezTo>
                <a:cubicBezTo>
                  <a:pt x="2071" y="9999"/>
                  <a:pt x="2071" y="6362"/>
                  <a:pt x="2071" y="4542"/>
                </a:cubicBezTo>
                <a:cubicBezTo>
                  <a:pt x="2071" y="2679"/>
                  <a:pt x="2071" y="2679"/>
                  <a:pt x="2071" y="2679"/>
                </a:cubicBezTo>
                <a:cubicBezTo>
                  <a:pt x="10800" y="2679"/>
                  <a:pt x="15164" y="2679"/>
                  <a:pt x="17347" y="2679"/>
                </a:cubicBezTo>
                <a:cubicBezTo>
                  <a:pt x="19529" y="2679"/>
                  <a:pt x="19529" y="2679"/>
                  <a:pt x="19529" y="2679"/>
                </a:cubicBezTo>
                <a:cubicBezTo>
                  <a:pt x="19529" y="3607"/>
                  <a:pt x="19529" y="4535"/>
                  <a:pt x="19529" y="5463"/>
                </a:cubicBezTo>
                <a:cubicBezTo>
                  <a:pt x="19529" y="8083"/>
                  <a:pt x="19529" y="10703"/>
                  <a:pt x="19529" y="13323"/>
                </a:cubicBezTo>
                <a:cubicBezTo>
                  <a:pt x="20564" y="13323"/>
                  <a:pt x="21082" y="13323"/>
                  <a:pt x="21341" y="13323"/>
                </a:cubicBezTo>
                <a:cubicBezTo>
                  <a:pt x="21600" y="13323"/>
                  <a:pt x="21600" y="13323"/>
                  <a:pt x="21600" y="13323"/>
                </a:cubicBezTo>
                <a:cubicBezTo>
                  <a:pt x="21600" y="9615"/>
                  <a:pt x="21600" y="5906"/>
                  <a:pt x="21600" y="2198"/>
                </a:cubicBezTo>
                <a:cubicBezTo>
                  <a:pt x="21600" y="2023"/>
                  <a:pt x="21600" y="1849"/>
                  <a:pt x="21600" y="1674"/>
                </a:cubicBezTo>
                <a:cubicBezTo>
                  <a:pt x="21600" y="837"/>
                  <a:pt x="20121" y="0"/>
                  <a:pt x="18641" y="0"/>
                </a:cubicBezTo>
                <a:cubicBezTo>
                  <a:pt x="2663" y="0"/>
                  <a:pt x="2663" y="0"/>
                  <a:pt x="2663" y="0"/>
                </a:cubicBezTo>
                <a:cubicBezTo>
                  <a:pt x="1184" y="0"/>
                  <a:pt x="0" y="837"/>
                  <a:pt x="0" y="1674"/>
                </a:cubicBezTo>
                <a:cubicBezTo>
                  <a:pt x="0" y="20093"/>
                  <a:pt x="0" y="20093"/>
                  <a:pt x="0" y="20093"/>
                </a:cubicBezTo>
                <a:cubicBezTo>
                  <a:pt x="0" y="20930"/>
                  <a:pt x="1184" y="21600"/>
                  <a:pt x="2663" y="21600"/>
                </a:cubicBezTo>
                <a:cubicBezTo>
                  <a:pt x="18641" y="21600"/>
                  <a:pt x="18641" y="21600"/>
                  <a:pt x="18641" y="21600"/>
                </a:cubicBezTo>
                <a:cubicBezTo>
                  <a:pt x="20121" y="21600"/>
                  <a:pt x="21600" y="20930"/>
                  <a:pt x="21600" y="20093"/>
                </a:cubicBezTo>
                <a:cubicBezTo>
                  <a:pt x="21600" y="13228"/>
                  <a:pt x="21600" y="13228"/>
                  <a:pt x="21600" y="13228"/>
                </a:cubicBezTo>
                <a:cubicBezTo>
                  <a:pt x="20564" y="13228"/>
                  <a:pt x="20047" y="13228"/>
                  <a:pt x="19788" y="13228"/>
                </a:cubicBezTo>
                <a:cubicBezTo>
                  <a:pt x="19529" y="13228"/>
                  <a:pt x="19529" y="13228"/>
                  <a:pt x="19529" y="13228"/>
                </a:cubicBezTo>
                <a:lnTo>
                  <a:pt x="19529" y="17270"/>
                </a:lnTo>
                <a:close/>
                <a:moveTo>
                  <a:pt x="16866" y="1005"/>
                </a:moveTo>
                <a:cubicBezTo>
                  <a:pt x="17162" y="1005"/>
                  <a:pt x="17753" y="1172"/>
                  <a:pt x="17753" y="1507"/>
                </a:cubicBezTo>
                <a:cubicBezTo>
                  <a:pt x="17753" y="1674"/>
                  <a:pt x="17162" y="1842"/>
                  <a:pt x="16866" y="1842"/>
                </a:cubicBezTo>
                <a:cubicBezTo>
                  <a:pt x="16570" y="1842"/>
                  <a:pt x="16274" y="1674"/>
                  <a:pt x="16274" y="1507"/>
                </a:cubicBezTo>
                <a:cubicBezTo>
                  <a:pt x="16274" y="1172"/>
                  <a:pt x="16570" y="1005"/>
                  <a:pt x="16866" y="1005"/>
                </a:cubicBezTo>
                <a:close/>
                <a:moveTo>
                  <a:pt x="7101" y="1172"/>
                </a:moveTo>
                <a:cubicBezTo>
                  <a:pt x="10800" y="1172"/>
                  <a:pt x="12649" y="1172"/>
                  <a:pt x="13574" y="1172"/>
                </a:cubicBezTo>
                <a:cubicBezTo>
                  <a:pt x="14499" y="1172"/>
                  <a:pt x="14499" y="1172"/>
                  <a:pt x="14499" y="1172"/>
                </a:cubicBezTo>
                <a:cubicBezTo>
                  <a:pt x="14499" y="1423"/>
                  <a:pt x="14499" y="1549"/>
                  <a:pt x="14499" y="1612"/>
                </a:cubicBezTo>
                <a:cubicBezTo>
                  <a:pt x="14499" y="1674"/>
                  <a:pt x="14499" y="1674"/>
                  <a:pt x="14499" y="1674"/>
                </a:cubicBezTo>
                <a:cubicBezTo>
                  <a:pt x="10800" y="1674"/>
                  <a:pt x="8951" y="1674"/>
                  <a:pt x="8026" y="1674"/>
                </a:cubicBezTo>
                <a:cubicBezTo>
                  <a:pt x="7101" y="1674"/>
                  <a:pt x="7101" y="1674"/>
                  <a:pt x="7101" y="1674"/>
                </a:cubicBezTo>
                <a:lnTo>
                  <a:pt x="7101" y="1172"/>
                </a:lnTo>
                <a:close/>
                <a:moveTo>
                  <a:pt x="14203" y="19926"/>
                </a:moveTo>
                <a:cubicBezTo>
                  <a:pt x="10800" y="19926"/>
                  <a:pt x="9099" y="19926"/>
                  <a:pt x="8248" y="19926"/>
                </a:cubicBezTo>
                <a:cubicBezTo>
                  <a:pt x="7397" y="19926"/>
                  <a:pt x="7397" y="19926"/>
                  <a:pt x="7397" y="19926"/>
                </a:cubicBezTo>
                <a:cubicBezTo>
                  <a:pt x="7397" y="19340"/>
                  <a:pt x="7397" y="19047"/>
                  <a:pt x="7397" y="18900"/>
                </a:cubicBezTo>
                <a:cubicBezTo>
                  <a:pt x="7397" y="18753"/>
                  <a:pt x="7397" y="18753"/>
                  <a:pt x="7397" y="18753"/>
                </a:cubicBezTo>
                <a:cubicBezTo>
                  <a:pt x="10800" y="18753"/>
                  <a:pt x="12501" y="18753"/>
                  <a:pt x="13352" y="18753"/>
                </a:cubicBezTo>
                <a:cubicBezTo>
                  <a:pt x="14203" y="18753"/>
                  <a:pt x="14203" y="18753"/>
                  <a:pt x="14203" y="18753"/>
                </a:cubicBezTo>
                <a:lnTo>
                  <a:pt x="14203" y="199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69"/>
          <p:cNvSpPr>
            <a:spLocks noGrp="1"/>
          </p:cNvSpPr>
          <p:nvPr>
            <p:ph type="pic" idx="3"/>
          </p:nvPr>
        </p:nvSpPr>
        <p:spPr>
          <a:xfrm>
            <a:off x="1828324" y="2453919"/>
            <a:ext cx="1920240" cy="2849218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69"/>
          <p:cNvSpPr txBox="1">
            <a:spLocks noGrp="1"/>
          </p:cNvSpPr>
          <p:nvPr>
            <p:ph type="body" idx="4"/>
          </p:nvPr>
        </p:nvSpPr>
        <p:spPr>
          <a:xfrm>
            <a:off x="4695016" y="3086089"/>
            <a:ext cx="2472386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69"/>
          <p:cNvSpPr txBox="1">
            <a:spLocks noGrp="1"/>
          </p:cNvSpPr>
          <p:nvPr>
            <p:ph type="body" idx="5"/>
          </p:nvPr>
        </p:nvSpPr>
        <p:spPr>
          <a:xfrm>
            <a:off x="4895767" y="2619405"/>
            <a:ext cx="1674911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69"/>
          <p:cNvSpPr txBox="1">
            <a:spLocks noGrp="1"/>
          </p:cNvSpPr>
          <p:nvPr>
            <p:ph type="body" idx="6"/>
          </p:nvPr>
        </p:nvSpPr>
        <p:spPr>
          <a:xfrm>
            <a:off x="4695016" y="4942361"/>
            <a:ext cx="2472386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69"/>
          <p:cNvSpPr txBox="1">
            <a:spLocks noGrp="1"/>
          </p:cNvSpPr>
          <p:nvPr>
            <p:ph type="body" idx="7"/>
          </p:nvPr>
        </p:nvSpPr>
        <p:spPr>
          <a:xfrm>
            <a:off x="4895767" y="4422337"/>
            <a:ext cx="1674911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69"/>
          <p:cNvSpPr txBox="1">
            <a:spLocks noGrp="1"/>
          </p:cNvSpPr>
          <p:nvPr>
            <p:ph type="body" idx="8"/>
          </p:nvPr>
        </p:nvSpPr>
        <p:spPr>
          <a:xfrm>
            <a:off x="7884423" y="4953688"/>
            <a:ext cx="2515825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69"/>
          <p:cNvSpPr txBox="1">
            <a:spLocks noGrp="1"/>
          </p:cNvSpPr>
          <p:nvPr>
            <p:ph type="body" idx="9"/>
          </p:nvPr>
        </p:nvSpPr>
        <p:spPr>
          <a:xfrm>
            <a:off x="8411560" y="4433664"/>
            <a:ext cx="1887115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6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35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55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60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80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>
            <a:spLocks noGrp="1"/>
          </p:cNvSpPr>
          <p:nvPr>
            <p:ph type="pic" idx="2"/>
          </p:nvPr>
        </p:nvSpPr>
        <p:spPr>
          <a:xfrm>
            <a:off x="0" y="0"/>
            <a:ext cx="12188825" cy="434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96245" y="1675177"/>
            <a:ext cx="2596335" cy="3666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72"/>
          <p:cNvGrpSpPr/>
          <p:nvPr/>
        </p:nvGrpSpPr>
        <p:grpSpPr>
          <a:xfrm>
            <a:off x="8095271" y="2013907"/>
            <a:ext cx="455701" cy="455815"/>
            <a:chOff x="-1" y="-1"/>
            <a:chExt cx="911637" cy="911629"/>
          </a:xfrm>
        </p:grpSpPr>
        <p:sp>
          <p:nvSpPr>
            <p:cNvPr id="229" name="Google Shape;229;p72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72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1" name="Google Shape;231;p72"/>
          <p:cNvGrpSpPr/>
          <p:nvPr/>
        </p:nvGrpSpPr>
        <p:grpSpPr>
          <a:xfrm>
            <a:off x="3645818" y="2006289"/>
            <a:ext cx="455687" cy="455814"/>
            <a:chOff x="0" y="0"/>
            <a:chExt cx="911611" cy="911628"/>
          </a:xfrm>
        </p:grpSpPr>
        <p:sp>
          <p:nvSpPr>
            <p:cNvPr id="232" name="Google Shape;232;p72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72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/>
              <a:rect l="l" t="t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34" name="Google Shape;234;p72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72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72"/>
          <p:cNvSpPr txBox="1">
            <a:spLocks noGrp="1"/>
          </p:cNvSpPr>
          <p:nvPr>
            <p:ph type="body" idx="2"/>
          </p:nvPr>
        </p:nvSpPr>
        <p:spPr>
          <a:xfrm>
            <a:off x="8761412" y="200650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72"/>
          <p:cNvSpPr txBox="1">
            <a:spLocks noGrp="1"/>
          </p:cNvSpPr>
          <p:nvPr>
            <p:ph type="body" idx="3"/>
          </p:nvPr>
        </p:nvSpPr>
        <p:spPr>
          <a:xfrm>
            <a:off x="8761412" y="225065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72"/>
          <p:cNvSpPr>
            <a:spLocks noGrp="1"/>
          </p:cNvSpPr>
          <p:nvPr>
            <p:ph type="pic" idx="4"/>
          </p:nvPr>
        </p:nvSpPr>
        <p:spPr>
          <a:xfrm>
            <a:off x="5027612" y="2057400"/>
            <a:ext cx="2133600" cy="286937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9" name="Google Shape;239;p72"/>
          <p:cNvGrpSpPr/>
          <p:nvPr/>
        </p:nvGrpSpPr>
        <p:grpSpPr>
          <a:xfrm>
            <a:off x="3645764" y="4538460"/>
            <a:ext cx="455692" cy="455815"/>
            <a:chOff x="-1" y="-1"/>
            <a:chExt cx="911620" cy="911629"/>
          </a:xfrm>
        </p:grpSpPr>
        <p:sp>
          <p:nvSpPr>
            <p:cNvPr id="240" name="Google Shape;240;p72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72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/>
              <a:rect l="l" t="t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2" name="Google Shape;242;p72"/>
          <p:cNvGrpSpPr/>
          <p:nvPr/>
        </p:nvGrpSpPr>
        <p:grpSpPr>
          <a:xfrm>
            <a:off x="8099788" y="3694403"/>
            <a:ext cx="455701" cy="455815"/>
            <a:chOff x="-1" y="-1"/>
            <a:chExt cx="911637" cy="911629"/>
          </a:xfrm>
        </p:grpSpPr>
        <p:sp>
          <p:nvSpPr>
            <p:cNvPr id="243" name="Google Shape;243;p72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72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5" name="Google Shape;245;p72"/>
          <p:cNvGrpSpPr/>
          <p:nvPr/>
        </p:nvGrpSpPr>
        <p:grpSpPr>
          <a:xfrm>
            <a:off x="8099798" y="4538461"/>
            <a:ext cx="455681" cy="455815"/>
            <a:chOff x="-1" y="0"/>
            <a:chExt cx="911598" cy="911628"/>
          </a:xfrm>
        </p:grpSpPr>
        <p:sp>
          <p:nvSpPr>
            <p:cNvPr id="246" name="Google Shape;246;p72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72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/>
              <a:rect l="l" t="t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8" name="Google Shape;248;p72"/>
          <p:cNvGrpSpPr/>
          <p:nvPr/>
        </p:nvGrpSpPr>
        <p:grpSpPr>
          <a:xfrm>
            <a:off x="8099798" y="2850347"/>
            <a:ext cx="455681" cy="455815"/>
            <a:chOff x="0" y="0"/>
            <a:chExt cx="911598" cy="911629"/>
          </a:xfrm>
        </p:grpSpPr>
        <p:sp>
          <p:nvSpPr>
            <p:cNvPr id="249" name="Google Shape;249;p72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72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51" name="Google Shape;251;p72"/>
          <p:cNvGrpSpPr/>
          <p:nvPr/>
        </p:nvGrpSpPr>
        <p:grpSpPr>
          <a:xfrm>
            <a:off x="3645764" y="2850347"/>
            <a:ext cx="455692" cy="455815"/>
            <a:chOff x="-1" y="-1"/>
            <a:chExt cx="911620" cy="911629"/>
          </a:xfrm>
        </p:grpSpPr>
        <p:sp>
          <p:nvSpPr>
            <p:cNvPr id="252" name="Google Shape;252;p72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72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54" name="Google Shape;254;p72"/>
          <p:cNvGrpSpPr/>
          <p:nvPr/>
        </p:nvGrpSpPr>
        <p:grpSpPr>
          <a:xfrm>
            <a:off x="3645767" y="3694404"/>
            <a:ext cx="455687" cy="455814"/>
            <a:chOff x="0" y="0"/>
            <a:chExt cx="911611" cy="911628"/>
          </a:xfrm>
        </p:grpSpPr>
        <p:sp>
          <p:nvSpPr>
            <p:cNvPr id="255" name="Google Shape;255;p72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72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57" name="Google Shape;257;p72"/>
          <p:cNvSpPr txBox="1">
            <a:spLocks noGrp="1"/>
          </p:cNvSpPr>
          <p:nvPr>
            <p:ph type="body" idx="5"/>
          </p:nvPr>
        </p:nvSpPr>
        <p:spPr>
          <a:xfrm>
            <a:off x="2006600" y="200650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72"/>
          <p:cNvSpPr txBox="1">
            <a:spLocks noGrp="1"/>
          </p:cNvSpPr>
          <p:nvPr>
            <p:ph type="body" idx="6"/>
          </p:nvPr>
        </p:nvSpPr>
        <p:spPr>
          <a:xfrm>
            <a:off x="1293812" y="225065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72"/>
          <p:cNvSpPr txBox="1">
            <a:spLocks noGrp="1"/>
          </p:cNvSpPr>
          <p:nvPr>
            <p:ph type="body" idx="7"/>
          </p:nvPr>
        </p:nvSpPr>
        <p:spPr>
          <a:xfrm>
            <a:off x="8761412" y="285955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72"/>
          <p:cNvSpPr txBox="1">
            <a:spLocks noGrp="1"/>
          </p:cNvSpPr>
          <p:nvPr>
            <p:ph type="body" idx="8"/>
          </p:nvPr>
        </p:nvSpPr>
        <p:spPr>
          <a:xfrm>
            <a:off x="8761412" y="310370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72"/>
          <p:cNvSpPr txBox="1">
            <a:spLocks noGrp="1"/>
          </p:cNvSpPr>
          <p:nvPr>
            <p:ph type="body" idx="9"/>
          </p:nvPr>
        </p:nvSpPr>
        <p:spPr>
          <a:xfrm>
            <a:off x="2006600" y="285955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72"/>
          <p:cNvSpPr txBox="1">
            <a:spLocks noGrp="1"/>
          </p:cNvSpPr>
          <p:nvPr>
            <p:ph type="body" idx="13"/>
          </p:nvPr>
        </p:nvSpPr>
        <p:spPr>
          <a:xfrm>
            <a:off x="1293812" y="310370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72"/>
          <p:cNvSpPr txBox="1">
            <a:spLocks noGrp="1"/>
          </p:cNvSpPr>
          <p:nvPr>
            <p:ph type="body" idx="14"/>
          </p:nvPr>
        </p:nvSpPr>
        <p:spPr>
          <a:xfrm>
            <a:off x="8761412" y="369440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72"/>
          <p:cNvSpPr txBox="1">
            <a:spLocks noGrp="1"/>
          </p:cNvSpPr>
          <p:nvPr>
            <p:ph type="body" idx="15"/>
          </p:nvPr>
        </p:nvSpPr>
        <p:spPr>
          <a:xfrm>
            <a:off x="8761412" y="393855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72"/>
          <p:cNvSpPr txBox="1">
            <a:spLocks noGrp="1"/>
          </p:cNvSpPr>
          <p:nvPr>
            <p:ph type="body" idx="16"/>
          </p:nvPr>
        </p:nvSpPr>
        <p:spPr>
          <a:xfrm>
            <a:off x="2006600" y="369440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72"/>
          <p:cNvSpPr txBox="1">
            <a:spLocks noGrp="1"/>
          </p:cNvSpPr>
          <p:nvPr>
            <p:ph type="body" idx="17"/>
          </p:nvPr>
        </p:nvSpPr>
        <p:spPr>
          <a:xfrm>
            <a:off x="1293812" y="393855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72"/>
          <p:cNvSpPr txBox="1">
            <a:spLocks noGrp="1"/>
          </p:cNvSpPr>
          <p:nvPr>
            <p:ph type="body" idx="18"/>
          </p:nvPr>
        </p:nvSpPr>
        <p:spPr>
          <a:xfrm>
            <a:off x="8761412" y="454745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72"/>
          <p:cNvSpPr txBox="1">
            <a:spLocks noGrp="1"/>
          </p:cNvSpPr>
          <p:nvPr>
            <p:ph type="body" idx="19"/>
          </p:nvPr>
        </p:nvSpPr>
        <p:spPr>
          <a:xfrm>
            <a:off x="8761412" y="479160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72"/>
          <p:cNvSpPr txBox="1">
            <a:spLocks noGrp="1"/>
          </p:cNvSpPr>
          <p:nvPr>
            <p:ph type="body" idx="20"/>
          </p:nvPr>
        </p:nvSpPr>
        <p:spPr>
          <a:xfrm>
            <a:off x="2006600" y="454745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72"/>
          <p:cNvSpPr txBox="1">
            <a:spLocks noGrp="1"/>
          </p:cNvSpPr>
          <p:nvPr>
            <p:ph type="body" idx="21"/>
          </p:nvPr>
        </p:nvSpPr>
        <p:spPr>
          <a:xfrm>
            <a:off x="1293812" y="479160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9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4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61500"/>
                            </p:stCondLst>
                            <p:childTnLst>
                              <p:par>
                                <p:cTn id="4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62000"/>
                            </p:stCondLst>
                            <p:childTnLst>
                              <p:par>
                                <p:cTn id="5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5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63500"/>
                            </p:stCondLst>
                            <p:childTnLst>
                              <p:par>
                                <p:cTn id="5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64500"/>
                            </p:stCondLst>
                            <p:childTnLst>
                              <p:par>
                                <p:cTn id="5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65000"/>
                            </p:stCondLst>
                            <p:childTnLst>
                              <p:par>
                                <p:cTn id="5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66000"/>
                            </p:stCondLst>
                            <p:childTnLst>
                              <p:par>
                                <p:cTn id="5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5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5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7500"/>
                            </p:stCondLst>
                            <p:childTnLst>
                              <p:par>
                                <p:cTn id="5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2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68000"/>
                            </p:stCondLst>
                            <p:childTnLst>
                              <p:par>
                                <p:cTn id="5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68500"/>
                            </p:stCondLst>
                            <p:childTnLst>
                              <p:par>
                                <p:cTn id="5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69000"/>
                            </p:stCondLst>
                            <p:childTnLst>
                              <p:par>
                                <p:cTn id="5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9500"/>
                            </p:stCondLst>
                            <p:childTnLst>
                              <p:par>
                                <p:cTn id="5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5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70500"/>
                            </p:stCondLst>
                            <p:childTnLst>
                              <p:par>
                                <p:cTn id="5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1000"/>
                            </p:stCondLst>
                            <p:childTnLst>
                              <p:par>
                                <p:cTn id="5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71500"/>
                            </p:stCondLst>
                            <p:childTnLst>
                              <p:par>
                                <p:cTn id="5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2000"/>
                            </p:stCondLst>
                            <p:childTnLst>
                              <p:par>
                                <p:cTn id="5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5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73000"/>
                            </p:stCondLst>
                            <p:childTnLst>
                              <p:par>
                                <p:cTn id="5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73500"/>
                            </p:stCondLst>
                            <p:childTnLst>
                              <p:par>
                                <p:cTn id="5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4000"/>
                            </p:stCondLst>
                            <p:childTnLst>
                              <p:par>
                                <p:cTn id="5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76000"/>
                            </p:stCondLst>
                            <p:childTnLst>
                              <p:par>
                                <p:cTn id="6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77000"/>
                            </p:stCondLst>
                            <p:childTnLst>
                              <p:par>
                                <p:cTn id="6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77500"/>
                            </p:stCondLst>
                            <p:childTnLst>
                              <p:par>
                                <p:cTn id="6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78000"/>
                            </p:stCondLst>
                            <p:childTnLst>
                              <p:par>
                                <p:cTn id="6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8500"/>
                            </p:stCondLst>
                            <p:childTnLst>
                              <p:par>
                                <p:cTn id="6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79000"/>
                            </p:stCondLst>
                            <p:childTnLst>
                              <p:par>
                                <p:cTn id="6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79500"/>
                            </p:stCondLst>
                            <p:childTnLst>
                              <p:par>
                                <p:cTn id="6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6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6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6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81500"/>
                            </p:stCondLst>
                            <p:childTnLst>
                              <p:par>
                                <p:cTn id="6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8677" y="1495425"/>
            <a:ext cx="2031471" cy="4019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73"/>
          <p:cNvGrpSpPr/>
          <p:nvPr/>
        </p:nvGrpSpPr>
        <p:grpSpPr>
          <a:xfrm>
            <a:off x="7694611" y="2013907"/>
            <a:ext cx="455701" cy="455815"/>
            <a:chOff x="-1" y="-1"/>
            <a:chExt cx="911637" cy="911629"/>
          </a:xfrm>
        </p:grpSpPr>
        <p:sp>
          <p:nvSpPr>
            <p:cNvPr id="274" name="Google Shape;274;p7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73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6" name="Google Shape;276;p73"/>
          <p:cNvGrpSpPr/>
          <p:nvPr/>
        </p:nvGrpSpPr>
        <p:grpSpPr>
          <a:xfrm>
            <a:off x="4038525" y="2006289"/>
            <a:ext cx="455687" cy="455814"/>
            <a:chOff x="0" y="0"/>
            <a:chExt cx="911611" cy="911628"/>
          </a:xfrm>
        </p:grpSpPr>
        <p:sp>
          <p:nvSpPr>
            <p:cNvPr id="277" name="Google Shape;277;p73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73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/>
              <a:rect l="l" t="t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79" name="Google Shape;279;p73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73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73"/>
          <p:cNvSpPr txBox="1">
            <a:spLocks noGrp="1"/>
          </p:cNvSpPr>
          <p:nvPr>
            <p:ph type="body" idx="2"/>
          </p:nvPr>
        </p:nvSpPr>
        <p:spPr>
          <a:xfrm>
            <a:off x="8360752" y="200650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73"/>
          <p:cNvSpPr txBox="1">
            <a:spLocks noGrp="1"/>
          </p:cNvSpPr>
          <p:nvPr>
            <p:ph type="body" idx="3"/>
          </p:nvPr>
        </p:nvSpPr>
        <p:spPr>
          <a:xfrm>
            <a:off x="8360752" y="225065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73"/>
          <p:cNvSpPr>
            <a:spLocks noGrp="1"/>
          </p:cNvSpPr>
          <p:nvPr>
            <p:ph type="pic" idx="4"/>
          </p:nvPr>
        </p:nvSpPr>
        <p:spPr>
          <a:xfrm>
            <a:off x="5294312" y="2070512"/>
            <a:ext cx="1600200" cy="286937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84" name="Google Shape;284;p73"/>
          <p:cNvGrpSpPr/>
          <p:nvPr/>
        </p:nvGrpSpPr>
        <p:grpSpPr>
          <a:xfrm>
            <a:off x="4038471" y="4538460"/>
            <a:ext cx="455692" cy="455815"/>
            <a:chOff x="-1" y="-1"/>
            <a:chExt cx="911620" cy="911629"/>
          </a:xfrm>
        </p:grpSpPr>
        <p:sp>
          <p:nvSpPr>
            <p:cNvPr id="285" name="Google Shape;285;p7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73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/>
              <a:rect l="l" t="t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7" name="Google Shape;287;p73"/>
          <p:cNvGrpSpPr/>
          <p:nvPr/>
        </p:nvGrpSpPr>
        <p:grpSpPr>
          <a:xfrm>
            <a:off x="7699128" y="3694403"/>
            <a:ext cx="455701" cy="455815"/>
            <a:chOff x="-1" y="-1"/>
            <a:chExt cx="911637" cy="911629"/>
          </a:xfrm>
        </p:grpSpPr>
        <p:sp>
          <p:nvSpPr>
            <p:cNvPr id="288" name="Google Shape;288;p7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73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0" name="Google Shape;290;p73"/>
          <p:cNvGrpSpPr/>
          <p:nvPr/>
        </p:nvGrpSpPr>
        <p:grpSpPr>
          <a:xfrm>
            <a:off x="7699138" y="4538461"/>
            <a:ext cx="455681" cy="455815"/>
            <a:chOff x="-1" y="0"/>
            <a:chExt cx="911598" cy="911628"/>
          </a:xfrm>
        </p:grpSpPr>
        <p:sp>
          <p:nvSpPr>
            <p:cNvPr id="291" name="Google Shape;291;p73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73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/>
              <a:rect l="l" t="t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3" name="Google Shape;293;p73"/>
          <p:cNvGrpSpPr/>
          <p:nvPr/>
        </p:nvGrpSpPr>
        <p:grpSpPr>
          <a:xfrm>
            <a:off x="7699138" y="2850347"/>
            <a:ext cx="455681" cy="455815"/>
            <a:chOff x="0" y="0"/>
            <a:chExt cx="911598" cy="911629"/>
          </a:xfrm>
        </p:grpSpPr>
        <p:sp>
          <p:nvSpPr>
            <p:cNvPr id="294" name="Google Shape;294;p73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73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6" name="Google Shape;296;p73"/>
          <p:cNvGrpSpPr/>
          <p:nvPr/>
        </p:nvGrpSpPr>
        <p:grpSpPr>
          <a:xfrm>
            <a:off x="4038471" y="2850347"/>
            <a:ext cx="455692" cy="455815"/>
            <a:chOff x="-1" y="-1"/>
            <a:chExt cx="911620" cy="911629"/>
          </a:xfrm>
        </p:grpSpPr>
        <p:sp>
          <p:nvSpPr>
            <p:cNvPr id="297" name="Google Shape;297;p7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73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9" name="Google Shape;299;p73"/>
          <p:cNvGrpSpPr/>
          <p:nvPr/>
        </p:nvGrpSpPr>
        <p:grpSpPr>
          <a:xfrm>
            <a:off x="4038474" y="3694404"/>
            <a:ext cx="455687" cy="455814"/>
            <a:chOff x="0" y="0"/>
            <a:chExt cx="911611" cy="911628"/>
          </a:xfrm>
        </p:grpSpPr>
        <p:sp>
          <p:nvSpPr>
            <p:cNvPr id="300" name="Google Shape;300;p73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73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02" name="Google Shape;302;p73"/>
          <p:cNvSpPr txBox="1">
            <a:spLocks noGrp="1"/>
          </p:cNvSpPr>
          <p:nvPr>
            <p:ph type="body" idx="5"/>
          </p:nvPr>
        </p:nvSpPr>
        <p:spPr>
          <a:xfrm>
            <a:off x="2399307" y="200650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73"/>
          <p:cNvSpPr txBox="1">
            <a:spLocks noGrp="1"/>
          </p:cNvSpPr>
          <p:nvPr>
            <p:ph type="body" idx="6"/>
          </p:nvPr>
        </p:nvSpPr>
        <p:spPr>
          <a:xfrm>
            <a:off x="1686519" y="225065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73"/>
          <p:cNvSpPr txBox="1">
            <a:spLocks noGrp="1"/>
          </p:cNvSpPr>
          <p:nvPr>
            <p:ph type="body" idx="7"/>
          </p:nvPr>
        </p:nvSpPr>
        <p:spPr>
          <a:xfrm>
            <a:off x="8360752" y="285955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73"/>
          <p:cNvSpPr txBox="1">
            <a:spLocks noGrp="1"/>
          </p:cNvSpPr>
          <p:nvPr>
            <p:ph type="body" idx="8"/>
          </p:nvPr>
        </p:nvSpPr>
        <p:spPr>
          <a:xfrm>
            <a:off x="8360752" y="310370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73"/>
          <p:cNvSpPr txBox="1">
            <a:spLocks noGrp="1"/>
          </p:cNvSpPr>
          <p:nvPr>
            <p:ph type="body" idx="9"/>
          </p:nvPr>
        </p:nvSpPr>
        <p:spPr>
          <a:xfrm>
            <a:off x="2399307" y="285955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73"/>
          <p:cNvSpPr txBox="1">
            <a:spLocks noGrp="1"/>
          </p:cNvSpPr>
          <p:nvPr>
            <p:ph type="body" idx="13"/>
          </p:nvPr>
        </p:nvSpPr>
        <p:spPr>
          <a:xfrm>
            <a:off x="1686519" y="310370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73"/>
          <p:cNvSpPr txBox="1">
            <a:spLocks noGrp="1"/>
          </p:cNvSpPr>
          <p:nvPr>
            <p:ph type="body" idx="14"/>
          </p:nvPr>
        </p:nvSpPr>
        <p:spPr>
          <a:xfrm>
            <a:off x="8360752" y="369440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73"/>
          <p:cNvSpPr txBox="1">
            <a:spLocks noGrp="1"/>
          </p:cNvSpPr>
          <p:nvPr>
            <p:ph type="body" idx="15"/>
          </p:nvPr>
        </p:nvSpPr>
        <p:spPr>
          <a:xfrm>
            <a:off x="8360752" y="393855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73"/>
          <p:cNvSpPr txBox="1">
            <a:spLocks noGrp="1"/>
          </p:cNvSpPr>
          <p:nvPr>
            <p:ph type="body" idx="16"/>
          </p:nvPr>
        </p:nvSpPr>
        <p:spPr>
          <a:xfrm>
            <a:off x="2399307" y="369440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73"/>
          <p:cNvSpPr txBox="1">
            <a:spLocks noGrp="1"/>
          </p:cNvSpPr>
          <p:nvPr>
            <p:ph type="body" idx="17"/>
          </p:nvPr>
        </p:nvSpPr>
        <p:spPr>
          <a:xfrm>
            <a:off x="1686519" y="393855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73"/>
          <p:cNvSpPr txBox="1">
            <a:spLocks noGrp="1"/>
          </p:cNvSpPr>
          <p:nvPr>
            <p:ph type="body" idx="18"/>
          </p:nvPr>
        </p:nvSpPr>
        <p:spPr>
          <a:xfrm>
            <a:off x="8360752" y="454745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73"/>
          <p:cNvSpPr txBox="1">
            <a:spLocks noGrp="1"/>
          </p:cNvSpPr>
          <p:nvPr>
            <p:ph type="body" idx="19"/>
          </p:nvPr>
        </p:nvSpPr>
        <p:spPr>
          <a:xfrm>
            <a:off x="8360752" y="479160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73"/>
          <p:cNvSpPr txBox="1">
            <a:spLocks noGrp="1"/>
          </p:cNvSpPr>
          <p:nvPr>
            <p:ph type="body" idx="20"/>
          </p:nvPr>
        </p:nvSpPr>
        <p:spPr>
          <a:xfrm>
            <a:off x="2399307" y="454745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73"/>
          <p:cNvSpPr txBox="1">
            <a:spLocks noGrp="1"/>
          </p:cNvSpPr>
          <p:nvPr>
            <p:ph type="body" idx="21"/>
          </p:nvPr>
        </p:nvSpPr>
        <p:spPr>
          <a:xfrm>
            <a:off x="1686519" y="479160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9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4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61500"/>
                            </p:stCondLst>
                            <p:childTnLst>
                              <p:par>
                                <p:cTn id="4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62000"/>
                            </p:stCondLst>
                            <p:childTnLst>
                              <p:par>
                                <p:cTn id="5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5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63500"/>
                            </p:stCondLst>
                            <p:childTnLst>
                              <p:par>
                                <p:cTn id="5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64500"/>
                            </p:stCondLst>
                            <p:childTnLst>
                              <p:par>
                                <p:cTn id="5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65000"/>
                            </p:stCondLst>
                            <p:childTnLst>
                              <p:par>
                                <p:cTn id="5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66000"/>
                            </p:stCondLst>
                            <p:childTnLst>
                              <p:par>
                                <p:cTn id="5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5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5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7500"/>
                            </p:stCondLst>
                            <p:childTnLst>
                              <p:par>
                                <p:cTn id="5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68000"/>
                            </p:stCondLst>
                            <p:childTnLst>
                              <p:par>
                                <p:cTn id="5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68500"/>
                            </p:stCondLst>
                            <p:childTnLst>
                              <p:par>
                                <p:cTn id="5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69000"/>
                            </p:stCondLst>
                            <p:childTnLst>
                              <p:par>
                                <p:cTn id="5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9500"/>
                            </p:stCondLst>
                            <p:childTnLst>
                              <p:par>
                                <p:cTn id="5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5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70500"/>
                            </p:stCondLst>
                            <p:childTnLst>
                              <p:par>
                                <p:cTn id="5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1000"/>
                            </p:stCondLst>
                            <p:childTnLst>
                              <p:par>
                                <p:cTn id="5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71500"/>
                            </p:stCondLst>
                            <p:childTnLst>
                              <p:par>
                                <p:cTn id="5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2000"/>
                            </p:stCondLst>
                            <p:childTnLst>
                              <p:par>
                                <p:cTn id="5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5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73000"/>
                            </p:stCondLst>
                            <p:childTnLst>
                              <p:par>
                                <p:cTn id="5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73500"/>
                            </p:stCondLst>
                            <p:childTnLst>
                              <p:par>
                                <p:cTn id="5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4000"/>
                            </p:stCondLst>
                            <p:childTnLst>
                              <p:par>
                                <p:cTn id="5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76000"/>
                            </p:stCondLst>
                            <p:childTnLst>
                              <p:par>
                                <p:cTn id="6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77000"/>
                            </p:stCondLst>
                            <p:childTnLst>
                              <p:par>
                                <p:cTn id="6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77500"/>
                            </p:stCondLst>
                            <p:childTnLst>
                              <p:par>
                                <p:cTn id="6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78000"/>
                            </p:stCondLst>
                            <p:childTnLst>
                              <p:par>
                                <p:cTn id="6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8500"/>
                            </p:stCondLst>
                            <p:childTnLst>
                              <p:par>
                                <p:cTn id="6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79000"/>
                            </p:stCondLst>
                            <p:childTnLst>
                              <p:par>
                                <p:cTn id="6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79500"/>
                            </p:stCondLst>
                            <p:childTnLst>
                              <p:par>
                                <p:cTn id="6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6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6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6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81500"/>
                            </p:stCondLst>
                            <p:childTnLst>
                              <p:par>
                                <p:cTn id="6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4"/>
          <p:cNvSpPr>
            <a:spLocks noGrp="1"/>
          </p:cNvSpPr>
          <p:nvPr>
            <p:ph type="pic" idx="2"/>
          </p:nvPr>
        </p:nvSpPr>
        <p:spPr>
          <a:xfrm>
            <a:off x="7229670" y="1711191"/>
            <a:ext cx="2972736" cy="1764973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74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74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74"/>
          <p:cNvSpPr>
            <a:spLocks noGrp="1"/>
          </p:cNvSpPr>
          <p:nvPr>
            <p:ph type="pic" idx="3"/>
          </p:nvPr>
        </p:nvSpPr>
        <p:spPr>
          <a:xfrm>
            <a:off x="1981309" y="1709886"/>
            <a:ext cx="2983072" cy="176631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21" name="Google Shape;321;p74"/>
          <p:cNvGrpSpPr/>
          <p:nvPr/>
        </p:nvGrpSpPr>
        <p:grpSpPr>
          <a:xfrm>
            <a:off x="1981309" y="3829050"/>
            <a:ext cx="8226209" cy="1571332"/>
            <a:chOff x="0" y="0"/>
            <a:chExt cx="16456701" cy="3142662"/>
          </a:xfrm>
        </p:grpSpPr>
        <p:sp>
          <p:nvSpPr>
            <p:cNvPr id="322" name="Google Shape;322;p74"/>
            <p:cNvSpPr/>
            <p:nvPr/>
          </p:nvSpPr>
          <p:spPr>
            <a:xfrm>
              <a:off x="0" y="0"/>
              <a:ext cx="5967697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74"/>
            <p:cNvSpPr/>
            <p:nvPr/>
          </p:nvSpPr>
          <p:spPr>
            <a:xfrm>
              <a:off x="10489003" y="0"/>
              <a:ext cx="5967698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74"/>
            <p:cNvSpPr/>
            <p:nvPr/>
          </p:nvSpPr>
          <p:spPr>
            <a:xfrm>
              <a:off x="0" y="1002504"/>
              <a:ext cx="5967697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74"/>
            <p:cNvSpPr/>
            <p:nvPr/>
          </p:nvSpPr>
          <p:spPr>
            <a:xfrm>
              <a:off x="10489003" y="1002504"/>
              <a:ext cx="5967698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74"/>
            <p:cNvSpPr/>
            <p:nvPr/>
          </p:nvSpPr>
          <p:spPr>
            <a:xfrm>
              <a:off x="0" y="2016800"/>
              <a:ext cx="5967697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74"/>
            <p:cNvSpPr/>
            <p:nvPr/>
          </p:nvSpPr>
          <p:spPr>
            <a:xfrm>
              <a:off x="10489003" y="2016800"/>
              <a:ext cx="5967698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74"/>
            <p:cNvSpPr/>
            <p:nvPr/>
          </p:nvSpPr>
          <p:spPr>
            <a:xfrm>
              <a:off x="0" y="3019304"/>
              <a:ext cx="5967697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74"/>
            <p:cNvSpPr/>
            <p:nvPr/>
          </p:nvSpPr>
          <p:spPr>
            <a:xfrm>
              <a:off x="10489003" y="3019304"/>
              <a:ext cx="5967698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30" name="Google Shape;330;p74"/>
          <p:cNvSpPr/>
          <p:nvPr/>
        </p:nvSpPr>
        <p:spPr>
          <a:xfrm>
            <a:off x="2294447" y="3829050"/>
            <a:ext cx="2669934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74"/>
          <p:cNvSpPr/>
          <p:nvPr/>
        </p:nvSpPr>
        <p:spPr>
          <a:xfrm>
            <a:off x="5131947" y="1711191"/>
            <a:ext cx="1924931" cy="1764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74"/>
          <p:cNvSpPr/>
          <p:nvPr/>
        </p:nvSpPr>
        <p:spPr>
          <a:xfrm>
            <a:off x="7224635" y="3829050"/>
            <a:ext cx="2451785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74"/>
          <p:cNvSpPr/>
          <p:nvPr/>
        </p:nvSpPr>
        <p:spPr>
          <a:xfrm>
            <a:off x="3344295" y="4330302"/>
            <a:ext cx="1620085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74"/>
          <p:cNvSpPr/>
          <p:nvPr/>
        </p:nvSpPr>
        <p:spPr>
          <a:xfrm>
            <a:off x="7224635" y="4330302"/>
            <a:ext cx="745673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74"/>
          <p:cNvSpPr/>
          <p:nvPr/>
        </p:nvSpPr>
        <p:spPr>
          <a:xfrm>
            <a:off x="2950615" y="4837450"/>
            <a:ext cx="2013765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74"/>
          <p:cNvSpPr/>
          <p:nvPr/>
        </p:nvSpPr>
        <p:spPr>
          <a:xfrm>
            <a:off x="7224635" y="4837450"/>
            <a:ext cx="1561929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74"/>
          <p:cNvSpPr/>
          <p:nvPr/>
        </p:nvSpPr>
        <p:spPr>
          <a:xfrm>
            <a:off x="2057430" y="5338702"/>
            <a:ext cx="2906950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74"/>
          <p:cNvSpPr/>
          <p:nvPr/>
        </p:nvSpPr>
        <p:spPr>
          <a:xfrm>
            <a:off x="7224635" y="5338702"/>
            <a:ext cx="1924930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74"/>
          <p:cNvSpPr txBox="1">
            <a:spLocks noGrp="1"/>
          </p:cNvSpPr>
          <p:nvPr>
            <p:ph type="body" idx="4"/>
          </p:nvPr>
        </p:nvSpPr>
        <p:spPr>
          <a:xfrm>
            <a:off x="5256213" y="3706565"/>
            <a:ext cx="1676398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74"/>
          <p:cNvSpPr txBox="1">
            <a:spLocks noGrp="1"/>
          </p:cNvSpPr>
          <p:nvPr>
            <p:ph type="body" idx="5"/>
          </p:nvPr>
        </p:nvSpPr>
        <p:spPr>
          <a:xfrm>
            <a:off x="5256213" y="4220518"/>
            <a:ext cx="1676398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74"/>
          <p:cNvSpPr txBox="1">
            <a:spLocks noGrp="1"/>
          </p:cNvSpPr>
          <p:nvPr>
            <p:ph type="body" idx="6"/>
          </p:nvPr>
        </p:nvSpPr>
        <p:spPr>
          <a:xfrm>
            <a:off x="5256213" y="4714966"/>
            <a:ext cx="1676398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74"/>
          <p:cNvSpPr txBox="1">
            <a:spLocks noGrp="1"/>
          </p:cNvSpPr>
          <p:nvPr>
            <p:ph type="body" idx="7"/>
          </p:nvPr>
        </p:nvSpPr>
        <p:spPr>
          <a:xfrm>
            <a:off x="5256213" y="5228919"/>
            <a:ext cx="1676398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74"/>
          <p:cNvSpPr txBox="1">
            <a:spLocks noGrp="1"/>
          </p:cNvSpPr>
          <p:nvPr>
            <p:ph type="body" idx="8"/>
          </p:nvPr>
        </p:nvSpPr>
        <p:spPr>
          <a:xfrm>
            <a:off x="9488123" y="3962400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74"/>
          <p:cNvSpPr txBox="1">
            <a:spLocks noGrp="1"/>
          </p:cNvSpPr>
          <p:nvPr>
            <p:ph type="body" idx="9"/>
          </p:nvPr>
        </p:nvSpPr>
        <p:spPr>
          <a:xfrm>
            <a:off x="7797187" y="4454814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74"/>
          <p:cNvSpPr txBox="1">
            <a:spLocks noGrp="1"/>
          </p:cNvSpPr>
          <p:nvPr>
            <p:ph type="body" idx="13"/>
          </p:nvPr>
        </p:nvSpPr>
        <p:spPr>
          <a:xfrm>
            <a:off x="8620324" y="4961962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74"/>
          <p:cNvSpPr txBox="1">
            <a:spLocks noGrp="1"/>
          </p:cNvSpPr>
          <p:nvPr>
            <p:ph type="body" idx="14"/>
          </p:nvPr>
        </p:nvSpPr>
        <p:spPr>
          <a:xfrm>
            <a:off x="8954723" y="5463215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74"/>
          <p:cNvSpPr txBox="1">
            <a:spLocks noGrp="1"/>
          </p:cNvSpPr>
          <p:nvPr>
            <p:ph type="body" idx="15"/>
          </p:nvPr>
        </p:nvSpPr>
        <p:spPr>
          <a:xfrm>
            <a:off x="2268681" y="3941345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74"/>
          <p:cNvSpPr txBox="1">
            <a:spLocks noGrp="1"/>
          </p:cNvSpPr>
          <p:nvPr>
            <p:ph type="body" idx="16"/>
          </p:nvPr>
        </p:nvSpPr>
        <p:spPr>
          <a:xfrm>
            <a:off x="3310957" y="4448689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74"/>
          <p:cNvSpPr txBox="1">
            <a:spLocks noGrp="1"/>
          </p:cNvSpPr>
          <p:nvPr>
            <p:ph type="body" idx="17"/>
          </p:nvPr>
        </p:nvSpPr>
        <p:spPr>
          <a:xfrm>
            <a:off x="2923098" y="4970542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74"/>
          <p:cNvSpPr txBox="1">
            <a:spLocks noGrp="1"/>
          </p:cNvSpPr>
          <p:nvPr>
            <p:ph type="body" idx="18"/>
          </p:nvPr>
        </p:nvSpPr>
        <p:spPr>
          <a:xfrm>
            <a:off x="2029907" y="5457805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74"/>
          <p:cNvSpPr txBox="1">
            <a:spLocks noGrp="1"/>
          </p:cNvSpPr>
          <p:nvPr>
            <p:ph type="body" idx="19"/>
          </p:nvPr>
        </p:nvSpPr>
        <p:spPr>
          <a:xfrm>
            <a:off x="5256213" y="2133601"/>
            <a:ext cx="1676398" cy="92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55555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20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8500"/>
                            </p:stCondLst>
                            <p:childTnLst>
                              <p:par>
                                <p:cTn id="3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3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25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3500"/>
                            </p:stCondLst>
                            <p:childTnLst>
                              <p:par>
                                <p:cTn id="3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445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5000"/>
                            </p:stCondLst>
                            <p:childTnLst>
                              <p:par>
                                <p:cTn id="3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4550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6000"/>
                            </p:stCondLst>
                            <p:childTnLst>
                              <p:par>
                                <p:cTn id="4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8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4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500"/>
                            </p:stCondLst>
                            <p:childTnLst>
                              <p:par>
                                <p:cTn id="4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51000"/>
                            </p:stCondLst>
                            <p:childTnLst>
                              <p:par>
                                <p:cTn id="4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4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35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540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45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56000"/>
                            </p:stCondLst>
                            <p:childTnLst>
                              <p:par>
                                <p:cTn id="4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6500"/>
                            </p:stCondLst>
                            <p:childTnLst>
                              <p:par>
                                <p:cTn id="4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7000"/>
                            </p:stCondLst>
                            <p:childTnLst>
                              <p:par>
                                <p:cTn id="4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7500"/>
                            </p:stCondLst>
                            <p:childTnLst>
                              <p:par>
                                <p:cTn id="4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8000"/>
                            </p:stCondLst>
                            <p:childTnLst>
                              <p:par>
                                <p:cTn id="4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8500"/>
                            </p:stCondLst>
                            <p:childTnLst>
                              <p:par>
                                <p:cTn id="5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59000"/>
                            </p:stCondLst>
                            <p:childTnLst>
                              <p:par>
                                <p:cTn id="5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9500"/>
                            </p:stCondLst>
                            <p:childTnLst>
                              <p:par>
                                <p:cTn id="5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3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61000"/>
                            </p:stCondLst>
                            <p:childTnLst>
                              <p:par>
                                <p:cTn id="5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61500"/>
                            </p:stCondLst>
                            <p:childTnLst>
                              <p:par>
                                <p:cTn id="5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62000"/>
                            </p:stCondLst>
                            <p:childTnLst>
                              <p:par>
                                <p:cTn id="5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62500"/>
                            </p:stCondLst>
                            <p:childTnLst>
                              <p:par>
                                <p:cTn id="5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63500"/>
                            </p:stCondLst>
                            <p:childTnLst>
                              <p:par>
                                <p:cTn id="5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64000"/>
                            </p:stCondLst>
                            <p:childTnLst>
                              <p:par>
                                <p:cTn id="5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4500"/>
                            </p:stCondLst>
                            <p:childTnLst>
                              <p:par>
                                <p:cTn id="5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5"/>
          <p:cNvSpPr/>
          <p:nvPr/>
        </p:nvSpPr>
        <p:spPr>
          <a:xfrm>
            <a:off x="1212821" y="2910539"/>
            <a:ext cx="4329165" cy="1437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75"/>
          <p:cNvSpPr>
            <a:spLocks noGrp="1"/>
          </p:cNvSpPr>
          <p:nvPr>
            <p:ph type="pic" idx="2"/>
          </p:nvPr>
        </p:nvSpPr>
        <p:spPr>
          <a:xfrm>
            <a:off x="2574904" y="2734658"/>
            <a:ext cx="2787730" cy="1781093"/>
          </a:xfrm>
          <a:prstGeom prst="rect">
            <a:avLst/>
          </a:prstGeom>
          <a:noFill/>
          <a:ln>
            <a:noFill/>
          </a:ln>
        </p:spPr>
      </p:sp>
      <p:sp>
        <p:nvSpPr>
          <p:cNvPr id="355" name="Google Shape;355;p75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75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75"/>
          <p:cNvSpPr txBox="1">
            <a:spLocks noGrp="1"/>
          </p:cNvSpPr>
          <p:nvPr>
            <p:ph type="body" idx="3"/>
          </p:nvPr>
        </p:nvSpPr>
        <p:spPr>
          <a:xfrm>
            <a:off x="6087634" y="2861878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75"/>
          <p:cNvSpPr txBox="1">
            <a:spLocks noGrp="1"/>
          </p:cNvSpPr>
          <p:nvPr>
            <p:ph type="body" idx="4"/>
          </p:nvPr>
        </p:nvSpPr>
        <p:spPr>
          <a:xfrm>
            <a:off x="6087634" y="3292883"/>
            <a:ext cx="5188378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0612" y="2183215"/>
            <a:ext cx="4876050" cy="278042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76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76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76"/>
          <p:cNvSpPr txBox="1">
            <a:spLocks noGrp="1"/>
          </p:cNvSpPr>
          <p:nvPr>
            <p:ph type="body" idx="2"/>
          </p:nvPr>
        </p:nvSpPr>
        <p:spPr>
          <a:xfrm>
            <a:off x="1217612" y="2644287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76"/>
          <p:cNvSpPr txBox="1">
            <a:spLocks noGrp="1"/>
          </p:cNvSpPr>
          <p:nvPr>
            <p:ph type="body" idx="3"/>
          </p:nvPr>
        </p:nvSpPr>
        <p:spPr>
          <a:xfrm>
            <a:off x="1217612" y="2988083"/>
            <a:ext cx="4661641" cy="203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76"/>
          <p:cNvSpPr>
            <a:spLocks noGrp="1"/>
          </p:cNvSpPr>
          <p:nvPr>
            <p:ph type="pic" idx="4"/>
          </p:nvPr>
        </p:nvSpPr>
        <p:spPr>
          <a:xfrm>
            <a:off x="6932237" y="2362200"/>
            <a:ext cx="3352800" cy="21505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1812" y="3595799"/>
            <a:ext cx="2801325" cy="159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4298" y="1870157"/>
            <a:ext cx="4320230" cy="345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695779" y="3806509"/>
            <a:ext cx="1039680" cy="146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447" y="2505431"/>
            <a:ext cx="1040076" cy="146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2881949" y="3036823"/>
            <a:ext cx="622287" cy="123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7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32285" y="4026840"/>
            <a:ext cx="622124" cy="12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77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77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77"/>
          <p:cNvSpPr>
            <a:spLocks noGrp="1"/>
          </p:cNvSpPr>
          <p:nvPr>
            <p:ph type="pic" idx="2"/>
          </p:nvPr>
        </p:nvSpPr>
        <p:spPr>
          <a:xfrm>
            <a:off x="4127004" y="2048131"/>
            <a:ext cx="3934818" cy="2244174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77"/>
          <p:cNvSpPr>
            <a:spLocks noGrp="1"/>
          </p:cNvSpPr>
          <p:nvPr>
            <p:ph type="pic" idx="3"/>
          </p:nvPr>
        </p:nvSpPr>
        <p:spPr>
          <a:xfrm>
            <a:off x="8599974" y="3715450"/>
            <a:ext cx="1905000" cy="1237549"/>
          </a:xfrm>
          <a:prstGeom prst="rect">
            <a:avLst/>
          </a:prstGeom>
          <a:noFill/>
          <a:ln>
            <a:noFill/>
          </a:ln>
        </p:spPr>
      </p:sp>
      <p:sp>
        <p:nvSpPr>
          <p:cNvPr id="377" name="Google Shape;377;p77"/>
          <p:cNvSpPr>
            <a:spLocks noGrp="1"/>
          </p:cNvSpPr>
          <p:nvPr>
            <p:ph type="pic" idx="4"/>
          </p:nvPr>
        </p:nvSpPr>
        <p:spPr>
          <a:xfrm>
            <a:off x="1571391" y="2659219"/>
            <a:ext cx="858188" cy="1161011"/>
          </a:xfrm>
          <a:prstGeom prst="rect">
            <a:avLst/>
          </a:prstGeom>
          <a:noFill/>
          <a:ln>
            <a:noFill/>
          </a:ln>
        </p:spPr>
      </p:sp>
      <p:sp>
        <p:nvSpPr>
          <p:cNvPr id="378" name="Google Shape;378;p77"/>
          <p:cNvSpPr>
            <a:spLocks noGrp="1"/>
          </p:cNvSpPr>
          <p:nvPr>
            <p:ph type="pic" idx="5"/>
          </p:nvPr>
        </p:nvSpPr>
        <p:spPr>
          <a:xfrm>
            <a:off x="1628707" y="4102417"/>
            <a:ext cx="1173825" cy="875446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77"/>
          <p:cNvSpPr>
            <a:spLocks noGrp="1"/>
          </p:cNvSpPr>
          <p:nvPr>
            <p:ph type="pic" idx="6"/>
          </p:nvPr>
        </p:nvSpPr>
        <p:spPr>
          <a:xfrm>
            <a:off x="2767387" y="3411196"/>
            <a:ext cx="851410" cy="481893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77"/>
          <p:cNvSpPr>
            <a:spLocks noGrp="1"/>
          </p:cNvSpPr>
          <p:nvPr>
            <p:ph type="pic" idx="7"/>
          </p:nvPr>
        </p:nvSpPr>
        <p:spPr>
          <a:xfrm>
            <a:off x="3105997" y="4217447"/>
            <a:ext cx="474700" cy="84974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8"/>
          <p:cNvSpPr txBox="1">
            <a:spLocks noGrp="1"/>
          </p:cNvSpPr>
          <p:nvPr>
            <p:ph type="body" idx="1"/>
          </p:nvPr>
        </p:nvSpPr>
        <p:spPr>
          <a:xfrm>
            <a:off x="1238782" y="4981299"/>
            <a:ext cx="12636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78"/>
          <p:cNvSpPr txBox="1">
            <a:spLocks noGrp="1"/>
          </p:cNvSpPr>
          <p:nvPr>
            <p:ph type="body" idx="2"/>
          </p:nvPr>
        </p:nvSpPr>
        <p:spPr>
          <a:xfrm>
            <a:off x="1238782" y="5310884"/>
            <a:ext cx="12636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78"/>
          <p:cNvSpPr txBox="1">
            <a:spLocks noGrp="1"/>
          </p:cNvSpPr>
          <p:nvPr>
            <p:ph type="body" idx="3"/>
          </p:nvPr>
        </p:nvSpPr>
        <p:spPr>
          <a:xfrm>
            <a:off x="1249373" y="4291605"/>
            <a:ext cx="12636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78"/>
          <p:cNvSpPr txBox="1">
            <a:spLocks noGrp="1"/>
          </p:cNvSpPr>
          <p:nvPr>
            <p:ph type="body" idx="4"/>
          </p:nvPr>
        </p:nvSpPr>
        <p:spPr>
          <a:xfrm>
            <a:off x="1249373" y="4638621"/>
            <a:ext cx="12636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6" name="Google Shape;386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9037" y="2630220"/>
            <a:ext cx="4338375" cy="346578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78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8"/>
          <p:cNvSpPr txBox="1">
            <a:spLocks noGrp="1"/>
          </p:cNvSpPr>
          <p:nvPr>
            <p:ph type="body" idx="5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78"/>
          <p:cNvSpPr txBox="1">
            <a:spLocks noGrp="1"/>
          </p:cNvSpPr>
          <p:nvPr>
            <p:ph type="body" idx="6"/>
          </p:nvPr>
        </p:nvSpPr>
        <p:spPr>
          <a:xfrm>
            <a:off x="1217612" y="2639244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78"/>
          <p:cNvSpPr txBox="1">
            <a:spLocks noGrp="1"/>
          </p:cNvSpPr>
          <p:nvPr>
            <p:ph type="body" idx="7"/>
          </p:nvPr>
        </p:nvSpPr>
        <p:spPr>
          <a:xfrm>
            <a:off x="1217612" y="2983041"/>
            <a:ext cx="4661641" cy="65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78"/>
          <p:cNvSpPr>
            <a:spLocks noGrp="1"/>
          </p:cNvSpPr>
          <p:nvPr>
            <p:ph type="pic" idx="8"/>
          </p:nvPr>
        </p:nvSpPr>
        <p:spPr>
          <a:xfrm>
            <a:off x="6897024" y="2796284"/>
            <a:ext cx="3962400" cy="2267895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78"/>
          <p:cNvSpPr txBox="1">
            <a:spLocks noGrp="1"/>
          </p:cNvSpPr>
          <p:nvPr>
            <p:ph type="body" idx="9"/>
          </p:nvPr>
        </p:nvSpPr>
        <p:spPr>
          <a:xfrm>
            <a:off x="1227202" y="3913331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78"/>
          <p:cNvSpPr/>
          <p:nvPr/>
        </p:nvSpPr>
        <p:spPr>
          <a:xfrm>
            <a:off x="2754411" y="5401727"/>
            <a:ext cx="2434130" cy="62726"/>
          </a:xfrm>
          <a:prstGeom prst="rect">
            <a:avLst/>
          </a:prstGeom>
          <a:solidFill>
            <a:srgbClr val="F39C26">
              <a:alpha val="2235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4" name="Google Shape;394;p78"/>
          <p:cNvSpPr/>
          <p:nvPr/>
        </p:nvSpPr>
        <p:spPr>
          <a:xfrm>
            <a:off x="2754411" y="5064179"/>
            <a:ext cx="2433914" cy="62726"/>
          </a:xfrm>
          <a:prstGeom prst="rect">
            <a:avLst/>
          </a:prstGeom>
          <a:solidFill>
            <a:srgbClr val="2980B9">
              <a:alpha val="2235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5" name="Google Shape;395;p78"/>
          <p:cNvSpPr/>
          <p:nvPr/>
        </p:nvSpPr>
        <p:spPr>
          <a:xfrm>
            <a:off x="2754410" y="4721558"/>
            <a:ext cx="2433798" cy="62726"/>
          </a:xfrm>
          <a:prstGeom prst="rect">
            <a:avLst/>
          </a:prstGeom>
          <a:solidFill>
            <a:srgbClr val="9BBB59">
              <a:alpha val="2235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6" name="Google Shape;396;p78"/>
          <p:cNvSpPr/>
          <p:nvPr/>
        </p:nvSpPr>
        <p:spPr>
          <a:xfrm>
            <a:off x="2754411" y="4374542"/>
            <a:ext cx="2435840" cy="62726"/>
          </a:xfrm>
          <a:prstGeom prst="rect">
            <a:avLst/>
          </a:prstGeom>
          <a:solidFill>
            <a:srgbClr val="17A085">
              <a:alpha val="22352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7" name="Google Shape;397;p78"/>
          <p:cNvSpPr/>
          <p:nvPr/>
        </p:nvSpPr>
        <p:spPr>
          <a:xfrm>
            <a:off x="2748585" y="4374542"/>
            <a:ext cx="1880374" cy="62726"/>
          </a:xfrm>
          <a:prstGeom prst="rect">
            <a:avLst/>
          </a:prstGeom>
          <a:solidFill>
            <a:srgbClr val="17A08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8" name="Google Shape;398;p78"/>
          <p:cNvSpPr/>
          <p:nvPr/>
        </p:nvSpPr>
        <p:spPr>
          <a:xfrm>
            <a:off x="2748585" y="4721558"/>
            <a:ext cx="1235918" cy="6272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9" name="Google Shape;399;p78"/>
          <p:cNvSpPr/>
          <p:nvPr/>
        </p:nvSpPr>
        <p:spPr>
          <a:xfrm>
            <a:off x="2748585" y="5064179"/>
            <a:ext cx="2272372" cy="62726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0" name="Google Shape;400;p78"/>
          <p:cNvSpPr/>
          <p:nvPr/>
        </p:nvSpPr>
        <p:spPr>
          <a:xfrm>
            <a:off x="2748585" y="5401727"/>
            <a:ext cx="1716420" cy="62726"/>
          </a:xfrm>
          <a:prstGeom prst="rect">
            <a:avLst/>
          </a:prstGeom>
          <a:solidFill>
            <a:srgbClr val="F39C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1" name="Google Shape;401;p78"/>
          <p:cNvSpPr txBox="1">
            <a:spLocks noGrp="1"/>
          </p:cNvSpPr>
          <p:nvPr>
            <p:ph type="body" idx="13"/>
          </p:nvPr>
        </p:nvSpPr>
        <p:spPr>
          <a:xfrm>
            <a:off x="5540432" y="4981299"/>
            <a:ext cx="3909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78"/>
          <p:cNvSpPr txBox="1">
            <a:spLocks noGrp="1"/>
          </p:cNvSpPr>
          <p:nvPr>
            <p:ph type="body" idx="14"/>
          </p:nvPr>
        </p:nvSpPr>
        <p:spPr>
          <a:xfrm>
            <a:off x="5540432" y="5310884"/>
            <a:ext cx="3909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78"/>
          <p:cNvSpPr txBox="1">
            <a:spLocks noGrp="1"/>
          </p:cNvSpPr>
          <p:nvPr>
            <p:ph type="body" idx="15"/>
          </p:nvPr>
        </p:nvSpPr>
        <p:spPr>
          <a:xfrm>
            <a:off x="5551023" y="4291605"/>
            <a:ext cx="3909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78"/>
          <p:cNvSpPr txBox="1">
            <a:spLocks noGrp="1"/>
          </p:cNvSpPr>
          <p:nvPr>
            <p:ph type="body" idx="16"/>
          </p:nvPr>
        </p:nvSpPr>
        <p:spPr>
          <a:xfrm>
            <a:off x="5551023" y="4638621"/>
            <a:ext cx="3909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Slide">
  <p:cSld name="32_Title Slide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0"/>
          <p:cNvSpPr txBox="1">
            <a:spLocks noGrp="1"/>
          </p:cNvSpPr>
          <p:nvPr>
            <p:ph type="body" idx="1"/>
          </p:nvPr>
        </p:nvSpPr>
        <p:spPr>
          <a:xfrm>
            <a:off x="1532645" y="2844003"/>
            <a:ext cx="2118535" cy="2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80"/>
          <p:cNvSpPr txBox="1">
            <a:spLocks noGrp="1"/>
          </p:cNvSpPr>
          <p:nvPr>
            <p:ph type="body" idx="2"/>
          </p:nvPr>
        </p:nvSpPr>
        <p:spPr>
          <a:xfrm>
            <a:off x="1532643" y="3309267"/>
            <a:ext cx="2782465" cy="168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80"/>
          <p:cNvSpPr txBox="1">
            <a:spLocks noGrp="1"/>
          </p:cNvSpPr>
          <p:nvPr>
            <p:ph type="body" idx="3"/>
          </p:nvPr>
        </p:nvSpPr>
        <p:spPr>
          <a:xfrm>
            <a:off x="4933542" y="2874080"/>
            <a:ext cx="1247904" cy="20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80"/>
          <p:cNvSpPr/>
          <p:nvPr/>
        </p:nvSpPr>
        <p:spPr>
          <a:xfrm>
            <a:off x="1571088" y="5793908"/>
            <a:ext cx="238191" cy="2404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80"/>
          <p:cNvSpPr/>
          <p:nvPr/>
        </p:nvSpPr>
        <p:spPr>
          <a:xfrm>
            <a:off x="1658891" y="5859127"/>
            <a:ext cx="58516" cy="1053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3757"/>
                </a:moveTo>
                <a:lnTo>
                  <a:pt x="15430" y="3757"/>
                </a:lnTo>
                <a:cubicBezTo>
                  <a:pt x="14702" y="3757"/>
                  <a:pt x="13885" y="4288"/>
                  <a:pt x="13885" y="5002"/>
                </a:cubicBezTo>
                <a:lnTo>
                  <a:pt x="13885" y="7478"/>
                </a:lnTo>
                <a:lnTo>
                  <a:pt x="21600" y="7478"/>
                </a:lnTo>
                <a:lnTo>
                  <a:pt x="21600" y="11004"/>
                </a:lnTo>
                <a:lnTo>
                  <a:pt x="13885" y="11004"/>
                </a:lnTo>
                <a:lnTo>
                  <a:pt x="13885" y="21600"/>
                </a:lnTo>
                <a:lnTo>
                  <a:pt x="6602" y="21600"/>
                </a:lnTo>
                <a:lnTo>
                  <a:pt x="6602" y="11004"/>
                </a:lnTo>
                <a:lnTo>
                  <a:pt x="0" y="11004"/>
                </a:lnTo>
                <a:lnTo>
                  <a:pt x="0" y="7478"/>
                </a:lnTo>
                <a:lnTo>
                  <a:pt x="6602" y="7478"/>
                </a:lnTo>
                <a:lnTo>
                  <a:pt x="6602" y="5401"/>
                </a:lnTo>
                <a:cubicBezTo>
                  <a:pt x="6602" y="2424"/>
                  <a:pt x="10324" y="0"/>
                  <a:pt x="15430" y="0"/>
                </a:cubicBezTo>
                <a:lnTo>
                  <a:pt x="21600" y="0"/>
                </a:lnTo>
                <a:cubicBezTo>
                  <a:pt x="21600" y="0"/>
                  <a:pt x="21600" y="3757"/>
                  <a:pt x="21600" y="37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80"/>
          <p:cNvSpPr/>
          <p:nvPr/>
        </p:nvSpPr>
        <p:spPr>
          <a:xfrm>
            <a:off x="1571088" y="6138071"/>
            <a:ext cx="238191" cy="2404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80"/>
          <p:cNvSpPr/>
          <p:nvPr/>
        </p:nvSpPr>
        <p:spPr>
          <a:xfrm>
            <a:off x="1640815" y="6209743"/>
            <a:ext cx="108950" cy="885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557"/>
                </a:moveTo>
                <a:cubicBezTo>
                  <a:pt x="20804" y="2992"/>
                  <a:pt x="19950" y="3284"/>
                  <a:pt x="19054" y="3416"/>
                </a:cubicBezTo>
                <a:cubicBezTo>
                  <a:pt x="19970" y="2741"/>
                  <a:pt x="20673" y="1673"/>
                  <a:pt x="21003" y="400"/>
                </a:cubicBezTo>
                <a:cubicBezTo>
                  <a:pt x="20147" y="1023"/>
                  <a:pt x="19198" y="1478"/>
                  <a:pt x="18189" y="1722"/>
                </a:cubicBezTo>
                <a:cubicBezTo>
                  <a:pt x="17381" y="661"/>
                  <a:pt x="16229" y="0"/>
                  <a:pt x="14955" y="0"/>
                </a:cubicBezTo>
                <a:cubicBezTo>
                  <a:pt x="12507" y="0"/>
                  <a:pt x="10524" y="2442"/>
                  <a:pt x="10524" y="5451"/>
                </a:cubicBezTo>
                <a:cubicBezTo>
                  <a:pt x="10524" y="5879"/>
                  <a:pt x="10562" y="6297"/>
                  <a:pt x="10638" y="6697"/>
                </a:cubicBezTo>
                <a:cubicBezTo>
                  <a:pt x="6956" y="6467"/>
                  <a:pt x="3689" y="4296"/>
                  <a:pt x="1504" y="998"/>
                </a:cubicBezTo>
                <a:cubicBezTo>
                  <a:pt x="1122" y="1802"/>
                  <a:pt x="903" y="2741"/>
                  <a:pt x="903" y="3740"/>
                </a:cubicBezTo>
                <a:cubicBezTo>
                  <a:pt x="903" y="5632"/>
                  <a:pt x="1686" y="7299"/>
                  <a:pt x="2875" y="8280"/>
                </a:cubicBezTo>
                <a:cubicBezTo>
                  <a:pt x="2150" y="8248"/>
                  <a:pt x="1466" y="8005"/>
                  <a:pt x="868" y="7598"/>
                </a:cubicBezTo>
                <a:cubicBezTo>
                  <a:pt x="868" y="7619"/>
                  <a:pt x="868" y="7643"/>
                  <a:pt x="868" y="7664"/>
                </a:cubicBezTo>
                <a:cubicBezTo>
                  <a:pt x="868" y="10308"/>
                  <a:pt x="2396" y="12510"/>
                  <a:pt x="4423" y="13011"/>
                </a:cubicBezTo>
                <a:cubicBezTo>
                  <a:pt x="4051" y="13136"/>
                  <a:pt x="3660" y="13202"/>
                  <a:pt x="3255" y="13202"/>
                </a:cubicBezTo>
                <a:cubicBezTo>
                  <a:pt x="2970" y="13202"/>
                  <a:pt x="2693" y="13167"/>
                  <a:pt x="2421" y="13105"/>
                </a:cubicBezTo>
                <a:cubicBezTo>
                  <a:pt x="2985" y="15272"/>
                  <a:pt x="4622" y="16848"/>
                  <a:pt x="6560" y="16893"/>
                </a:cubicBezTo>
                <a:cubicBezTo>
                  <a:pt x="5043" y="18354"/>
                  <a:pt x="3134" y="19227"/>
                  <a:pt x="1057" y="19227"/>
                </a:cubicBezTo>
                <a:cubicBezTo>
                  <a:pt x="700" y="19227"/>
                  <a:pt x="348" y="19200"/>
                  <a:pt x="0" y="19151"/>
                </a:cubicBezTo>
                <a:cubicBezTo>
                  <a:pt x="1961" y="20699"/>
                  <a:pt x="4290" y="21600"/>
                  <a:pt x="6793" y="21600"/>
                </a:cubicBezTo>
                <a:cubicBezTo>
                  <a:pt x="14944" y="21600"/>
                  <a:pt x="19402" y="13293"/>
                  <a:pt x="19402" y="6084"/>
                </a:cubicBezTo>
                <a:cubicBezTo>
                  <a:pt x="19402" y="5848"/>
                  <a:pt x="19398" y="5615"/>
                  <a:pt x="19389" y="5378"/>
                </a:cubicBezTo>
                <a:cubicBezTo>
                  <a:pt x="20254" y="4609"/>
                  <a:pt x="21005" y="3649"/>
                  <a:pt x="21600" y="2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80"/>
          <p:cNvSpPr>
            <a:spLocks noGrp="1"/>
          </p:cNvSpPr>
          <p:nvPr>
            <p:ph type="pic" idx="4"/>
          </p:nvPr>
        </p:nvSpPr>
        <p:spPr>
          <a:xfrm>
            <a:off x="7611921" y="2808724"/>
            <a:ext cx="3053301" cy="3056425"/>
          </a:xfrm>
          <a:prstGeom prst="rect">
            <a:avLst/>
          </a:prstGeom>
          <a:solidFill>
            <a:srgbClr val="A5A5A5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80"/>
          <p:cNvSpPr txBox="1">
            <a:spLocks noGrp="1"/>
          </p:cNvSpPr>
          <p:nvPr>
            <p:ph type="body" idx="5"/>
          </p:nvPr>
        </p:nvSpPr>
        <p:spPr>
          <a:xfrm>
            <a:off x="4907503" y="3313156"/>
            <a:ext cx="1299981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80"/>
          <p:cNvSpPr txBox="1">
            <a:spLocks noGrp="1"/>
          </p:cNvSpPr>
          <p:nvPr>
            <p:ph type="body" idx="6"/>
          </p:nvPr>
        </p:nvSpPr>
        <p:spPr>
          <a:xfrm>
            <a:off x="6329637" y="3693782"/>
            <a:ext cx="425256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80"/>
          <p:cNvSpPr txBox="1">
            <a:spLocks noGrp="1"/>
          </p:cNvSpPr>
          <p:nvPr>
            <p:ph type="body" idx="7"/>
          </p:nvPr>
        </p:nvSpPr>
        <p:spPr>
          <a:xfrm>
            <a:off x="1967335" y="5810541"/>
            <a:ext cx="1186558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80"/>
          <p:cNvSpPr txBox="1">
            <a:spLocks noGrp="1"/>
          </p:cNvSpPr>
          <p:nvPr>
            <p:ph type="body" idx="8"/>
          </p:nvPr>
        </p:nvSpPr>
        <p:spPr>
          <a:xfrm>
            <a:off x="1967336" y="6163676"/>
            <a:ext cx="1415098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80"/>
          <p:cNvSpPr/>
          <p:nvPr/>
        </p:nvSpPr>
        <p:spPr>
          <a:xfrm>
            <a:off x="4901776" y="3539543"/>
            <a:ext cx="2182982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80"/>
          <p:cNvSpPr/>
          <p:nvPr/>
        </p:nvSpPr>
        <p:spPr>
          <a:xfrm>
            <a:off x="4901776" y="3538571"/>
            <a:ext cx="1628540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80"/>
          <p:cNvSpPr txBox="1">
            <a:spLocks noGrp="1"/>
          </p:cNvSpPr>
          <p:nvPr>
            <p:ph type="body" idx="9"/>
          </p:nvPr>
        </p:nvSpPr>
        <p:spPr>
          <a:xfrm>
            <a:off x="4907503" y="3980285"/>
            <a:ext cx="1299981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80"/>
          <p:cNvSpPr txBox="1">
            <a:spLocks noGrp="1"/>
          </p:cNvSpPr>
          <p:nvPr>
            <p:ph type="body" idx="13"/>
          </p:nvPr>
        </p:nvSpPr>
        <p:spPr>
          <a:xfrm>
            <a:off x="5886834" y="4360913"/>
            <a:ext cx="425256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80"/>
          <p:cNvSpPr/>
          <p:nvPr/>
        </p:nvSpPr>
        <p:spPr>
          <a:xfrm>
            <a:off x="4901776" y="4206671"/>
            <a:ext cx="2182982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80"/>
          <p:cNvSpPr/>
          <p:nvPr/>
        </p:nvSpPr>
        <p:spPr>
          <a:xfrm>
            <a:off x="4901772" y="4205699"/>
            <a:ext cx="1197403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80"/>
          <p:cNvSpPr txBox="1">
            <a:spLocks noGrp="1"/>
          </p:cNvSpPr>
          <p:nvPr>
            <p:ph type="body" idx="14"/>
          </p:nvPr>
        </p:nvSpPr>
        <p:spPr>
          <a:xfrm>
            <a:off x="4907503" y="4637570"/>
            <a:ext cx="1299981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80"/>
          <p:cNvSpPr txBox="1">
            <a:spLocks noGrp="1"/>
          </p:cNvSpPr>
          <p:nvPr>
            <p:ph type="body" idx="15"/>
          </p:nvPr>
        </p:nvSpPr>
        <p:spPr>
          <a:xfrm>
            <a:off x="6698636" y="5018196"/>
            <a:ext cx="425256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80"/>
          <p:cNvSpPr/>
          <p:nvPr/>
        </p:nvSpPr>
        <p:spPr>
          <a:xfrm>
            <a:off x="4901776" y="4863958"/>
            <a:ext cx="2182982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80"/>
          <p:cNvSpPr/>
          <p:nvPr/>
        </p:nvSpPr>
        <p:spPr>
          <a:xfrm>
            <a:off x="4901772" y="4862986"/>
            <a:ext cx="2016339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80"/>
          <p:cNvSpPr txBox="1">
            <a:spLocks noGrp="1"/>
          </p:cNvSpPr>
          <p:nvPr>
            <p:ph type="body" idx="16"/>
          </p:nvPr>
        </p:nvSpPr>
        <p:spPr>
          <a:xfrm>
            <a:off x="5264150" y="5810541"/>
            <a:ext cx="1186558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80"/>
          <p:cNvSpPr txBox="1">
            <a:spLocks noGrp="1"/>
          </p:cNvSpPr>
          <p:nvPr>
            <p:ph type="body" idx="17"/>
          </p:nvPr>
        </p:nvSpPr>
        <p:spPr>
          <a:xfrm>
            <a:off x="5264150" y="6163676"/>
            <a:ext cx="1415098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80"/>
          <p:cNvSpPr/>
          <p:nvPr/>
        </p:nvSpPr>
        <p:spPr>
          <a:xfrm>
            <a:off x="4867903" y="5793908"/>
            <a:ext cx="238191" cy="2404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80"/>
          <p:cNvSpPr/>
          <p:nvPr/>
        </p:nvSpPr>
        <p:spPr>
          <a:xfrm>
            <a:off x="4921641" y="5843354"/>
            <a:ext cx="137633" cy="1211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80"/>
          <p:cNvSpPr/>
          <p:nvPr/>
        </p:nvSpPr>
        <p:spPr>
          <a:xfrm>
            <a:off x="4867903" y="6138071"/>
            <a:ext cx="238191" cy="2404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80"/>
          <p:cNvSpPr/>
          <p:nvPr/>
        </p:nvSpPr>
        <p:spPr>
          <a:xfrm>
            <a:off x="4940684" y="6212124"/>
            <a:ext cx="95264" cy="974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7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8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9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1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2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3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4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5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5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7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7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8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9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0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1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2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2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3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4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6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6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7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57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_the_team">
  <p:cSld name="4_Meet_the_team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1"/>
          <p:cNvSpPr>
            <a:spLocks noGrp="1"/>
          </p:cNvSpPr>
          <p:nvPr>
            <p:ph type="pic" idx="2"/>
          </p:nvPr>
        </p:nvSpPr>
        <p:spPr>
          <a:xfrm>
            <a:off x="912812" y="3733800"/>
            <a:ext cx="6706384" cy="18245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9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9"/>
          <p:cNvSpPr txBox="1">
            <a:spLocks noGrp="1"/>
          </p:cNvSpPr>
          <p:nvPr>
            <p:ph type="body" idx="1"/>
          </p:nvPr>
        </p:nvSpPr>
        <p:spPr>
          <a:xfrm>
            <a:off x="609441" y="1600200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9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9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9"/>
          <p:cNvSpPr txBox="1">
            <a:spLocks noGrp="1"/>
          </p:cNvSpPr>
          <p:nvPr>
            <p:ph type="sldNum" idx="12"/>
          </p:nvPr>
        </p:nvSpPr>
        <p:spPr>
          <a:xfrm>
            <a:off x="8735325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2"/>
          <p:cNvSpPr>
            <a:spLocks noGrp="1"/>
          </p:cNvSpPr>
          <p:nvPr>
            <p:ph type="pic" idx="2"/>
          </p:nvPr>
        </p:nvSpPr>
        <p:spPr>
          <a:xfrm>
            <a:off x="1209652" y="2743200"/>
            <a:ext cx="2843043" cy="3108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3"/>
          <p:cNvSpPr/>
          <p:nvPr/>
        </p:nvSpPr>
        <p:spPr>
          <a:xfrm>
            <a:off x="2438113" y="3184498"/>
            <a:ext cx="2438112" cy="164025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83"/>
          <p:cNvSpPr/>
          <p:nvPr/>
        </p:nvSpPr>
        <p:spPr>
          <a:xfrm>
            <a:off x="7312602" y="3184498"/>
            <a:ext cx="2438112" cy="164025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" name="Google Shape;441;p83"/>
          <p:cNvSpPr/>
          <p:nvPr/>
        </p:nvSpPr>
        <p:spPr>
          <a:xfrm>
            <a:off x="0" y="4824750"/>
            <a:ext cx="2438112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83"/>
          <p:cNvSpPr/>
          <p:nvPr/>
        </p:nvSpPr>
        <p:spPr>
          <a:xfrm>
            <a:off x="4876226" y="4824750"/>
            <a:ext cx="2438112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83"/>
          <p:cNvSpPr/>
          <p:nvPr/>
        </p:nvSpPr>
        <p:spPr>
          <a:xfrm>
            <a:off x="9750712" y="4824750"/>
            <a:ext cx="2438112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p83"/>
          <p:cNvSpPr>
            <a:spLocks noGrp="1"/>
          </p:cNvSpPr>
          <p:nvPr>
            <p:ph type="pic" idx="2"/>
          </p:nvPr>
        </p:nvSpPr>
        <p:spPr>
          <a:xfrm>
            <a:off x="0" y="4800600"/>
            <a:ext cx="2437765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445" name="Google Shape;445;p83"/>
          <p:cNvSpPr>
            <a:spLocks noGrp="1"/>
          </p:cNvSpPr>
          <p:nvPr>
            <p:ph type="pic" idx="3"/>
          </p:nvPr>
        </p:nvSpPr>
        <p:spPr>
          <a:xfrm>
            <a:off x="4875530" y="4800600"/>
            <a:ext cx="2437765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83"/>
          <p:cNvSpPr>
            <a:spLocks noGrp="1"/>
          </p:cNvSpPr>
          <p:nvPr>
            <p:ph type="pic" idx="4"/>
          </p:nvPr>
        </p:nvSpPr>
        <p:spPr>
          <a:xfrm>
            <a:off x="9751060" y="4800600"/>
            <a:ext cx="2437765" cy="2057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4"/>
          <p:cNvSpPr>
            <a:spLocks noGrp="1"/>
          </p:cNvSpPr>
          <p:nvPr>
            <p:ph type="pic" idx="2"/>
          </p:nvPr>
        </p:nvSpPr>
        <p:spPr>
          <a:xfrm>
            <a:off x="6161470" y="2721048"/>
            <a:ext cx="2672173" cy="1588588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84"/>
          <p:cNvSpPr>
            <a:spLocks noGrp="1"/>
          </p:cNvSpPr>
          <p:nvPr>
            <p:ph type="pic" idx="3"/>
          </p:nvPr>
        </p:nvSpPr>
        <p:spPr>
          <a:xfrm>
            <a:off x="6161470" y="4400733"/>
            <a:ext cx="2672175" cy="1588586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84"/>
          <p:cNvSpPr>
            <a:spLocks noGrp="1"/>
          </p:cNvSpPr>
          <p:nvPr>
            <p:ph type="pic" idx="4"/>
          </p:nvPr>
        </p:nvSpPr>
        <p:spPr>
          <a:xfrm>
            <a:off x="3368501" y="4400735"/>
            <a:ext cx="2668146" cy="1588588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84"/>
          <p:cNvSpPr>
            <a:spLocks noGrp="1"/>
          </p:cNvSpPr>
          <p:nvPr>
            <p:ph type="pic" idx="5"/>
          </p:nvPr>
        </p:nvSpPr>
        <p:spPr>
          <a:xfrm>
            <a:off x="3365326" y="2721048"/>
            <a:ext cx="2674499" cy="1588588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84"/>
          <p:cNvSpPr txBox="1">
            <a:spLocks noGrp="1"/>
          </p:cNvSpPr>
          <p:nvPr>
            <p:ph type="title"/>
          </p:nvPr>
        </p:nvSpPr>
        <p:spPr>
          <a:xfrm>
            <a:off x="1523603" y="381001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84"/>
          <p:cNvSpPr txBox="1">
            <a:spLocks noGrp="1"/>
          </p:cNvSpPr>
          <p:nvPr>
            <p:ph type="body" idx="1"/>
          </p:nvPr>
        </p:nvSpPr>
        <p:spPr>
          <a:xfrm>
            <a:off x="1370013" y="3385310"/>
            <a:ext cx="152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4" name="Google Shape;454;p84"/>
          <p:cNvSpPr/>
          <p:nvPr/>
        </p:nvSpPr>
        <p:spPr>
          <a:xfrm>
            <a:off x="8833645" y="4793443"/>
            <a:ext cx="166737" cy="8441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84"/>
          <p:cNvSpPr/>
          <p:nvPr/>
        </p:nvSpPr>
        <p:spPr>
          <a:xfrm>
            <a:off x="3204940" y="3093226"/>
            <a:ext cx="166737" cy="844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p84"/>
          <p:cNvSpPr/>
          <p:nvPr/>
        </p:nvSpPr>
        <p:spPr>
          <a:xfrm>
            <a:off x="8833645" y="3093226"/>
            <a:ext cx="166737" cy="8441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84"/>
          <p:cNvSpPr/>
          <p:nvPr/>
        </p:nvSpPr>
        <p:spPr>
          <a:xfrm>
            <a:off x="3204940" y="4793443"/>
            <a:ext cx="166737" cy="8441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84"/>
          <p:cNvSpPr txBox="1">
            <a:spLocks noGrp="1"/>
          </p:cNvSpPr>
          <p:nvPr>
            <p:ph type="body" idx="6"/>
          </p:nvPr>
        </p:nvSpPr>
        <p:spPr>
          <a:xfrm>
            <a:off x="1664403" y="3078782"/>
            <a:ext cx="12296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84"/>
          <p:cNvSpPr txBox="1">
            <a:spLocks noGrp="1"/>
          </p:cNvSpPr>
          <p:nvPr>
            <p:ph type="body" idx="7"/>
          </p:nvPr>
        </p:nvSpPr>
        <p:spPr>
          <a:xfrm>
            <a:off x="1370013" y="5085528"/>
            <a:ext cx="152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84"/>
          <p:cNvSpPr txBox="1">
            <a:spLocks noGrp="1"/>
          </p:cNvSpPr>
          <p:nvPr>
            <p:ph type="body" idx="8"/>
          </p:nvPr>
        </p:nvSpPr>
        <p:spPr>
          <a:xfrm>
            <a:off x="1664403" y="4779000"/>
            <a:ext cx="12296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84"/>
          <p:cNvSpPr txBox="1">
            <a:spLocks noGrp="1"/>
          </p:cNvSpPr>
          <p:nvPr>
            <p:ph type="body" idx="9"/>
          </p:nvPr>
        </p:nvSpPr>
        <p:spPr>
          <a:xfrm>
            <a:off x="9294812" y="3385310"/>
            <a:ext cx="152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84"/>
          <p:cNvSpPr txBox="1">
            <a:spLocks noGrp="1"/>
          </p:cNvSpPr>
          <p:nvPr>
            <p:ph type="body" idx="13"/>
          </p:nvPr>
        </p:nvSpPr>
        <p:spPr>
          <a:xfrm>
            <a:off x="9294815" y="3078782"/>
            <a:ext cx="12296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84"/>
          <p:cNvSpPr txBox="1">
            <a:spLocks noGrp="1"/>
          </p:cNvSpPr>
          <p:nvPr>
            <p:ph type="body" idx="14"/>
          </p:nvPr>
        </p:nvSpPr>
        <p:spPr>
          <a:xfrm>
            <a:off x="9294812" y="5085528"/>
            <a:ext cx="152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84"/>
          <p:cNvSpPr txBox="1">
            <a:spLocks noGrp="1"/>
          </p:cNvSpPr>
          <p:nvPr>
            <p:ph type="body" idx="15"/>
          </p:nvPr>
        </p:nvSpPr>
        <p:spPr>
          <a:xfrm>
            <a:off x="9294815" y="4779000"/>
            <a:ext cx="12296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5"/>
          <p:cNvSpPr>
            <a:spLocks noGrp="1"/>
          </p:cNvSpPr>
          <p:nvPr>
            <p:ph type="pic" idx="2"/>
          </p:nvPr>
        </p:nvSpPr>
        <p:spPr>
          <a:xfrm>
            <a:off x="750431" y="2006224"/>
            <a:ext cx="10701607" cy="41638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6"/>
          <p:cNvSpPr/>
          <p:nvPr/>
        </p:nvSpPr>
        <p:spPr>
          <a:xfrm>
            <a:off x="1144" y="6096002"/>
            <a:ext cx="9293671" cy="762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86"/>
          <p:cNvSpPr>
            <a:spLocks noGrp="1"/>
          </p:cNvSpPr>
          <p:nvPr>
            <p:ph type="pic" idx="2"/>
          </p:nvPr>
        </p:nvSpPr>
        <p:spPr>
          <a:xfrm>
            <a:off x="1145" y="2061941"/>
            <a:ext cx="2388257" cy="2388878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86"/>
          <p:cNvSpPr>
            <a:spLocks noGrp="1"/>
          </p:cNvSpPr>
          <p:nvPr>
            <p:ph type="pic" idx="3"/>
          </p:nvPr>
        </p:nvSpPr>
        <p:spPr>
          <a:xfrm>
            <a:off x="4903283" y="2061942"/>
            <a:ext cx="2388257" cy="238888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86"/>
          <p:cNvSpPr>
            <a:spLocks noGrp="1"/>
          </p:cNvSpPr>
          <p:nvPr>
            <p:ph type="pic" idx="4"/>
          </p:nvPr>
        </p:nvSpPr>
        <p:spPr>
          <a:xfrm>
            <a:off x="9799429" y="2061944"/>
            <a:ext cx="2388255" cy="2388877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86"/>
          <p:cNvSpPr>
            <a:spLocks noGrp="1"/>
          </p:cNvSpPr>
          <p:nvPr>
            <p:ph type="pic" idx="5"/>
          </p:nvPr>
        </p:nvSpPr>
        <p:spPr>
          <a:xfrm>
            <a:off x="7351475" y="4510423"/>
            <a:ext cx="2388169" cy="2347579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86"/>
          <p:cNvSpPr>
            <a:spLocks noGrp="1"/>
          </p:cNvSpPr>
          <p:nvPr>
            <p:ph type="pic" idx="6"/>
          </p:nvPr>
        </p:nvSpPr>
        <p:spPr>
          <a:xfrm>
            <a:off x="2455326" y="4507680"/>
            <a:ext cx="2388169" cy="2350324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86"/>
          <p:cNvSpPr txBox="1">
            <a:spLocks noGrp="1"/>
          </p:cNvSpPr>
          <p:nvPr>
            <p:ph type="title"/>
          </p:nvPr>
        </p:nvSpPr>
        <p:spPr>
          <a:xfrm>
            <a:off x="1523603" y="381001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86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6" name="Google Shape;476;p86"/>
          <p:cNvSpPr/>
          <p:nvPr/>
        </p:nvSpPr>
        <p:spPr>
          <a:xfrm>
            <a:off x="2455238" y="2061941"/>
            <a:ext cx="2388257" cy="2388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86"/>
          <p:cNvSpPr/>
          <p:nvPr/>
        </p:nvSpPr>
        <p:spPr>
          <a:xfrm rot="10800000">
            <a:off x="1144" y="4510335"/>
            <a:ext cx="2388257" cy="2347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86"/>
          <p:cNvSpPr/>
          <p:nvPr/>
        </p:nvSpPr>
        <p:spPr>
          <a:xfrm>
            <a:off x="7351387" y="2061941"/>
            <a:ext cx="2388257" cy="23888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86"/>
          <p:cNvSpPr/>
          <p:nvPr/>
        </p:nvSpPr>
        <p:spPr>
          <a:xfrm rot="10800000">
            <a:off x="4903283" y="4510335"/>
            <a:ext cx="2388257" cy="2347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86"/>
          <p:cNvSpPr/>
          <p:nvPr/>
        </p:nvSpPr>
        <p:spPr>
          <a:xfrm rot="10800000">
            <a:off x="9799432" y="4510335"/>
            <a:ext cx="2388257" cy="23476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81" name="Google Shape;481;p86"/>
          <p:cNvGrpSpPr/>
          <p:nvPr/>
        </p:nvGrpSpPr>
        <p:grpSpPr>
          <a:xfrm>
            <a:off x="2799919" y="2053956"/>
            <a:ext cx="512797" cy="512930"/>
            <a:chOff x="0" y="0"/>
            <a:chExt cx="1025859" cy="1025859"/>
          </a:xfrm>
        </p:grpSpPr>
        <p:sp>
          <p:nvSpPr>
            <p:cNvPr id="482" name="Google Shape;482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86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84" name="Google Shape;484;p86"/>
          <p:cNvGrpSpPr/>
          <p:nvPr/>
        </p:nvGrpSpPr>
        <p:grpSpPr>
          <a:xfrm>
            <a:off x="7699064" y="2053956"/>
            <a:ext cx="512797" cy="512930"/>
            <a:chOff x="0" y="0"/>
            <a:chExt cx="1025859" cy="1025859"/>
          </a:xfrm>
        </p:grpSpPr>
        <p:sp>
          <p:nvSpPr>
            <p:cNvPr id="485" name="Google Shape;485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86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87" name="Google Shape;487;p86"/>
          <p:cNvGrpSpPr/>
          <p:nvPr/>
        </p:nvGrpSpPr>
        <p:grpSpPr>
          <a:xfrm>
            <a:off x="10147139" y="4507677"/>
            <a:ext cx="512797" cy="512930"/>
            <a:chOff x="0" y="0"/>
            <a:chExt cx="1025859" cy="1025859"/>
          </a:xfrm>
        </p:grpSpPr>
        <p:sp>
          <p:nvSpPr>
            <p:cNvPr id="488" name="Google Shape;488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9" name="Google Shape;489;p86"/>
            <p:cNvSpPr/>
            <p:nvPr/>
          </p:nvSpPr>
          <p:spPr>
            <a:xfrm rot="54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90" name="Google Shape;490;p86"/>
          <p:cNvGrpSpPr/>
          <p:nvPr/>
        </p:nvGrpSpPr>
        <p:grpSpPr>
          <a:xfrm>
            <a:off x="5248111" y="4507677"/>
            <a:ext cx="512797" cy="512930"/>
            <a:chOff x="0" y="0"/>
            <a:chExt cx="1025859" cy="1025859"/>
          </a:xfrm>
        </p:grpSpPr>
        <p:sp>
          <p:nvSpPr>
            <p:cNvPr id="491" name="Google Shape;491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p86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93" name="Google Shape;493;p86"/>
          <p:cNvGrpSpPr/>
          <p:nvPr/>
        </p:nvGrpSpPr>
        <p:grpSpPr>
          <a:xfrm>
            <a:off x="348850" y="4507677"/>
            <a:ext cx="512797" cy="512930"/>
            <a:chOff x="0" y="0"/>
            <a:chExt cx="1025859" cy="1025859"/>
          </a:xfrm>
        </p:grpSpPr>
        <p:sp>
          <p:nvSpPr>
            <p:cNvPr id="494" name="Google Shape;494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p86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96" name="Google Shape;496;p86"/>
          <p:cNvSpPr txBox="1">
            <a:spLocks noGrp="1"/>
          </p:cNvSpPr>
          <p:nvPr>
            <p:ph type="body" idx="7"/>
          </p:nvPr>
        </p:nvSpPr>
        <p:spPr>
          <a:xfrm>
            <a:off x="2759889" y="2872114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86"/>
          <p:cNvSpPr txBox="1">
            <a:spLocks noGrp="1"/>
          </p:cNvSpPr>
          <p:nvPr>
            <p:ph type="body" idx="8"/>
          </p:nvPr>
        </p:nvSpPr>
        <p:spPr>
          <a:xfrm>
            <a:off x="2759892" y="317696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86"/>
          <p:cNvSpPr txBox="1">
            <a:spLocks noGrp="1"/>
          </p:cNvSpPr>
          <p:nvPr>
            <p:ph type="body" idx="9"/>
          </p:nvPr>
        </p:nvSpPr>
        <p:spPr>
          <a:xfrm>
            <a:off x="7659033" y="2872114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86"/>
          <p:cNvSpPr txBox="1">
            <a:spLocks noGrp="1"/>
          </p:cNvSpPr>
          <p:nvPr>
            <p:ph type="body" idx="13"/>
          </p:nvPr>
        </p:nvSpPr>
        <p:spPr>
          <a:xfrm>
            <a:off x="7659033" y="317696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86"/>
          <p:cNvSpPr txBox="1">
            <a:spLocks noGrp="1"/>
          </p:cNvSpPr>
          <p:nvPr>
            <p:ph type="body" idx="14"/>
          </p:nvPr>
        </p:nvSpPr>
        <p:spPr>
          <a:xfrm>
            <a:off x="10107107" y="5295853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6"/>
          <p:cNvSpPr txBox="1">
            <a:spLocks noGrp="1"/>
          </p:cNvSpPr>
          <p:nvPr>
            <p:ph type="body" idx="15"/>
          </p:nvPr>
        </p:nvSpPr>
        <p:spPr>
          <a:xfrm>
            <a:off x="10107110" y="560070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86"/>
          <p:cNvSpPr txBox="1">
            <a:spLocks noGrp="1"/>
          </p:cNvSpPr>
          <p:nvPr>
            <p:ph type="body" idx="16"/>
          </p:nvPr>
        </p:nvSpPr>
        <p:spPr>
          <a:xfrm>
            <a:off x="308934" y="5295853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86"/>
          <p:cNvSpPr txBox="1">
            <a:spLocks noGrp="1"/>
          </p:cNvSpPr>
          <p:nvPr>
            <p:ph type="body" idx="17"/>
          </p:nvPr>
        </p:nvSpPr>
        <p:spPr>
          <a:xfrm>
            <a:off x="308937" y="560070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86"/>
          <p:cNvSpPr txBox="1">
            <a:spLocks noGrp="1"/>
          </p:cNvSpPr>
          <p:nvPr>
            <p:ph type="body" idx="18"/>
          </p:nvPr>
        </p:nvSpPr>
        <p:spPr>
          <a:xfrm>
            <a:off x="5208078" y="5295853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86"/>
          <p:cNvSpPr txBox="1">
            <a:spLocks noGrp="1"/>
          </p:cNvSpPr>
          <p:nvPr>
            <p:ph type="body" idx="19"/>
          </p:nvPr>
        </p:nvSpPr>
        <p:spPr>
          <a:xfrm>
            <a:off x="5208081" y="560070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8"/>
          <p:cNvSpPr/>
          <p:nvPr/>
        </p:nvSpPr>
        <p:spPr>
          <a:xfrm>
            <a:off x="1212821" y="4643323"/>
            <a:ext cx="4329166" cy="1437437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31;p68"/>
          <p:cNvSpPr/>
          <p:nvPr/>
        </p:nvSpPr>
        <p:spPr>
          <a:xfrm>
            <a:off x="4717539" y="4920665"/>
            <a:ext cx="323118" cy="305270"/>
          </a:xfrm>
          <a:custGeom>
            <a:avLst/>
            <a:gdLst/>
            <a:ahLst/>
            <a:cxnLst/>
            <a:rect l="l" t="t" r="r" b="b"/>
            <a:pathLst>
              <a:path w="21431" h="16923" extrusionOk="0">
                <a:moveTo>
                  <a:pt x="20819" y="3166"/>
                </a:moveTo>
                <a:cubicBezTo>
                  <a:pt x="7236" y="7712"/>
                  <a:pt x="12737" y="-4524"/>
                  <a:pt x="2202" y="1917"/>
                </a:cubicBezTo>
                <a:lnTo>
                  <a:pt x="0" y="2579"/>
                </a:lnTo>
                <a:lnTo>
                  <a:pt x="4363" y="16923"/>
                </a:lnTo>
                <a:lnTo>
                  <a:pt x="6767" y="16923"/>
                </a:lnTo>
                <a:lnTo>
                  <a:pt x="4629" y="9897"/>
                </a:lnTo>
                <a:cubicBezTo>
                  <a:pt x="14029" y="3309"/>
                  <a:pt x="10224" y="17076"/>
                  <a:pt x="21342" y="3569"/>
                </a:cubicBezTo>
                <a:cubicBezTo>
                  <a:pt x="21600" y="3255"/>
                  <a:pt x="21254" y="3020"/>
                  <a:pt x="20819" y="31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8600" tIns="58600" rIns="58600" bIns="58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68"/>
          <p:cNvSpPr>
            <a:spLocks noGrp="1"/>
          </p:cNvSpPr>
          <p:nvPr>
            <p:ph type="pic" idx="2"/>
          </p:nvPr>
        </p:nvSpPr>
        <p:spPr>
          <a:xfrm>
            <a:off x="1685109" y="4226863"/>
            <a:ext cx="1877079" cy="1691640"/>
          </a:xfrm>
          <a:prstGeom prst="ellipse">
            <a:avLst/>
          </a:prstGeom>
          <a:noFill/>
          <a:ln>
            <a:noFill/>
          </a:ln>
        </p:spPr>
      </p:sp>
      <p:sp>
        <p:nvSpPr>
          <p:cNvPr id="33" name="Google Shape;33;p68"/>
          <p:cNvSpPr/>
          <p:nvPr/>
        </p:nvSpPr>
        <p:spPr>
          <a:xfrm>
            <a:off x="1212821" y="2573435"/>
            <a:ext cx="4329166" cy="1437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" name="Google Shape;34;p68"/>
          <p:cNvSpPr/>
          <p:nvPr/>
        </p:nvSpPr>
        <p:spPr>
          <a:xfrm>
            <a:off x="4717539" y="2851798"/>
            <a:ext cx="323118" cy="309469"/>
          </a:xfrm>
          <a:custGeom>
            <a:avLst/>
            <a:gdLst/>
            <a:ahLst/>
            <a:cxnLst/>
            <a:rect l="l" t="t" r="r" b="b"/>
            <a:pathLst>
              <a:path w="21401" h="21363" extrusionOk="0">
                <a:moveTo>
                  <a:pt x="7274" y="21020"/>
                </a:moveTo>
                <a:cubicBezTo>
                  <a:pt x="7274" y="21376"/>
                  <a:pt x="7435" y="21475"/>
                  <a:pt x="7659" y="21222"/>
                </a:cubicBezTo>
                <a:cubicBezTo>
                  <a:pt x="7951" y="20894"/>
                  <a:pt x="10973" y="17529"/>
                  <a:pt x="10973" y="17529"/>
                </a:cubicBezTo>
                <a:lnTo>
                  <a:pt x="7274" y="15153"/>
                </a:lnTo>
                <a:cubicBezTo>
                  <a:pt x="7274" y="15153"/>
                  <a:pt x="7274" y="21020"/>
                  <a:pt x="7274" y="21020"/>
                </a:cubicBezTo>
                <a:close/>
                <a:moveTo>
                  <a:pt x="20812" y="50"/>
                </a:moveTo>
                <a:cubicBezTo>
                  <a:pt x="20412" y="224"/>
                  <a:pt x="667" y="8860"/>
                  <a:pt x="277" y="9030"/>
                </a:cubicBezTo>
                <a:cubicBezTo>
                  <a:pt x="-53" y="9174"/>
                  <a:pt x="-126" y="9528"/>
                  <a:pt x="266" y="9723"/>
                </a:cubicBezTo>
                <a:cubicBezTo>
                  <a:pt x="733" y="9955"/>
                  <a:pt x="4681" y="11919"/>
                  <a:pt x="4681" y="11919"/>
                </a:cubicBezTo>
                <a:lnTo>
                  <a:pt x="7298" y="13221"/>
                </a:lnTo>
                <a:cubicBezTo>
                  <a:pt x="7298" y="13221"/>
                  <a:pt x="19903" y="1732"/>
                  <a:pt x="20073" y="1577"/>
                </a:cubicBezTo>
                <a:cubicBezTo>
                  <a:pt x="20246" y="1420"/>
                  <a:pt x="20443" y="1713"/>
                  <a:pt x="20319" y="1881"/>
                </a:cubicBezTo>
                <a:cubicBezTo>
                  <a:pt x="20194" y="2050"/>
                  <a:pt x="11163" y="14170"/>
                  <a:pt x="11163" y="14170"/>
                </a:cubicBezTo>
                <a:cubicBezTo>
                  <a:pt x="11163" y="14170"/>
                  <a:pt x="11163" y="14170"/>
                  <a:pt x="11163" y="14171"/>
                </a:cubicBezTo>
                <a:lnTo>
                  <a:pt x="10637" y="14898"/>
                </a:lnTo>
                <a:lnTo>
                  <a:pt x="11333" y="15363"/>
                </a:lnTo>
                <a:cubicBezTo>
                  <a:pt x="11333" y="15363"/>
                  <a:pt x="16742" y="18976"/>
                  <a:pt x="17127" y="19234"/>
                </a:cubicBezTo>
                <a:cubicBezTo>
                  <a:pt x="17464" y="19459"/>
                  <a:pt x="17904" y="19272"/>
                  <a:pt x="18001" y="18750"/>
                </a:cubicBezTo>
                <a:cubicBezTo>
                  <a:pt x="18117" y="18135"/>
                  <a:pt x="21310" y="1052"/>
                  <a:pt x="21382" y="671"/>
                </a:cubicBezTo>
                <a:cubicBezTo>
                  <a:pt x="21474" y="177"/>
                  <a:pt x="21211" y="-125"/>
                  <a:pt x="20812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8600" tIns="58600" rIns="58600" bIns="58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68"/>
          <p:cNvSpPr>
            <a:spLocks noGrp="1"/>
          </p:cNvSpPr>
          <p:nvPr>
            <p:ph type="pic" idx="3"/>
          </p:nvPr>
        </p:nvSpPr>
        <p:spPr>
          <a:xfrm>
            <a:off x="1685465" y="2157589"/>
            <a:ext cx="1877079" cy="169164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" name="Google Shape;36;p68"/>
          <p:cNvSpPr txBox="1">
            <a:spLocks noGrp="1"/>
          </p:cNvSpPr>
          <p:nvPr>
            <p:ph type="body" idx="1"/>
          </p:nvPr>
        </p:nvSpPr>
        <p:spPr>
          <a:xfrm>
            <a:off x="6087637" y="2667000"/>
            <a:ext cx="297180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8"/>
          <p:cNvSpPr txBox="1">
            <a:spLocks noGrp="1"/>
          </p:cNvSpPr>
          <p:nvPr>
            <p:ph type="body" idx="4"/>
          </p:nvPr>
        </p:nvSpPr>
        <p:spPr>
          <a:xfrm>
            <a:off x="6087636" y="3048001"/>
            <a:ext cx="5264578" cy="103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8"/>
          <p:cNvSpPr txBox="1">
            <a:spLocks noGrp="1"/>
          </p:cNvSpPr>
          <p:nvPr>
            <p:ph type="body" idx="5"/>
          </p:nvPr>
        </p:nvSpPr>
        <p:spPr>
          <a:xfrm>
            <a:off x="6094414" y="4754362"/>
            <a:ext cx="297180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8"/>
          <p:cNvSpPr txBox="1">
            <a:spLocks noGrp="1"/>
          </p:cNvSpPr>
          <p:nvPr>
            <p:ph type="body" idx="6"/>
          </p:nvPr>
        </p:nvSpPr>
        <p:spPr>
          <a:xfrm>
            <a:off x="6094412" y="5135362"/>
            <a:ext cx="5264578" cy="103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eet_the_team">
  <p:cSld name="3_Meet_the_tea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1"/>
          <p:cNvSpPr>
            <a:spLocks noGrp="1"/>
          </p:cNvSpPr>
          <p:nvPr>
            <p:ph type="pic" idx="2"/>
          </p:nvPr>
        </p:nvSpPr>
        <p:spPr>
          <a:xfrm>
            <a:off x="2284412" y="2747434"/>
            <a:ext cx="1828800" cy="18245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2"/>
          <p:cNvSpPr txBox="1">
            <a:spLocks noGrp="1"/>
          </p:cNvSpPr>
          <p:nvPr>
            <p:ph type="title"/>
          </p:nvPr>
        </p:nvSpPr>
        <p:spPr>
          <a:xfrm>
            <a:off x="1523603" y="616918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F51"/>
              </a:buClr>
              <a:buSzPts val="4000"/>
              <a:buFont typeface="Source Sans Pro"/>
              <a:buNone/>
              <a:defRPr sz="4000" b="0">
                <a:solidFill>
                  <a:srgbClr val="2D3F5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body" idx="1"/>
          </p:nvPr>
        </p:nvSpPr>
        <p:spPr>
          <a:xfrm>
            <a:off x="1523603" y="1285443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33333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2"/>
          <p:cNvSpPr>
            <a:spLocks noGrp="1"/>
          </p:cNvSpPr>
          <p:nvPr>
            <p:ph type="pic" idx="2"/>
          </p:nvPr>
        </p:nvSpPr>
        <p:spPr>
          <a:xfrm>
            <a:off x="4609765" y="2239995"/>
            <a:ext cx="2894220" cy="2895445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52"/>
          <p:cNvSpPr txBox="1">
            <a:spLocks noGrp="1"/>
          </p:cNvSpPr>
          <p:nvPr>
            <p:ph type="body" idx="3"/>
          </p:nvPr>
        </p:nvSpPr>
        <p:spPr>
          <a:xfrm>
            <a:off x="917477" y="2343501"/>
            <a:ext cx="3240459" cy="2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body" idx="4"/>
          </p:nvPr>
        </p:nvSpPr>
        <p:spPr>
          <a:xfrm>
            <a:off x="1142703" y="2830494"/>
            <a:ext cx="3015234" cy="228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8" name="Google Shape;48;p52"/>
          <p:cNvCxnSpPr/>
          <p:nvPr/>
        </p:nvCxnSpPr>
        <p:spPr>
          <a:xfrm rot="10800000">
            <a:off x="8092170" y="3076787"/>
            <a:ext cx="265858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9" name="Google Shape;49;p52"/>
          <p:cNvCxnSpPr/>
          <p:nvPr/>
        </p:nvCxnSpPr>
        <p:spPr>
          <a:xfrm rot="10800000">
            <a:off x="8092170" y="3076787"/>
            <a:ext cx="1385150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miter lim="400000"/>
            <a:headEnd type="diamond" w="med" len="med"/>
            <a:tailEnd type="none" w="sm" len="sm"/>
          </a:ln>
        </p:spPr>
      </p:cxnSp>
      <p:cxnSp>
        <p:nvCxnSpPr>
          <p:cNvPr id="50" name="Google Shape;50;p52"/>
          <p:cNvCxnSpPr/>
          <p:nvPr/>
        </p:nvCxnSpPr>
        <p:spPr>
          <a:xfrm rot="10800000">
            <a:off x="8092170" y="3849670"/>
            <a:ext cx="265858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51" name="Google Shape;51;p52"/>
          <p:cNvCxnSpPr/>
          <p:nvPr/>
        </p:nvCxnSpPr>
        <p:spPr>
          <a:xfrm rot="10800000">
            <a:off x="8092169" y="3849670"/>
            <a:ext cx="2182983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miter lim="400000"/>
            <a:headEnd type="diamond" w="med" len="med"/>
            <a:tailEnd type="none" w="sm" len="sm"/>
          </a:ln>
        </p:spPr>
      </p:cxnSp>
      <p:cxnSp>
        <p:nvCxnSpPr>
          <p:cNvPr id="52" name="Google Shape;52;p52"/>
          <p:cNvCxnSpPr/>
          <p:nvPr/>
        </p:nvCxnSpPr>
        <p:spPr>
          <a:xfrm rot="10800000">
            <a:off x="8092170" y="4615011"/>
            <a:ext cx="265858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53" name="Google Shape;53;p52"/>
          <p:cNvCxnSpPr/>
          <p:nvPr/>
        </p:nvCxnSpPr>
        <p:spPr>
          <a:xfrm rot="10800000">
            <a:off x="8092170" y="4615011"/>
            <a:ext cx="978514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miter lim="400000"/>
            <a:headEnd type="diamond" w="med" len="med"/>
            <a:tailEnd type="none" w="sm" len="sm"/>
          </a:ln>
        </p:spPr>
      </p:cxnSp>
      <p:sp>
        <p:nvSpPr>
          <p:cNvPr id="54" name="Google Shape;54;p52"/>
          <p:cNvSpPr txBox="1">
            <a:spLocks noGrp="1"/>
          </p:cNvSpPr>
          <p:nvPr>
            <p:ph type="body" idx="5"/>
          </p:nvPr>
        </p:nvSpPr>
        <p:spPr>
          <a:xfrm>
            <a:off x="8038407" y="2343501"/>
            <a:ext cx="1564233" cy="18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body" idx="6"/>
          </p:nvPr>
        </p:nvSpPr>
        <p:spPr>
          <a:xfrm>
            <a:off x="8092170" y="2803563"/>
            <a:ext cx="1481309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body" idx="7"/>
          </p:nvPr>
        </p:nvSpPr>
        <p:spPr>
          <a:xfrm>
            <a:off x="9336754" y="3127562"/>
            <a:ext cx="290654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body" idx="8"/>
          </p:nvPr>
        </p:nvSpPr>
        <p:spPr>
          <a:xfrm>
            <a:off x="8092170" y="3579238"/>
            <a:ext cx="1481309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2"/>
          <p:cNvSpPr txBox="1">
            <a:spLocks noGrp="1"/>
          </p:cNvSpPr>
          <p:nvPr>
            <p:ph type="body" idx="9"/>
          </p:nvPr>
        </p:nvSpPr>
        <p:spPr>
          <a:xfrm>
            <a:off x="10149342" y="3903237"/>
            <a:ext cx="290654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52"/>
          <p:cNvSpPr txBox="1">
            <a:spLocks noGrp="1"/>
          </p:cNvSpPr>
          <p:nvPr>
            <p:ph type="body" idx="13"/>
          </p:nvPr>
        </p:nvSpPr>
        <p:spPr>
          <a:xfrm>
            <a:off x="8092170" y="4342077"/>
            <a:ext cx="1481309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body" idx="14"/>
          </p:nvPr>
        </p:nvSpPr>
        <p:spPr>
          <a:xfrm>
            <a:off x="8943157" y="4666076"/>
            <a:ext cx="290654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body" idx="15"/>
          </p:nvPr>
        </p:nvSpPr>
        <p:spPr>
          <a:xfrm>
            <a:off x="5229982" y="5375094"/>
            <a:ext cx="1481309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21428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body" idx="16"/>
          </p:nvPr>
        </p:nvSpPr>
        <p:spPr>
          <a:xfrm>
            <a:off x="5229982" y="5576648"/>
            <a:ext cx="1481309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52" descr="A picture containing text, outdoor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24785" r="265" b="33129"/>
          <a:stretch/>
        </p:blipFill>
        <p:spPr>
          <a:xfrm>
            <a:off x="1" y="-1"/>
            <a:ext cx="1218882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85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0500"/>
                            </p:stCondLst>
                            <p:childTnLst>
                              <p:par>
                                <p:cTn id="3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2000"/>
                            </p:stCondLst>
                            <p:childTnLst>
                              <p:par>
                                <p:cTn id="3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2500"/>
                            </p:stCondLst>
                            <p:childTnLst>
                              <p:par>
                                <p:cTn id="3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3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3500"/>
                            </p:stCondLst>
                            <p:childTnLst>
                              <p:par>
                                <p:cTn id="3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4000"/>
                            </p:stCondLst>
                            <p:childTnLst>
                              <p:par>
                                <p:cTn id="3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4500"/>
                            </p:stCondLst>
                            <p:childTnLst>
                              <p:par>
                                <p:cTn id="3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5500"/>
                            </p:stCondLst>
                            <p:childTnLst>
                              <p:par>
                                <p:cTn id="4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6000"/>
                            </p:stCondLst>
                            <p:childTnLst>
                              <p:par>
                                <p:cTn id="4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46500"/>
                            </p:stCondLst>
                            <p:childTnLst>
                              <p:par>
                                <p:cTn id="4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47500"/>
                            </p:stCondLst>
                            <p:childTnLst>
                              <p:par>
                                <p:cTn id="4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8000"/>
                            </p:stCondLst>
                            <p:childTnLst>
                              <p:par>
                                <p:cTn id="4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8500"/>
                            </p:stCondLst>
                            <p:childTnLst>
                              <p:par>
                                <p:cTn id="4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49000"/>
                            </p:stCondLst>
                            <p:childTnLst>
                              <p:par>
                                <p:cTn id="4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0000"/>
                            </p:stCondLst>
                            <p:childTnLst>
                              <p:par>
                                <p:cTn id="4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50500"/>
                            </p:stCondLst>
                            <p:childTnLst>
                              <p:par>
                                <p:cTn id="4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51000"/>
                            </p:stCondLst>
                            <p:childTnLst>
                              <p:par>
                                <p:cTn id="4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51500"/>
                            </p:stCondLst>
                            <p:childTnLst>
                              <p:par>
                                <p:cTn id="4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2500"/>
                            </p:stCondLst>
                            <p:childTnLst>
                              <p:par>
                                <p:cTn id="4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3000"/>
                            </p:stCondLst>
                            <p:childTnLst>
                              <p:par>
                                <p:cTn id="4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eet_the_team">
  <p:cSld name="5_Meet_the_team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5"/>
          <p:cNvSpPr>
            <a:spLocks noGrp="1"/>
          </p:cNvSpPr>
          <p:nvPr>
            <p:ph type="pic" idx="2"/>
          </p:nvPr>
        </p:nvSpPr>
        <p:spPr>
          <a:xfrm>
            <a:off x="5218113" y="1295400"/>
            <a:ext cx="1752599" cy="1752599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en Sans ExtraBold"/>
              <a:buNone/>
              <a:defRPr sz="56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609441" y="1600200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marR="0" lvl="0" indent="-488950" algn="l" rtl="0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42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" name="Google Shape;10;p42"/>
          <p:cNvSpPr txBox="1">
            <a:spLocks noGrp="1"/>
          </p:cNvSpPr>
          <p:nvPr>
            <p:ph type="sldNum" idx="12"/>
          </p:nvPr>
        </p:nvSpPr>
        <p:spPr>
          <a:xfrm>
            <a:off x="8735325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42" descr="Logo, company name&#10;&#10;Description automatically generated"/>
          <p:cNvPicPr preferRelativeResize="0"/>
          <p:nvPr/>
        </p:nvPicPr>
        <p:blipFill rotWithShape="1">
          <a:blip r:embed="rId46">
            <a:alphaModFix/>
          </a:blip>
          <a:srcRect l="21" r="19"/>
          <a:stretch/>
        </p:blipFill>
        <p:spPr>
          <a:xfrm>
            <a:off x="10864288" y="169179"/>
            <a:ext cx="1097524" cy="10972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"/>
          <p:cNvSpPr txBox="1">
            <a:spLocks noGrp="1"/>
          </p:cNvSpPr>
          <p:nvPr>
            <p:ph type="title"/>
          </p:nvPr>
        </p:nvSpPr>
        <p:spPr>
          <a:xfrm>
            <a:off x="876150" y="1696225"/>
            <a:ext cx="103602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</a:rPr>
              <a:t>Introduction to </a:t>
            </a:r>
            <a:r>
              <a:rPr lang="en-US" b="1">
                <a:solidFill>
                  <a:schemeClr val="lt1"/>
                </a:solidFill>
              </a:rPr>
              <a:t>Digital Business Management</a:t>
            </a:r>
            <a:endParaRPr/>
          </a:p>
        </p:txBody>
      </p:sp>
      <p:sp>
        <p:nvSpPr>
          <p:cNvPr id="511" name="Google Shape;511;p1"/>
          <p:cNvSpPr txBox="1">
            <a:spLocks noGrp="1"/>
          </p:cNvSpPr>
          <p:nvPr>
            <p:ph type="body" idx="1"/>
          </p:nvPr>
        </p:nvSpPr>
        <p:spPr>
          <a:xfrm>
            <a:off x="9066211" y="6228806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Jasmine Hadiwidjojo, S.E., M.M.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"/>
          <p:cNvSpPr txBox="1">
            <a:spLocks noGrp="1"/>
          </p:cNvSpPr>
          <p:nvPr>
            <p:ph type="body" idx="4"/>
          </p:nvPr>
        </p:nvSpPr>
        <p:spPr>
          <a:xfrm>
            <a:off x="1217611" y="3254723"/>
            <a:ext cx="9677400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Sesi</a:t>
            </a:r>
            <a:r>
              <a:rPr lang="en-US" sz="4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7 – </a:t>
            </a:r>
            <a:r>
              <a:rPr lang="en-US" sz="4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Perilaku</a:t>
            </a:r>
            <a:r>
              <a:rPr lang="en-US" sz="4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Organisasi</a:t>
            </a:r>
            <a:endParaRPr sz="44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513;p1">
            <a:extLst>
              <a:ext uri="{FF2B5EF4-FFF2-40B4-BE49-F238E27FC236}">
                <a16:creationId xmlns:a16="http://schemas.microsoft.com/office/drawing/2014/main" id="{25620971-377B-8B42-2DFE-3163CD329FD5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14029" b="14029"/>
          <a:stretch/>
        </p:blipFill>
        <p:spPr>
          <a:xfrm>
            <a:off x="9483725" y="4260850"/>
            <a:ext cx="1752600" cy="168116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0fdf20e700_0_34"/>
          <p:cNvSpPr/>
          <p:nvPr/>
        </p:nvSpPr>
        <p:spPr>
          <a:xfrm>
            <a:off x="-146225" y="438675"/>
            <a:ext cx="5227200" cy="719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g10fdf20e700_0_34"/>
          <p:cNvSpPr txBox="1">
            <a:spLocks noGrp="1"/>
          </p:cNvSpPr>
          <p:nvPr>
            <p:ph type="body" idx="4294967295"/>
          </p:nvPr>
        </p:nvSpPr>
        <p:spPr>
          <a:xfrm>
            <a:off x="298073" y="438675"/>
            <a:ext cx="49374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Conflict Management Styles</a:t>
            </a:r>
            <a:endParaRPr sz="30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g10fdf20e700_0_34"/>
          <p:cNvSpPr txBox="1"/>
          <p:nvPr/>
        </p:nvSpPr>
        <p:spPr>
          <a:xfrm>
            <a:off x="773700" y="1499475"/>
            <a:ext cx="10993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Collaborating Style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Kebalikan dari lose-lose yaitu win-win solution, di mana seluruh pihak yang terlibat berusaha mencari solusi/jalan tengah untuk menyelesaikan konflik. Jika Anda memutuskan menggunakan cara ini, maka Anda harus mendengarkan dan berkomunikasi dengan seluruh pihak yang terlibat, kemudian memfasilitasi negosiasi solusi.</a:t>
            </a:r>
            <a:endParaRPr sz="2000" b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0fdf20e700_0_40"/>
          <p:cNvSpPr/>
          <p:nvPr/>
        </p:nvSpPr>
        <p:spPr>
          <a:xfrm>
            <a:off x="767075" y="14615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3" name="Google Shape;593;g10fdf20e700_0_40"/>
          <p:cNvPicPr preferRelativeResize="0"/>
          <p:nvPr/>
        </p:nvPicPr>
        <p:blipFill rotWithShape="1">
          <a:blip r:embed="rId3">
            <a:alphaModFix/>
          </a:blip>
          <a:srcRect l="35701" t="44603" r="25826" b="18117"/>
          <a:stretch/>
        </p:blipFill>
        <p:spPr>
          <a:xfrm>
            <a:off x="1911878" y="1233575"/>
            <a:ext cx="8365076" cy="50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g10fdf20e700_0_52"/>
          <p:cNvPicPr preferRelativeResize="0"/>
          <p:nvPr/>
        </p:nvPicPr>
        <p:blipFill rotWithShape="1">
          <a:blip r:embed="rId3">
            <a:alphaModFix/>
          </a:blip>
          <a:srcRect l="35701" t="44603" r="25826" b="18117"/>
          <a:stretch/>
        </p:blipFill>
        <p:spPr>
          <a:xfrm>
            <a:off x="575525" y="2237702"/>
            <a:ext cx="5543398" cy="3357402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g10fdf20e700_0_52"/>
          <p:cNvSpPr txBox="1"/>
          <p:nvPr/>
        </p:nvSpPr>
        <p:spPr>
          <a:xfrm>
            <a:off x="443350" y="486200"/>
            <a:ext cx="10218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Teori Piramida Mazlow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Teori psikologi yang diperkenalkan oleh Abraham Maslow di tahun 1943 yang menyatakan bahwa kebutuhan dan kepuasan seseorang itu jamak yang meliputi kebutuhan biologis dan psikologis.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g10fdf20e700_0_52"/>
          <p:cNvSpPr txBox="1"/>
          <p:nvPr/>
        </p:nvSpPr>
        <p:spPr>
          <a:xfrm>
            <a:off x="6455950" y="5264475"/>
            <a:ext cx="41907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 needs seperti makanan, udara, waktu istirahat, atau pakaian.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g10fdf20e700_0_52"/>
          <p:cNvSpPr txBox="1"/>
          <p:nvPr/>
        </p:nvSpPr>
        <p:spPr>
          <a:xfrm>
            <a:off x="6617500" y="4311650"/>
            <a:ext cx="41907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Naluri untuk merasa aman, nyaman, dan mendapatkan perlindungan seperti keamanan di dalam pekerjaan atau jaminan kesehatan.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10fdf20e700_0_52"/>
          <p:cNvSpPr txBox="1"/>
          <p:nvPr/>
        </p:nvSpPr>
        <p:spPr>
          <a:xfrm>
            <a:off x="6793725" y="3694875"/>
            <a:ext cx="41907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Kebutuhan fisiologi seperti afiliasi, koneksi, intimasi, kasih sayang atau dianggap “ada” oleh rekan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g10fdf20e700_0_52"/>
          <p:cNvSpPr txBox="1"/>
          <p:nvPr/>
        </p:nvSpPr>
        <p:spPr>
          <a:xfrm>
            <a:off x="6940575" y="3055738"/>
            <a:ext cx="41907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Kebutuhan akan penghargaan seperti perhatian, pengakuan, status, dan apresiasi.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g10fdf20e700_0_52"/>
          <p:cNvSpPr txBox="1"/>
          <p:nvPr/>
        </p:nvSpPr>
        <p:spPr>
          <a:xfrm>
            <a:off x="7175525" y="2315000"/>
            <a:ext cx="41907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Keinginan untuk diakui/dipuji dengan cara melakukan pengembangan diri untuk ajang aktualisasi.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5" name="Google Shape;605;g10fdf20e700_0_52"/>
          <p:cNvCxnSpPr/>
          <p:nvPr/>
        </p:nvCxnSpPr>
        <p:spPr>
          <a:xfrm>
            <a:off x="5551025" y="5360100"/>
            <a:ext cx="895800" cy="4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6" name="Google Shape;606;g10fdf20e700_0_52"/>
          <p:cNvCxnSpPr/>
          <p:nvPr/>
        </p:nvCxnSpPr>
        <p:spPr>
          <a:xfrm rot="10800000" flipH="1">
            <a:off x="5236600" y="4581825"/>
            <a:ext cx="1298400" cy="12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7" name="Google Shape;607;g10fdf20e700_0_52"/>
          <p:cNvCxnSpPr/>
          <p:nvPr/>
        </p:nvCxnSpPr>
        <p:spPr>
          <a:xfrm rot="10800000" flipH="1">
            <a:off x="4754325" y="3994463"/>
            <a:ext cx="1912800" cy="15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g10fdf20e700_0_52"/>
          <p:cNvCxnSpPr/>
          <p:nvPr/>
        </p:nvCxnSpPr>
        <p:spPr>
          <a:xfrm rot="10800000" flipH="1">
            <a:off x="4524975" y="3436438"/>
            <a:ext cx="2362500" cy="22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g10fdf20e700_0_52"/>
          <p:cNvCxnSpPr/>
          <p:nvPr/>
        </p:nvCxnSpPr>
        <p:spPr>
          <a:xfrm rot="10800000" flipH="1">
            <a:off x="4172500" y="2540613"/>
            <a:ext cx="2979300" cy="55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0fdf20e700_0_73"/>
          <p:cNvSpPr txBox="1"/>
          <p:nvPr/>
        </p:nvSpPr>
        <p:spPr>
          <a:xfrm>
            <a:off x="443350" y="486200"/>
            <a:ext cx="10218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Herzberg Theory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Teori dua faktor yang mempengaruhi besarnya motivasi seseorang dalam melakukan sesuatu, yaitu faktor motivasional dan faktor pemeliharaan.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5" name="Google Shape;615;g10fdf20e700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848" y="2189200"/>
            <a:ext cx="6541451" cy="3655526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g10fdf20e700_0_73"/>
          <p:cNvSpPr txBox="1"/>
          <p:nvPr/>
        </p:nvSpPr>
        <p:spPr>
          <a:xfrm>
            <a:off x="9369175" y="2769675"/>
            <a:ext cx="2526000" cy="30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Faktor pemeliharaan berkaitan dengan lingkungan yang turut menentukan perilaku seseorang dalam menjalani kehidupannya.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Meliputi status seseorang, hubungan individu dengan atasan/rekan kerja, teknik penyeliaan, kebijakan, dsb.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g10fdf20e700_0_73"/>
          <p:cNvSpPr txBox="1"/>
          <p:nvPr/>
        </p:nvSpPr>
        <p:spPr>
          <a:xfrm>
            <a:off x="443350" y="2608150"/>
            <a:ext cx="17154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Faktor motivational yang mendukung kebutuhan individual untuk berprestasi.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Meliputi pekerjaan, hasil yang ingin dicapai, kesempatan untuk berkembang, kemajuan karier, dsb.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8"/>
          <p:cNvSpPr/>
          <p:nvPr/>
        </p:nvSpPr>
        <p:spPr>
          <a:xfrm>
            <a:off x="932873" y="797717"/>
            <a:ext cx="45719" cy="6834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8"/>
          <p:cNvSpPr txBox="1"/>
          <p:nvPr/>
        </p:nvSpPr>
        <p:spPr>
          <a:xfrm>
            <a:off x="1112471" y="908600"/>
            <a:ext cx="372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AGENDA WEEK </a:t>
            </a:r>
            <a:r>
              <a:rPr lang="en-US" sz="24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8"/>
          <p:cNvSpPr/>
          <p:nvPr/>
        </p:nvSpPr>
        <p:spPr>
          <a:xfrm>
            <a:off x="3955139" y="2460046"/>
            <a:ext cx="1781890" cy="1378472"/>
          </a:xfrm>
          <a:custGeom>
            <a:avLst/>
            <a:gdLst/>
            <a:ahLst/>
            <a:cxnLst/>
            <a:rect l="l" t="t" r="r" b="b"/>
            <a:pathLst>
              <a:path w="3618" h="2801" extrusionOk="0">
                <a:moveTo>
                  <a:pt x="2705" y="489"/>
                </a:moveTo>
                <a:lnTo>
                  <a:pt x="2705" y="489"/>
                </a:lnTo>
                <a:lnTo>
                  <a:pt x="2705" y="489"/>
                </a:lnTo>
                <a:cubicBezTo>
                  <a:pt x="2222" y="15"/>
                  <a:pt x="1451" y="0"/>
                  <a:pt x="953" y="451"/>
                </a:cubicBezTo>
                <a:lnTo>
                  <a:pt x="953" y="451"/>
                </a:lnTo>
                <a:cubicBezTo>
                  <a:pt x="0" y="1400"/>
                  <a:pt x="0" y="1400"/>
                  <a:pt x="0" y="1400"/>
                </a:cubicBezTo>
                <a:cubicBezTo>
                  <a:pt x="911" y="2311"/>
                  <a:pt x="911" y="2311"/>
                  <a:pt x="911" y="2311"/>
                </a:cubicBezTo>
                <a:lnTo>
                  <a:pt x="911" y="2311"/>
                </a:lnTo>
                <a:cubicBezTo>
                  <a:pt x="1395" y="2786"/>
                  <a:pt x="2165" y="2800"/>
                  <a:pt x="2663" y="2349"/>
                </a:cubicBezTo>
                <a:cubicBezTo>
                  <a:pt x="2667" y="2349"/>
                  <a:pt x="2667" y="2349"/>
                  <a:pt x="2667" y="2349"/>
                </a:cubicBezTo>
                <a:cubicBezTo>
                  <a:pt x="3617" y="1400"/>
                  <a:pt x="3617" y="1400"/>
                  <a:pt x="3617" y="1400"/>
                </a:cubicBezTo>
                <a:lnTo>
                  <a:pt x="2705" y="48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8"/>
          <p:cNvSpPr/>
          <p:nvPr/>
        </p:nvSpPr>
        <p:spPr>
          <a:xfrm>
            <a:off x="6466858" y="2460046"/>
            <a:ext cx="1779714" cy="1378472"/>
          </a:xfrm>
          <a:custGeom>
            <a:avLst/>
            <a:gdLst/>
            <a:ahLst/>
            <a:cxnLst/>
            <a:rect l="l" t="t" r="r" b="b"/>
            <a:pathLst>
              <a:path w="3613" h="2801" extrusionOk="0">
                <a:moveTo>
                  <a:pt x="2706" y="489"/>
                </a:moveTo>
                <a:lnTo>
                  <a:pt x="2706" y="489"/>
                </a:lnTo>
                <a:lnTo>
                  <a:pt x="2706" y="489"/>
                </a:lnTo>
                <a:cubicBezTo>
                  <a:pt x="2222" y="15"/>
                  <a:pt x="1451" y="0"/>
                  <a:pt x="949" y="451"/>
                </a:cubicBezTo>
                <a:lnTo>
                  <a:pt x="949" y="451"/>
                </a:lnTo>
                <a:cubicBezTo>
                  <a:pt x="0" y="1400"/>
                  <a:pt x="0" y="1400"/>
                  <a:pt x="0" y="1400"/>
                </a:cubicBezTo>
                <a:cubicBezTo>
                  <a:pt x="907" y="2311"/>
                  <a:pt x="907" y="2311"/>
                  <a:pt x="907" y="2311"/>
                </a:cubicBezTo>
                <a:lnTo>
                  <a:pt x="907" y="2311"/>
                </a:lnTo>
                <a:cubicBezTo>
                  <a:pt x="1390" y="2786"/>
                  <a:pt x="2161" y="2800"/>
                  <a:pt x="2663" y="2349"/>
                </a:cubicBezTo>
                <a:lnTo>
                  <a:pt x="2663" y="2349"/>
                </a:lnTo>
                <a:cubicBezTo>
                  <a:pt x="3612" y="1400"/>
                  <a:pt x="3612" y="1400"/>
                  <a:pt x="3612" y="1400"/>
                </a:cubicBezTo>
                <a:lnTo>
                  <a:pt x="2706" y="489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8"/>
          <p:cNvSpPr/>
          <p:nvPr/>
        </p:nvSpPr>
        <p:spPr>
          <a:xfrm rot="-5400000">
            <a:off x="9158935" y="2259387"/>
            <a:ext cx="1379388" cy="1780705"/>
          </a:xfrm>
          <a:custGeom>
            <a:avLst/>
            <a:gdLst/>
            <a:ahLst/>
            <a:cxnLst/>
            <a:rect l="l" t="t" r="r" b="b"/>
            <a:pathLst>
              <a:path w="2800" h="3618" extrusionOk="0">
                <a:moveTo>
                  <a:pt x="493" y="912"/>
                </a:moveTo>
                <a:lnTo>
                  <a:pt x="493" y="912"/>
                </a:lnTo>
                <a:lnTo>
                  <a:pt x="493" y="912"/>
                </a:lnTo>
                <a:cubicBezTo>
                  <a:pt x="14" y="1395"/>
                  <a:pt x="0" y="2165"/>
                  <a:pt x="451" y="2663"/>
                </a:cubicBezTo>
                <a:lnTo>
                  <a:pt x="451" y="2663"/>
                </a:lnTo>
                <a:cubicBezTo>
                  <a:pt x="1400" y="3617"/>
                  <a:pt x="1400" y="3617"/>
                  <a:pt x="1400" y="3617"/>
                </a:cubicBezTo>
                <a:cubicBezTo>
                  <a:pt x="2311" y="2705"/>
                  <a:pt x="2311" y="2705"/>
                  <a:pt x="2311" y="2705"/>
                </a:cubicBezTo>
                <a:lnTo>
                  <a:pt x="2311" y="2705"/>
                </a:lnTo>
                <a:cubicBezTo>
                  <a:pt x="2785" y="2222"/>
                  <a:pt x="2799" y="1452"/>
                  <a:pt x="2348" y="954"/>
                </a:cubicBezTo>
                <a:cubicBezTo>
                  <a:pt x="2353" y="954"/>
                  <a:pt x="2353" y="954"/>
                  <a:pt x="2353" y="954"/>
                </a:cubicBezTo>
                <a:cubicBezTo>
                  <a:pt x="1400" y="0"/>
                  <a:pt x="1400" y="0"/>
                  <a:pt x="1400" y="0"/>
                </a:cubicBezTo>
                <a:lnTo>
                  <a:pt x="493" y="912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8"/>
          <p:cNvSpPr/>
          <p:nvPr/>
        </p:nvSpPr>
        <p:spPr>
          <a:xfrm rot="-5400000">
            <a:off x="1650502" y="2259387"/>
            <a:ext cx="1379388" cy="1780706"/>
          </a:xfrm>
          <a:custGeom>
            <a:avLst/>
            <a:gdLst/>
            <a:ahLst/>
            <a:cxnLst/>
            <a:rect l="l" t="t" r="r" b="b"/>
            <a:pathLst>
              <a:path w="2801" h="3617" extrusionOk="0">
                <a:moveTo>
                  <a:pt x="488" y="910"/>
                </a:moveTo>
                <a:lnTo>
                  <a:pt x="488" y="910"/>
                </a:lnTo>
                <a:lnTo>
                  <a:pt x="488" y="910"/>
                </a:lnTo>
                <a:cubicBezTo>
                  <a:pt x="14" y="1395"/>
                  <a:pt x="0" y="2165"/>
                  <a:pt x="451" y="2662"/>
                </a:cubicBezTo>
                <a:lnTo>
                  <a:pt x="451" y="2662"/>
                </a:lnTo>
                <a:cubicBezTo>
                  <a:pt x="1399" y="3616"/>
                  <a:pt x="1399" y="3616"/>
                  <a:pt x="1399" y="3616"/>
                </a:cubicBezTo>
                <a:cubicBezTo>
                  <a:pt x="2311" y="2705"/>
                  <a:pt x="2311" y="2705"/>
                  <a:pt x="2311" y="2705"/>
                </a:cubicBezTo>
                <a:lnTo>
                  <a:pt x="2311" y="2705"/>
                </a:lnTo>
                <a:cubicBezTo>
                  <a:pt x="2786" y="2221"/>
                  <a:pt x="2800" y="1451"/>
                  <a:pt x="2348" y="953"/>
                </a:cubicBezTo>
                <a:lnTo>
                  <a:pt x="2348" y="953"/>
                </a:lnTo>
                <a:cubicBezTo>
                  <a:pt x="1399" y="0"/>
                  <a:pt x="1399" y="0"/>
                  <a:pt x="1399" y="0"/>
                </a:cubicBezTo>
                <a:lnTo>
                  <a:pt x="488" y="91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8"/>
          <p:cNvSpPr/>
          <p:nvPr/>
        </p:nvSpPr>
        <p:spPr>
          <a:xfrm>
            <a:off x="5911658" y="3037772"/>
            <a:ext cx="424998" cy="21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000000">
                <a:alpha val="3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8"/>
          <p:cNvSpPr/>
          <p:nvPr/>
        </p:nvSpPr>
        <p:spPr>
          <a:xfrm>
            <a:off x="8418979" y="3037772"/>
            <a:ext cx="424998" cy="21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000000">
                <a:alpha val="3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8"/>
          <p:cNvSpPr/>
          <p:nvPr/>
        </p:nvSpPr>
        <p:spPr>
          <a:xfrm>
            <a:off x="3399715" y="3037772"/>
            <a:ext cx="424998" cy="21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000000">
                <a:alpha val="3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8"/>
          <p:cNvSpPr txBox="1"/>
          <p:nvPr/>
        </p:nvSpPr>
        <p:spPr>
          <a:xfrm>
            <a:off x="6307017" y="4084652"/>
            <a:ext cx="211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CONFLICT</a:t>
            </a:r>
            <a:endParaRPr sz="12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8"/>
          <p:cNvSpPr txBox="1"/>
          <p:nvPr/>
        </p:nvSpPr>
        <p:spPr>
          <a:xfrm>
            <a:off x="1280200" y="4084652"/>
            <a:ext cx="2120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ORGANIZATIONAL</a:t>
            </a:r>
            <a:endParaRPr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endParaRPr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8"/>
          <p:cNvSpPr txBox="1"/>
          <p:nvPr/>
        </p:nvSpPr>
        <p:spPr>
          <a:xfrm>
            <a:off x="3794214" y="4084652"/>
            <a:ext cx="211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POWER AND POLITICS</a:t>
            </a:r>
            <a:endParaRPr sz="1200" b="1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8"/>
          <p:cNvSpPr txBox="1"/>
          <p:nvPr/>
        </p:nvSpPr>
        <p:spPr>
          <a:xfrm>
            <a:off x="8806344" y="4084652"/>
            <a:ext cx="208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sz="1200" b="1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8"/>
          <p:cNvSpPr txBox="1"/>
          <p:nvPr/>
        </p:nvSpPr>
        <p:spPr>
          <a:xfrm>
            <a:off x="2127654" y="2872688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 txBox="1"/>
          <p:nvPr/>
        </p:nvSpPr>
        <p:spPr>
          <a:xfrm>
            <a:off x="4671704" y="2872688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 txBox="1"/>
          <p:nvPr/>
        </p:nvSpPr>
        <p:spPr>
          <a:xfrm>
            <a:off x="7165267" y="2865963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8"/>
          <p:cNvSpPr txBox="1"/>
          <p:nvPr/>
        </p:nvSpPr>
        <p:spPr>
          <a:xfrm>
            <a:off x="9672579" y="2865963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c81468532_0_201"/>
          <p:cNvSpPr/>
          <p:nvPr/>
        </p:nvSpPr>
        <p:spPr>
          <a:xfrm>
            <a:off x="1191700" y="4561550"/>
            <a:ext cx="94299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Organizational Behavior, Power, Politics, and Conflicts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0" name="Google Shape;540;g10c81468532_0_20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4960" b="14417"/>
          <a:stretch/>
        </p:blipFill>
        <p:spPr>
          <a:xfrm>
            <a:off x="0" y="0"/>
            <a:ext cx="12188697" cy="4343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0c81468532_0_44"/>
          <p:cNvSpPr/>
          <p:nvPr/>
        </p:nvSpPr>
        <p:spPr>
          <a:xfrm>
            <a:off x="-146225" y="438675"/>
            <a:ext cx="4311300" cy="1162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g10c81468532_0_44"/>
          <p:cNvSpPr txBox="1">
            <a:spLocks noGrp="1"/>
          </p:cNvSpPr>
          <p:nvPr>
            <p:ph type="body" idx="4294967295"/>
          </p:nvPr>
        </p:nvSpPr>
        <p:spPr>
          <a:xfrm>
            <a:off x="298073" y="438675"/>
            <a:ext cx="49374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Organizational</a:t>
            </a:r>
            <a:endParaRPr sz="30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endParaRPr sz="30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10c81468532_0_44"/>
          <p:cNvSpPr txBox="1"/>
          <p:nvPr/>
        </p:nvSpPr>
        <p:spPr>
          <a:xfrm>
            <a:off x="1348863" y="1921550"/>
            <a:ext cx="94911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Definisi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ilmu yang mempelajari tentang perilaku individu dan kelompok dalam suatu organisasi serta dampaknya terhadap kinerja (baik kinerja individual, kelompok, maupun organisasi)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Tujuan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Memprediksi dan menggambarkan seluruh kejadian (action) yang berdampak pada kinerja organisasi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Solusi yang ingin Dicapai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win-win Solution --&gt; dimana keduanya mendapatkan apa yang diinginkan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g10c81468532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125" y="1148249"/>
            <a:ext cx="7183100" cy="510767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g10c81468532_0_79"/>
          <p:cNvSpPr/>
          <p:nvPr/>
        </p:nvSpPr>
        <p:spPr>
          <a:xfrm>
            <a:off x="767075" y="27830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Power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043fe27aa9_0_28"/>
          <p:cNvSpPr/>
          <p:nvPr/>
        </p:nvSpPr>
        <p:spPr>
          <a:xfrm>
            <a:off x="-146225" y="438675"/>
            <a:ext cx="4311300" cy="719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g1043fe27aa9_0_28"/>
          <p:cNvSpPr txBox="1">
            <a:spLocks noGrp="1"/>
          </p:cNvSpPr>
          <p:nvPr>
            <p:ph type="body" idx="4294967295"/>
          </p:nvPr>
        </p:nvSpPr>
        <p:spPr>
          <a:xfrm>
            <a:off x="298073" y="438675"/>
            <a:ext cx="49374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 Sources of Power</a:t>
            </a:r>
            <a:endParaRPr sz="30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g1043fe27aa9_0_28"/>
          <p:cNvSpPr txBox="1"/>
          <p:nvPr/>
        </p:nvSpPr>
        <p:spPr>
          <a:xfrm>
            <a:off x="773700" y="1499475"/>
            <a:ext cx="10993200" cy="3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Legitimate Power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Kekuatan yang berasal dari posisi/jabatan, seperti atasan memerintah anak buah.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Coercive Power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Kekuatan yang mengandung paksaan, seperti menciptakan ketakutan/mengancam ketika keinginannya tidak dituruti.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Expert Power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Kekuatan yang berasal dari skill atau expertise.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Informational Power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Kekuatan yang berasal dari informasi yang dimiliki seseorang. Kekuatan ini tidak bisa digunakan untuk leadership jangka panjang dan hanya bersifat sementara.</a:t>
            </a:r>
            <a:endParaRPr sz="2000" b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0fdf20e700_0_15"/>
          <p:cNvSpPr/>
          <p:nvPr/>
        </p:nvSpPr>
        <p:spPr>
          <a:xfrm>
            <a:off x="-146225" y="438675"/>
            <a:ext cx="4311300" cy="719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10fdf20e700_0_15"/>
          <p:cNvSpPr txBox="1">
            <a:spLocks noGrp="1"/>
          </p:cNvSpPr>
          <p:nvPr>
            <p:ph type="body" idx="4294967295"/>
          </p:nvPr>
        </p:nvSpPr>
        <p:spPr>
          <a:xfrm>
            <a:off x="298073" y="438675"/>
            <a:ext cx="49374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 Sources of Power</a:t>
            </a:r>
            <a:endParaRPr sz="30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g10fdf20e700_0_15"/>
          <p:cNvSpPr txBox="1"/>
          <p:nvPr/>
        </p:nvSpPr>
        <p:spPr>
          <a:xfrm>
            <a:off x="773700" y="1499475"/>
            <a:ext cx="109932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 of Reward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Kekuatan yang didapat dari memotivasi atau memberikan iming2 hadiah seperti kenaikan jabatan, bonus/komisi, dsb.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Connection Power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Kekuatan yang didapat dari network/koneksi atau dengan “menyenangkan hati” seseorang yang memiliki kekuatan lebih tinggi.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Referent Power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Kekuatan yang berasal dari hubungan yang baik antara kedua belah pihak. Jenis kekuatan ini bisa bertahan jangka lama dan sangat baik digunakan untuk strategi leadership.</a:t>
            </a:r>
            <a:endParaRPr sz="2000" b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0fdf20e700_0_21"/>
          <p:cNvSpPr/>
          <p:nvPr/>
        </p:nvSpPr>
        <p:spPr>
          <a:xfrm>
            <a:off x="767075" y="14615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Conflict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" name="Google Shape;573;g10fdf20e700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775" y="1113050"/>
            <a:ext cx="11061138" cy="544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0fdf20e700_0_27"/>
          <p:cNvSpPr/>
          <p:nvPr/>
        </p:nvSpPr>
        <p:spPr>
          <a:xfrm>
            <a:off x="-146225" y="438675"/>
            <a:ext cx="5227200" cy="719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10fdf20e700_0_27"/>
          <p:cNvSpPr txBox="1">
            <a:spLocks noGrp="1"/>
          </p:cNvSpPr>
          <p:nvPr>
            <p:ph type="body" idx="4294967295"/>
          </p:nvPr>
        </p:nvSpPr>
        <p:spPr>
          <a:xfrm>
            <a:off x="298073" y="438675"/>
            <a:ext cx="49374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Conflict Management Styles</a:t>
            </a:r>
            <a:endParaRPr sz="30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g10fdf20e700_0_27"/>
          <p:cNvSpPr txBox="1"/>
          <p:nvPr/>
        </p:nvSpPr>
        <p:spPr>
          <a:xfrm>
            <a:off x="773700" y="1499475"/>
            <a:ext cx="10993200" cy="4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Avoiding Style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Menunda pengambilan keputusan atau deadline untuk menghindari konflik. Namun jika dilakukan dalam periode lama, hal ini akan menimbulkan keresahan di kalangan karyawan.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Competing Style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Mengonfrontasi langsung permasalahan dengan memaksakan keputusan Anda demi menyelesaikan konflik secepat mungkin. Gaya ini dapat menyelesaikan konflik dengan cepat, namun bisa melukai hubungan Anda dengan karyawan.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Accomodating Style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Merupakan kebalikan dari competing style di mana Anda mengalah demi menyelesaikan konflik dengan cepat.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Compromising Style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Lose-lose method di mana kedua belah pihak sama-sama mengorbankan opininya untuk sepakat dalam menyelesaikan konflik.</a:t>
            </a:r>
            <a:endParaRPr sz="2000" b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Custom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Source Sans Pro Light</vt:lpstr>
      <vt:lpstr>Open Sans ExtraBold</vt:lpstr>
      <vt:lpstr>Open Sans Light</vt:lpstr>
      <vt:lpstr>Source Sans Pro</vt:lpstr>
      <vt:lpstr>Open Sans</vt:lpstr>
      <vt:lpstr>Calibri</vt:lpstr>
      <vt:lpstr>Office Theme</vt:lpstr>
      <vt:lpstr>Introduction to Digital Business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Digital Business Management</dc:title>
  <dc:creator>Serma</dc:creator>
  <cp:lastModifiedBy>Sofiani J</cp:lastModifiedBy>
  <cp:revision>2</cp:revision>
  <dcterms:created xsi:type="dcterms:W3CDTF">2015-09-19T05:52:39Z</dcterms:created>
  <dcterms:modified xsi:type="dcterms:W3CDTF">2022-06-30T01:53:25Z</dcterms:modified>
</cp:coreProperties>
</file>